
<file path=[Content_Types].xml><?xml version="1.0" encoding="utf-8"?>
<Types xmlns="http://schemas.openxmlformats.org/package/2006/content-types">
  <Default Extension="png" ContentType="image/png"/>
  <Default Extension="bin" ContentType="application/vnd.ms-office.activeX"/>
  <Default Extension="mp3" ContentType="audio/mpeg"/>
  <Default Extension="wmf" ContentType="image/x-wmf"/>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activeX/activeX5.xml" ContentType="application/vnd.ms-office.activeX+xml"/>
  <Override PartName="/ppt/activeX/activeX6.xml" ContentType="application/vnd.ms-office.activeX+xml"/>
  <Override PartName="/ppt/activeX/activeX7.xml" ContentType="application/vnd.ms-office.activeX+xml"/>
  <Override PartName="/ppt/activeX/activeX8.xml" ContentType="application/vnd.ms-office.activeX+xml"/>
  <Override PartName="/ppt/activeX/activeX9.xml" ContentType="application/vnd.ms-office.activeX+xml"/>
  <Override PartName="/ppt/activeX/activeX10.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33"/>
  </p:notesMasterIdLst>
  <p:handoutMasterIdLst>
    <p:handoutMasterId r:id="rId34"/>
  </p:handoutMasterIdLst>
  <p:sldIdLst>
    <p:sldId id="293" r:id="rId3"/>
    <p:sldId id="336" r:id="rId4"/>
    <p:sldId id="296" r:id="rId5"/>
    <p:sldId id="337" r:id="rId6"/>
    <p:sldId id="334" r:id="rId7"/>
    <p:sldId id="301" r:id="rId8"/>
    <p:sldId id="302" r:id="rId9"/>
    <p:sldId id="303" r:id="rId10"/>
    <p:sldId id="304" r:id="rId11"/>
    <p:sldId id="305" r:id="rId12"/>
    <p:sldId id="306" r:id="rId13"/>
    <p:sldId id="307" r:id="rId14"/>
    <p:sldId id="261" r:id="rId15"/>
    <p:sldId id="335" r:id="rId16"/>
    <p:sldId id="333" r:id="rId17"/>
    <p:sldId id="280" r:id="rId18"/>
    <p:sldId id="279" r:id="rId19"/>
    <p:sldId id="281" r:id="rId20"/>
    <p:sldId id="282" r:id="rId21"/>
    <p:sldId id="277" r:id="rId22"/>
    <p:sldId id="294" r:id="rId23"/>
    <p:sldId id="278" r:id="rId24"/>
    <p:sldId id="285" r:id="rId25"/>
    <p:sldId id="286" r:id="rId26"/>
    <p:sldId id="287" r:id="rId27"/>
    <p:sldId id="288" r:id="rId28"/>
    <p:sldId id="289" r:id="rId29"/>
    <p:sldId id="290" r:id="rId30"/>
    <p:sldId id="291" r:id="rId31"/>
    <p:sldId id="292"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707"/>
    <a:srgbClr val="FFFF99"/>
    <a:srgbClr val="404040"/>
    <a:srgbClr val="FFFBF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491" autoAdjust="0"/>
    <p:restoredTop sz="94660"/>
  </p:normalViewPr>
  <p:slideViewPr>
    <p:cSldViewPr snapToGrid="0">
      <p:cViewPr varScale="1">
        <p:scale>
          <a:sx n="73" d="100"/>
          <a:sy n="73" d="100"/>
        </p:scale>
        <p:origin x="108" y="96"/>
      </p:cViewPr>
      <p:guideLst/>
    </p:cSldViewPr>
  </p:slideViewPr>
  <p:notesTextViewPr>
    <p:cViewPr>
      <p:scale>
        <a:sx n="1" d="1"/>
        <a:sy n="1" d="1"/>
      </p:scale>
      <p:origin x="0" y="0"/>
    </p:cViewPr>
  </p:notesTextViewPr>
  <p:notesViewPr>
    <p:cSldViewPr snapToGrid="0">
      <p:cViewPr varScale="1">
        <p:scale>
          <a:sx n="84" d="100"/>
          <a:sy n="84" d="100"/>
        </p:scale>
        <p:origin x="3912"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handoutMaster" Target="handoutMasters/handout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10.xml.rels><?xml version="1.0" encoding="UTF-8" standalone="yes"?>
<Relationships xmlns="http://schemas.openxmlformats.org/package/2006/relationships"><Relationship Id="rId1" Type="http://schemas.microsoft.com/office/2006/relationships/activeXControlBinary" Target="activeX10.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_rels/activeX8.xml.rels><?xml version="1.0" encoding="UTF-8" standalone="yes"?>
<Relationships xmlns="http://schemas.openxmlformats.org/package/2006/relationships"><Relationship Id="rId1" Type="http://schemas.microsoft.com/office/2006/relationships/activeXControlBinary" Target="activeX8.bin"/></Relationships>
</file>

<file path=ppt/activeX/_rels/activeX9.xml.rels><?xml version="1.0" encoding="UTF-8" standalone="yes"?>
<Relationships xmlns="http://schemas.openxmlformats.org/package/2006/relationships"><Relationship Id="rId1" Type="http://schemas.microsoft.com/office/2006/relationships/activeXControlBinary" Target="activeX9.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10.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activeX/activeX6.xml><?xml version="1.0" encoding="utf-8"?>
<ax:ocx xmlns:ax="http://schemas.microsoft.com/office/2006/activeX" xmlns:r="http://schemas.openxmlformats.org/officeDocument/2006/relationships" ax:classid="{8BD21D10-EC42-11CE-9E0D-00AA006002F3}" ax:persistence="persistStorage" r:id="rId1"/>
</file>

<file path=ppt/activeX/activeX7.xml><?xml version="1.0" encoding="utf-8"?>
<ax:ocx xmlns:ax="http://schemas.microsoft.com/office/2006/activeX" xmlns:r="http://schemas.openxmlformats.org/officeDocument/2006/relationships" ax:classid="{8BD21D10-EC42-11CE-9E0D-00AA006002F3}" ax:persistence="persistStorage" r:id="rId1"/>
</file>

<file path=ppt/activeX/activeX8.xml><?xml version="1.0" encoding="utf-8"?>
<ax:ocx xmlns:ax="http://schemas.microsoft.com/office/2006/activeX" xmlns:r="http://schemas.openxmlformats.org/officeDocument/2006/relationships" ax:classid="{8BD21D10-EC42-11CE-9E0D-00AA006002F3}" ax:persistence="persistStorage" r:id="rId1"/>
</file>

<file path=ppt/activeX/activeX9.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3" Type="http://schemas.openxmlformats.org/officeDocument/2006/relationships/image" Target="../media/image17.wmf"/><Relationship Id="rId7" Type="http://schemas.openxmlformats.org/officeDocument/2006/relationships/image" Target="../media/image21.wmf"/><Relationship Id="rId2" Type="http://schemas.openxmlformats.org/officeDocument/2006/relationships/image" Target="../media/image16.wmf"/><Relationship Id="rId1" Type="http://schemas.openxmlformats.org/officeDocument/2006/relationships/image" Target="../media/image15.wmf"/><Relationship Id="rId6" Type="http://schemas.openxmlformats.org/officeDocument/2006/relationships/image" Target="../media/image20.wmf"/><Relationship Id="rId5" Type="http://schemas.openxmlformats.org/officeDocument/2006/relationships/image" Target="../media/image19.wmf"/><Relationship Id="rId4" Type="http://schemas.openxmlformats.org/officeDocument/2006/relationships/image" Target="../media/image1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682C7F0-E4EA-4782-8F72-9F513920B21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0AA55D05-3FD9-4997-9B0A-EDBA41DC8BB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93D5470-3280-4708-B56E-C0DD92AC0F1B}" type="datetimeFigureOut">
              <a:rPr lang="en-US" smtClean="0"/>
              <a:t>1/17/2022</a:t>
            </a:fld>
            <a:endParaRPr lang="en-US"/>
          </a:p>
        </p:txBody>
      </p:sp>
      <p:sp>
        <p:nvSpPr>
          <p:cNvPr id="4" name="Footer Placeholder 3">
            <a:extLst>
              <a:ext uri="{FF2B5EF4-FFF2-40B4-BE49-F238E27FC236}">
                <a16:creationId xmlns:a16="http://schemas.microsoft.com/office/drawing/2014/main" id="{8627B3B4-234D-497C-996A-E24830F17CF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C9FA5A5-6504-4348-BB57-2801CB9AEE2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E44A425-7534-4D8D-B7D6-30F93BEE53E2}" type="slidenum">
              <a:rPr lang="en-US" smtClean="0"/>
              <a:t>‹#›</a:t>
            </a:fld>
            <a:endParaRPr lang="en-US"/>
          </a:p>
        </p:txBody>
      </p:sp>
    </p:spTree>
    <p:extLst>
      <p:ext uri="{BB962C8B-B14F-4D97-AF65-F5344CB8AC3E}">
        <p14:creationId xmlns:p14="http://schemas.microsoft.com/office/powerpoint/2010/main" val="10881688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A67B15-130D-441B-B5CE-175F060D06BA}" type="datetimeFigureOut">
              <a:rPr lang="en-US" smtClean="0"/>
              <a:t>1/17/2022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8E7F7D-8B20-43BB-A548-267E48894031}" type="slidenum">
              <a:rPr lang="en-US" smtClean="0"/>
              <a:t>‹#›</a:t>
            </a:fld>
            <a:endParaRPr lang="en-US"/>
          </a:p>
        </p:txBody>
      </p:sp>
    </p:spTree>
    <p:extLst>
      <p:ext uri="{BB962C8B-B14F-4D97-AF65-F5344CB8AC3E}">
        <p14:creationId xmlns:p14="http://schemas.microsoft.com/office/powerpoint/2010/main" val="13434275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AE39EF-C0E5-4896-B9D3-7E7938E4611D}" type="slidenum">
              <a:rPr lang="zh-CN" altLang="en-US" smtClean="0"/>
              <a:t>1</a:t>
            </a:fld>
            <a:endParaRPr lang="zh-CN" altLang="en-US"/>
          </a:p>
        </p:txBody>
      </p:sp>
    </p:spTree>
    <p:extLst>
      <p:ext uri="{BB962C8B-B14F-4D97-AF65-F5344CB8AC3E}">
        <p14:creationId xmlns:p14="http://schemas.microsoft.com/office/powerpoint/2010/main" val="401684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3" name="Google Shape;13;p7"/>
          <p:cNvSpPr txBox="1">
            <a:spLocks noGrp="1"/>
          </p:cNvSpPr>
          <p:nvPr>
            <p:ph type="ctrTitle"/>
          </p:nvPr>
        </p:nvSpPr>
        <p:spPr>
          <a:xfrm>
            <a:off x="1524001"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Arial"/>
              <a:buNone/>
              <a:defRPr sz="5999"/>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14" name="Google Shape;14;p7"/>
          <p:cNvSpPr txBox="1">
            <a:spLocks noGrp="1"/>
          </p:cNvSpPr>
          <p:nvPr>
            <p:ph type="subTitle" idx="1"/>
          </p:nvPr>
        </p:nvSpPr>
        <p:spPr>
          <a:xfrm>
            <a:off x="1524001" y="3602037"/>
            <a:ext cx="9144000" cy="165576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r>
              <a:rPr lang="en-US"/>
              <a:t>Click to edit Master subtitle style</a:t>
            </a:r>
            <a:endParaRPr/>
          </a:p>
        </p:txBody>
      </p:sp>
      <p:sp>
        <p:nvSpPr>
          <p:cNvPr id="15" name="Google Shape;15;p7"/>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1/17/2022</a:t>
            </a:fld>
            <a:endParaRPr lang="en-US"/>
          </a:p>
        </p:txBody>
      </p:sp>
      <p:sp>
        <p:nvSpPr>
          <p:cNvPr id="16" name="Google Shape;16;p7"/>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
        <p:nvSpPr>
          <p:cNvPr id="18" name="Google Shape;18;p7"/>
          <p:cNvSpPr/>
          <p:nvPr/>
        </p:nvSpPr>
        <p:spPr>
          <a:xfrm>
            <a:off x="2629362" y="1930595"/>
            <a:ext cx="852023" cy="852023"/>
          </a:xfrm>
          <a:prstGeom prst="ellipse">
            <a:avLst/>
          </a:prstGeom>
          <a:solidFill>
            <a:srgbClr val="FEE599"/>
          </a:solidFill>
          <a:ln>
            <a:noFill/>
          </a:ln>
        </p:spPr>
        <p:txBody>
          <a:bodyPr spcFirstLastPara="1" wrap="square" lIns="91413" tIns="45695" rIns="91413" bIns="45695"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9" name="Oval 8">
            <a:extLst>
              <a:ext uri="{FF2B5EF4-FFF2-40B4-BE49-F238E27FC236}">
                <a16:creationId xmlns:a16="http://schemas.microsoft.com/office/drawing/2014/main" id="{1146B2CB-5A67-4AB8-9A1B-7AE29B183FB4}"/>
              </a:ext>
            </a:extLst>
          </p:cNvPr>
          <p:cNvSpPr/>
          <p:nvPr userDrawn="1"/>
        </p:nvSpPr>
        <p:spPr>
          <a:xfrm>
            <a:off x="2629362" y="1930595"/>
            <a:ext cx="852023" cy="852023"/>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8128958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FCBFE-611A-4CAB-A894-937638D9FD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2E8545-01CE-4FAF-BFB4-D08B76DD53D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9B6410-3F70-4DB6-82F8-946CB7F5F44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D03887A-5588-4C23-AFDC-6F0C19FDD61F}"/>
              </a:ext>
            </a:extLst>
          </p:cNvPr>
          <p:cNvSpPr>
            <a:spLocks noGrp="1"/>
          </p:cNvSpPr>
          <p:nvPr>
            <p:ph type="dt" sz="half" idx="10"/>
          </p:nvPr>
        </p:nvSpPr>
        <p:spPr/>
        <p:txBody>
          <a:bodyPr/>
          <a:lstStyle/>
          <a:p>
            <a:fld id="{FE1C8935-5503-46B3-AA64-FDD06962785D}" type="datetimeFigureOut">
              <a:rPr lang="en-US" smtClean="0"/>
              <a:t>1/17/2022</a:t>
            </a:fld>
            <a:endParaRPr lang="en-US"/>
          </a:p>
        </p:txBody>
      </p:sp>
      <p:sp>
        <p:nvSpPr>
          <p:cNvPr id="6" name="Footer Placeholder 5">
            <a:extLst>
              <a:ext uri="{FF2B5EF4-FFF2-40B4-BE49-F238E27FC236}">
                <a16:creationId xmlns:a16="http://schemas.microsoft.com/office/drawing/2014/main" id="{D456D9D5-5507-472C-B469-8E96B66777A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7E36FB-734F-48B8-94EA-0D32A5328312}"/>
              </a:ext>
            </a:extLst>
          </p:cNvPr>
          <p:cNvSpPr>
            <a:spLocks noGrp="1"/>
          </p:cNvSpPr>
          <p:nvPr>
            <p:ph type="sldNum" sz="quarter" idx="12"/>
          </p:nvPr>
        </p:nvSpPr>
        <p:spPr/>
        <p:txBody>
          <a:bodyPr/>
          <a:lstStyle/>
          <a:p>
            <a:fld id="{9306B73E-E889-4101-943F-C932486AC50A}" type="slidenum">
              <a:rPr lang="en-US" smtClean="0"/>
              <a:t>‹#›</a:t>
            </a:fld>
            <a:endParaRPr lang="en-US"/>
          </a:p>
        </p:txBody>
      </p:sp>
      <p:pic>
        <p:nvPicPr>
          <p:cNvPr id="8" name="Picture 7">
            <a:extLst>
              <a:ext uri="{FF2B5EF4-FFF2-40B4-BE49-F238E27FC236}">
                <a16:creationId xmlns:a16="http://schemas.microsoft.com/office/drawing/2014/main" id="{EC6CAD9A-9198-48E7-921A-19152ACC00E9}"/>
              </a:ext>
            </a:extLst>
          </p:cNvPr>
          <p:cNvPicPr>
            <a:picLocks noChangeAspect="1"/>
          </p:cNvPicPr>
          <p:nvPr userDrawn="1"/>
        </p:nvPicPr>
        <p:blipFill>
          <a:blip r:embed="rId2"/>
          <a:stretch>
            <a:fillRect/>
          </a:stretch>
        </p:blipFill>
        <p:spPr>
          <a:xfrm>
            <a:off x="0" y="0"/>
            <a:ext cx="12188828" cy="6858000"/>
          </a:xfrm>
          <a:prstGeom prst="rect">
            <a:avLst/>
          </a:prstGeom>
        </p:spPr>
      </p:pic>
    </p:spTree>
    <p:extLst>
      <p:ext uri="{BB962C8B-B14F-4D97-AF65-F5344CB8AC3E}">
        <p14:creationId xmlns:p14="http://schemas.microsoft.com/office/powerpoint/2010/main" val="41408253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149D5-D9AD-4ACB-B6FF-2DAC3709B9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4FFB89-B9BD-4AE7-AEE1-E3D3BB9C45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655F649-BCD4-4DF4-9D3A-5A1788C1E30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077461-4DD8-41EB-BB6D-74D8AE1E75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9960BD7-E350-4338-AE4E-097AA1748BE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C91111-8CC6-49E8-AFF4-460D7AA5C404}"/>
              </a:ext>
            </a:extLst>
          </p:cNvPr>
          <p:cNvSpPr>
            <a:spLocks noGrp="1"/>
          </p:cNvSpPr>
          <p:nvPr>
            <p:ph type="dt" sz="half" idx="10"/>
          </p:nvPr>
        </p:nvSpPr>
        <p:spPr/>
        <p:txBody>
          <a:bodyPr/>
          <a:lstStyle/>
          <a:p>
            <a:fld id="{FE1C8935-5503-46B3-AA64-FDD06962785D}" type="datetimeFigureOut">
              <a:rPr lang="en-US" smtClean="0"/>
              <a:t>1/17/2022</a:t>
            </a:fld>
            <a:endParaRPr lang="en-US"/>
          </a:p>
        </p:txBody>
      </p:sp>
      <p:sp>
        <p:nvSpPr>
          <p:cNvPr id="8" name="Footer Placeholder 7">
            <a:extLst>
              <a:ext uri="{FF2B5EF4-FFF2-40B4-BE49-F238E27FC236}">
                <a16:creationId xmlns:a16="http://schemas.microsoft.com/office/drawing/2014/main" id="{AEB47E37-C210-4655-8E14-302E21E832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78A9EA-D7E5-4BBD-AB42-C9A78E6B6603}"/>
              </a:ext>
            </a:extLst>
          </p:cNvPr>
          <p:cNvSpPr>
            <a:spLocks noGrp="1"/>
          </p:cNvSpPr>
          <p:nvPr>
            <p:ph type="sldNum" sz="quarter" idx="12"/>
          </p:nvPr>
        </p:nvSpPr>
        <p:spPr/>
        <p:txBody>
          <a:bodyPr/>
          <a:lstStyle/>
          <a:p>
            <a:fld id="{9306B73E-E889-4101-943F-C932486AC50A}" type="slidenum">
              <a:rPr lang="en-US" smtClean="0"/>
              <a:t>‹#›</a:t>
            </a:fld>
            <a:endParaRPr lang="en-US"/>
          </a:p>
        </p:txBody>
      </p:sp>
      <p:pic>
        <p:nvPicPr>
          <p:cNvPr id="11" name="Picture 10">
            <a:extLst>
              <a:ext uri="{FF2B5EF4-FFF2-40B4-BE49-F238E27FC236}">
                <a16:creationId xmlns:a16="http://schemas.microsoft.com/office/drawing/2014/main" id="{3A878C85-2C2D-4555-91B2-7F695AA418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28127735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86F059-8F46-408C-A9EF-9A901473685E}" type="datetimeFigureOut">
              <a:rPr lang="en-US" smtClean="0"/>
              <a:t>1/17/2022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4EF31D9-6223-4E4A-8405-17DC04055368}" type="slidenum">
              <a:rPr lang="en-US" smtClean="0"/>
              <a:t>‹#›</a:t>
            </a:fld>
            <a:endParaRPr lang="en-US"/>
          </a:p>
        </p:txBody>
      </p:sp>
    </p:spTree>
    <p:extLst>
      <p:ext uri="{BB962C8B-B14F-4D97-AF65-F5344CB8AC3E}">
        <p14:creationId xmlns:p14="http://schemas.microsoft.com/office/powerpoint/2010/main" val="2989313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448" y="-90897"/>
            <a:ext cx="12613690" cy="7095200"/>
          </a:xfrm>
          <a:prstGeom prst="rect">
            <a:avLst/>
          </a:prstGeom>
        </p:spPr>
      </p:pic>
      <p:sp>
        <p:nvSpPr>
          <p:cNvPr id="2" name="Title 1">
            <a:extLst>
              <a:ext uri="{FF2B5EF4-FFF2-40B4-BE49-F238E27FC236}">
                <a16:creationId xmlns:a16="http://schemas.microsoft.com/office/drawing/2014/main" id="{0ED805BF-682A-40E7-A8E6-EFFF65BEC289}"/>
              </a:ext>
            </a:extLst>
          </p:cNvPr>
          <p:cNvSpPr>
            <a:spLocks noGrp="1"/>
          </p:cNvSpPr>
          <p:nvPr>
            <p:ph type="ctrTitle"/>
          </p:nvPr>
        </p:nvSpPr>
        <p:spPr>
          <a:xfrm>
            <a:off x="1524000" y="1122363"/>
            <a:ext cx="9144000" cy="2387600"/>
          </a:xfr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55ACBDF3-D54A-4F8A-9ACC-26F0AF5421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DE62C5-69E7-4A83-8593-1781013135A0}"/>
              </a:ext>
            </a:extLst>
          </p:cNvPr>
          <p:cNvSpPr>
            <a:spLocks noGrp="1"/>
          </p:cNvSpPr>
          <p:nvPr>
            <p:ph type="dt" sz="half" idx="10"/>
          </p:nvPr>
        </p:nvSpPr>
        <p:spPr/>
        <p:txBody>
          <a:bodyPr/>
          <a:lstStyle/>
          <a:p>
            <a:fld id="{FE1C8935-5503-46B3-AA64-FDD06962785D}" type="datetimeFigureOut">
              <a:rPr lang="en-US" smtClean="0"/>
              <a:t>1/17/2022</a:t>
            </a:fld>
            <a:endParaRPr lang="en-US"/>
          </a:p>
        </p:txBody>
      </p:sp>
      <p:sp>
        <p:nvSpPr>
          <p:cNvPr id="5" name="Footer Placeholder 4">
            <a:extLst>
              <a:ext uri="{FF2B5EF4-FFF2-40B4-BE49-F238E27FC236}">
                <a16:creationId xmlns:a16="http://schemas.microsoft.com/office/drawing/2014/main" id="{7624EA7C-0BEB-441A-8A40-755387E10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t>‹#›</a:t>
            </a:fld>
            <a:endParaRPr lang="en-US"/>
          </a:p>
        </p:txBody>
      </p:sp>
      <p:sp>
        <p:nvSpPr>
          <p:cNvPr id="8" name="Oval 7">
            <a:extLst>
              <a:ext uri="{FF2B5EF4-FFF2-40B4-BE49-F238E27FC236}">
                <a16:creationId xmlns:a16="http://schemas.microsoft.com/office/drawing/2014/main" id="{E36E4766-883B-4D27-9EF0-95A9BD22266C}"/>
              </a:ext>
            </a:extLst>
          </p:cNvPr>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92321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stretch>
            <a:fillRect/>
          </a:stretch>
        </p:blipFill>
        <p:spPr>
          <a:xfrm>
            <a:off x="0" y="1"/>
            <a:ext cx="12184879" cy="6858000"/>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t>1/17/2022</a:t>
            </a:fld>
            <a:endParaRPr lang="en-US"/>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40849490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t>1/17/2022</a:t>
            </a:fld>
            <a:endParaRPr lang="en-US"/>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8775489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6B4D996-D27A-45F3-8A94-7114A45F77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2AAFCBFE-611A-4CAB-A894-937638D9FD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2E8545-01CE-4FAF-BFB4-D08B76DD53D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9B6410-3F70-4DB6-82F8-946CB7F5F44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434514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BDD0EC9-AAF6-4028-9E61-DCAAC850977B}"/>
              </a:ext>
            </a:extLst>
          </p:cNvPr>
          <p:cNvPicPr>
            <a:picLocks noChangeAspect="1"/>
          </p:cNvPicPr>
          <p:nvPr userDrawn="1"/>
        </p:nvPicPr>
        <p:blipFill>
          <a:blip r:embed="rId2"/>
          <a:stretch>
            <a:fillRect/>
          </a:stretch>
        </p:blipFill>
        <p:spPr>
          <a:xfrm>
            <a:off x="0" y="0"/>
            <a:ext cx="12191999" cy="6863803"/>
          </a:xfrm>
          <a:prstGeom prst="rect">
            <a:avLst/>
          </a:prstGeom>
        </p:spPr>
      </p:pic>
      <p:sp>
        <p:nvSpPr>
          <p:cNvPr id="2" name="Title 1">
            <a:extLst>
              <a:ext uri="{FF2B5EF4-FFF2-40B4-BE49-F238E27FC236}">
                <a16:creationId xmlns:a16="http://schemas.microsoft.com/office/drawing/2014/main" id="{23406D12-DD67-40A6-97ED-B7D5D44607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CBBF0A-4F4C-440C-AEB2-3BB590C3D7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8FB3446-FD4B-4976-AEB2-B88314DBDB24}"/>
              </a:ext>
            </a:extLst>
          </p:cNvPr>
          <p:cNvSpPr>
            <a:spLocks noGrp="1"/>
          </p:cNvSpPr>
          <p:nvPr>
            <p:ph type="dt" sz="half" idx="10"/>
          </p:nvPr>
        </p:nvSpPr>
        <p:spPr/>
        <p:txBody>
          <a:bodyPr/>
          <a:lstStyle/>
          <a:p>
            <a:fld id="{FE1C8935-5503-46B3-AA64-FDD06962785D}" type="datetimeFigureOut">
              <a:rPr lang="en-US" smtClean="0"/>
              <a:t>1/17/2022</a:t>
            </a:fld>
            <a:endParaRPr lang="en-US"/>
          </a:p>
        </p:txBody>
      </p:sp>
      <p:sp>
        <p:nvSpPr>
          <p:cNvPr id="5" name="Footer Placeholder 4">
            <a:extLst>
              <a:ext uri="{FF2B5EF4-FFF2-40B4-BE49-F238E27FC236}">
                <a16:creationId xmlns:a16="http://schemas.microsoft.com/office/drawing/2014/main" id="{EBE683C8-11B5-46C6-8BB4-D1474691FD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C26DA4-DFC7-4240-8A46-029882411200}"/>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2619081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58C8D-0F65-41F2-8D2B-8E662F01D8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23DC4F-F04B-4EF7-855D-738F4446DC45}"/>
              </a:ext>
            </a:extLst>
          </p:cNvPr>
          <p:cNvSpPr>
            <a:spLocks noGrp="1"/>
          </p:cNvSpPr>
          <p:nvPr>
            <p:ph type="dt" sz="half" idx="10"/>
          </p:nvPr>
        </p:nvSpPr>
        <p:spPr/>
        <p:txBody>
          <a:bodyPr/>
          <a:lstStyle/>
          <a:p>
            <a:fld id="{FE1C8935-5503-46B3-AA64-FDD06962785D}" type="datetimeFigureOut">
              <a:rPr lang="en-US" smtClean="0"/>
              <a:t>1/17/2022</a:t>
            </a:fld>
            <a:endParaRPr lang="en-US"/>
          </a:p>
        </p:txBody>
      </p:sp>
      <p:sp>
        <p:nvSpPr>
          <p:cNvPr id="4" name="Footer Placeholder 3">
            <a:extLst>
              <a:ext uri="{FF2B5EF4-FFF2-40B4-BE49-F238E27FC236}">
                <a16:creationId xmlns:a16="http://schemas.microsoft.com/office/drawing/2014/main" id="{8E48651F-A381-4808-8187-C91BA00346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A18D3B-4ACD-4E73-89EB-965186A195BA}"/>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6083508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56D94F5-CFF9-40EA-9987-8B1A63E8847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Date Placeholder 1">
            <a:extLst>
              <a:ext uri="{FF2B5EF4-FFF2-40B4-BE49-F238E27FC236}">
                <a16:creationId xmlns:a16="http://schemas.microsoft.com/office/drawing/2014/main" id="{9EE6104B-2458-498C-ABBA-C0DED10B7317}"/>
              </a:ext>
            </a:extLst>
          </p:cNvPr>
          <p:cNvSpPr>
            <a:spLocks noGrp="1"/>
          </p:cNvSpPr>
          <p:nvPr>
            <p:ph type="dt" sz="half" idx="10"/>
          </p:nvPr>
        </p:nvSpPr>
        <p:spPr/>
        <p:txBody>
          <a:bodyPr/>
          <a:lstStyle/>
          <a:p>
            <a:fld id="{FE1C8935-5503-46B3-AA64-FDD06962785D}" type="datetimeFigureOut">
              <a:rPr lang="en-US" smtClean="0"/>
              <a:t>1/17/2022</a:t>
            </a:fld>
            <a:endParaRPr lang="en-US"/>
          </a:p>
        </p:txBody>
      </p:sp>
      <p:sp>
        <p:nvSpPr>
          <p:cNvPr id="3" name="Footer Placeholder 2">
            <a:extLst>
              <a:ext uri="{FF2B5EF4-FFF2-40B4-BE49-F238E27FC236}">
                <a16:creationId xmlns:a16="http://schemas.microsoft.com/office/drawing/2014/main" id="{77C4E4CF-1B85-4D09-81A8-6864E71AE7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8E9558-AFB0-4D59-A785-A2FDA35555E4}"/>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609025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reserve="1" userDrawn="1">
  <p:cSld name="1_Title and Content">
    <p:spTree>
      <p:nvGrpSpPr>
        <p:cNvPr id="1" name="Shape 19"/>
        <p:cNvGrpSpPr/>
        <p:nvPr/>
      </p:nvGrpSpPr>
      <p:grpSpPr>
        <a:xfrm>
          <a:off x="0" y="0"/>
          <a:ext cx="0" cy="0"/>
          <a:chOff x="0" y="0"/>
          <a:chExt cx="0" cy="0"/>
        </a:xfrm>
      </p:grpSpPr>
      <p:pic>
        <p:nvPicPr>
          <p:cNvPr id="20" name="Google Shape;20;p8"/>
          <p:cNvPicPr preferRelativeResize="0"/>
          <p:nvPr userDrawn="1"/>
        </p:nvPicPr>
        <p:blipFill rotWithShape="1">
          <a:blip r:embed="rId2">
            <a:alphaModFix/>
          </a:blip>
          <a:srcRect/>
          <a:stretch/>
        </p:blipFill>
        <p:spPr>
          <a:xfrm>
            <a:off x="2" y="20645"/>
            <a:ext cx="12184879" cy="6816715"/>
          </a:xfrm>
          <a:prstGeom prst="rect">
            <a:avLst/>
          </a:prstGeom>
          <a:noFill/>
          <a:ln>
            <a:noFill/>
          </a:ln>
        </p:spPr>
      </p:pic>
      <p:sp>
        <p:nvSpPr>
          <p:cNvPr id="23" name="Google Shape;23;p8"/>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1/17/2022</a:t>
            </a:fld>
            <a:endParaRPr lang="en-US"/>
          </a:p>
        </p:txBody>
      </p:sp>
      <p:sp>
        <p:nvSpPr>
          <p:cNvPr id="24" name="Google Shape;24;p8"/>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38641758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7524DFA-13F6-43C0-9053-95A339ACE8C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573A6E64-5B43-4BA6-8890-55DEB65FE3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379167-2151-44FC-BF25-DFD27049F4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6E8D4D-9575-44FE-80EF-A5E5D37744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F0DF73A-77BC-4174-B01E-823EE96F1BD2}"/>
              </a:ext>
            </a:extLst>
          </p:cNvPr>
          <p:cNvSpPr>
            <a:spLocks noGrp="1"/>
          </p:cNvSpPr>
          <p:nvPr>
            <p:ph type="dt" sz="half" idx="10"/>
          </p:nvPr>
        </p:nvSpPr>
        <p:spPr/>
        <p:txBody>
          <a:bodyPr/>
          <a:lstStyle/>
          <a:p>
            <a:fld id="{FE1C8935-5503-46B3-AA64-FDD06962785D}" type="datetimeFigureOut">
              <a:rPr lang="en-US" smtClean="0"/>
              <a:t>1/17/2022</a:t>
            </a:fld>
            <a:endParaRPr lang="en-US"/>
          </a:p>
        </p:txBody>
      </p:sp>
      <p:sp>
        <p:nvSpPr>
          <p:cNvPr id="6" name="Footer Placeholder 5">
            <a:extLst>
              <a:ext uri="{FF2B5EF4-FFF2-40B4-BE49-F238E27FC236}">
                <a16:creationId xmlns:a16="http://schemas.microsoft.com/office/drawing/2014/main" id="{5488BB73-AA98-40B8-86A0-7E9FF8C49F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D71948-3005-4AD2-A429-FBDF9FC90BB0}"/>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19416647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FCD88A7-8EBB-43E1-AB26-941303AA589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CEDBF4CA-4B3B-47DC-AC91-7CC00B696E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04900BA-A396-46B0-A22B-E6A8AD387DC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0F30CA7-1F4D-40C1-9A6A-040327EAE2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311032F2-F618-4746-9BAE-D6D1CB3D4F36}"/>
              </a:ext>
            </a:extLst>
          </p:cNvPr>
          <p:cNvSpPr>
            <a:spLocks noGrp="1"/>
          </p:cNvSpPr>
          <p:nvPr>
            <p:ph type="dt" sz="half" idx="10"/>
          </p:nvPr>
        </p:nvSpPr>
        <p:spPr/>
        <p:txBody>
          <a:bodyPr/>
          <a:lstStyle/>
          <a:p>
            <a:fld id="{FE1C8935-5503-46B3-AA64-FDD06962785D}" type="datetimeFigureOut">
              <a:rPr lang="en-US" smtClean="0"/>
              <a:t>1/17/2022</a:t>
            </a:fld>
            <a:endParaRPr lang="en-US"/>
          </a:p>
        </p:txBody>
      </p:sp>
      <p:sp>
        <p:nvSpPr>
          <p:cNvPr id="6" name="Footer Placeholder 5">
            <a:extLst>
              <a:ext uri="{FF2B5EF4-FFF2-40B4-BE49-F238E27FC236}">
                <a16:creationId xmlns:a16="http://schemas.microsoft.com/office/drawing/2014/main" id="{652D1357-92FD-4B75-BF6D-B58B306994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FC0E1B-A2C9-4098-AFC0-7ED63619D901}"/>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23148239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C6A0C5-A58D-497D-87A0-F926B583C1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Title 1">
            <a:extLst>
              <a:ext uri="{FF2B5EF4-FFF2-40B4-BE49-F238E27FC236}">
                <a16:creationId xmlns:a16="http://schemas.microsoft.com/office/drawing/2014/main" id="{8DAED18E-A2B7-4E79-BCB2-5A940B92F7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76CAEA-67BE-4816-B1E7-41658737EAF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957672-735A-48CF-B4BE-6D36071204BD}"/>
              </a:ext>
            </a:extLst>
          </p:cNvPr>
          <p:cNvSpPr>
            <a:spLocks noGrp="1"/>
          </p:cNvSpPr>
          <p:nvPr>
            <p:ph type="dt" sz="half" idx="10"/>
          </p:nvPr>
        </p:nvSpPr>
        <p:spPr/>
        <p:txBody>
          <a:bodyPr/>
          <a:lstStyle/>
          <a:p>
            <a:fld id="{FE1C8935-5503-46B3-AA64-FDD06962785D}" type="datetimeFigureOut">
              <a:rPr lang="en-US" smtClean="0"/>
              <a:t>1/17/2022</a:t>
            </a:fld>
            <a:endParaRPr lang="en-US"/>
          </a:p>
        </p:txBody>
      </p:sp>
      <p:sp>
        <p:nvSpPr>
          <p:cNvPr id="5" name="Footer Placeholder 4">
            <a:extLst>
              <a:ext uri="{FF2B5EF4-FFF2-40B4-BE49-F238E27FC236}">
                <a16:creationId xmlns:a16="http://schemas.microsoft.com/office/drawing/2014/main" id="{8FE929CE-D546-45E7-9512-43EAA33AD8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B64245-321E-4D0A-977E-D09E6120CE57}"/>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16741172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3AE678F-A982-4A11-B6D5-E4EA8E0CAA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004"/>
            <a:ext cx="12184879" cy="6853994"/>
          </a:xfrm>
          <a:prstGeom prst="rect">
            <a:avLst/>
          </a:prstGeom>
        </p:spPr>
      </p:pic>
      <p:sp>
        <p:nvSpPr>
          <p:cNvPr id="2" name="Vertical Title 1">
            <a:extLst>
              <a:ext uri="{FF2B5EF4-FFF2-40B4-BE49-F238E27FC236}">
                <a16:creationId xmlns:a16="http://schemas.microsoft.com/office/drawing/2014/main" id="{9401CF19-F0A5-4049-B00B-5887BAD1E9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CFEB78-67CD-4D61-A945-C99A96A6C12F}"/>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EC5EB8-55E4-40D3-9444-A75EEE310818}"/>
              </a:ext>
            </a:extLst>
          </p:cNvPr>
          <p:cNvSpPr>
            <a:spLocks noGrp="1"/>
          </p:cNvSpPr>
          <p:nvPr>
            <p:ph type="dt" sz="half" idx="10"/>
          </p:nvPr>
        </p:nvSpPr>
        <p:spPr/>
        <p:txBody>
          <a:bodyPr/>
          <a:lstStyle/>
          <a:p>
            <a:fld id="{FE1C8935-5503-46B3-AA64-FDD06962785D}" type="datetimeFigureOut">
              <a:rPr lang="en-US" smtClean="0"/>
              <a:t>1/17/2022</a:t>
            </a:fld>
            <a:endParaRPr lang="en-US"/>
          </a:p>
        </p:txBody>
      </p:sp>
      <p:sp>
        <p:nvSpPr>
          <p:cNvPr id="5" name="Footer Placeholder 4">
            <a:extLst>
              <a:ext uri="{FF2B5EF4-FFF2-40B4-BE49-F238E27FC236}">
                <a16:creationId xmlns:a16="http://schemas.microsoft.com/office/drawing/2014/main" id="{5C24AE4C-470C-4596-927E-BEBE02463E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48276C-9A0E-4BF6-88D9-D4C27235EE16}"/>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38990372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149D5-D9AD-4ACB-B6FF-2DAC3709B9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4FFB89-B9BD-4AE7-AEE1-E3D3BB9C45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655F649-BCD4-4DF4-9D3A-5A1788C1E30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077461-4DD8-41EB-BB6D-74D8AE1E751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9960BD7-E350-4338-AE4E-097AA1748BE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C91111-8CC6-49E8-AFF4-460D7AA5C404}"/>
              </a:ext>
            </a:extLst>
          </p:cNvPr>
          <p:cNvSpPr>
            <a:spLocks noGrp="1"/>
          </p:cNvSpPr>
          <p:nvPr>
            <p:ph type="dt" sz="half" idx="10"/>
          </p:nvPr>
        </p:nvSpPr>
        <p:spPr/>
        <p:txBody>
          <a:bodyPr/>
          <a:lstStyle/>
          <a:p>
            <a:fld id="{FE1C8935-5503-46B3-AA64-FDD06962785D}" type="datetimeFigureOut">
              <a:rPr lang="en-US" smtClean="0"/>
              <a:t>1/17/2022</a:t>
            </a:fld>
            <a:endParaRPr lang="en-US"/>
          </a:p>
        </p:txBody>
      </p:sp>
      <p:sp>
        <p:nvSpPr>
          <p:cNvPr id="8" name="Footer Placeholder 7">
            <a:extLst>
              <a:ext uri="{FF2B5EF4-FFF2-40B4-BE49-F238E27FC236}">
                <a16:creationId xmlns:a16="http://schemas.microsoft.com/office/drawing/2014/main" id="{AEB47E37-C210-4655-8E14-302E21E832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78A9EA-D7E5-4BBD-AB42-C9A78E6B6603}"/>
              </a:ext>
            </a:extLst>
          </p:cNvPr>
          <p:cNvSpPr>
            <a:spLocks noGrp="1"/>
          </p:cNvSpPr>
          <p:nvPr>
            <p:ph type="sldNum" sz="quarter" idx="12"/>
          </p:nvPr>
        </p:nvSpPr>
        <p:spPr/>
        <p:txBody>
          <a:bodyPr/>
          <a:lstStyle/>
          <a:p>
            <a:fld id="{9306B73E-E889-4101-943F-C932486AC50A}" type="slidenum">
              <a:rPr lang="en-US" smtClean="0"/>
              <a:t>‹#›</a:t>
            </a:fld>
            <a:endParaRPr lang="en-US"/>
          </a:p>
        </p:txBody>
      </p:sp>
      <p:pic>
        <p:nvPicPr>
          <p:cNvPr id="11" name="Picture 10">
            <a:extLst>
              <a:ext uri="{FF2B5EF4-FFF2-40B4-BE49-F238E27FC236}">
                <a16:creationId xmlns:a16="http://schemas.microsoft.com/office/drawing/2014/main" id="{3A878C85-2C2D-4555-91B2-7F695AA418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28719533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t>1/17/2022</a:t>
            </a:fld>
            <a:endParaRPr lang="en-US"/>
          </a:p>
        </p:txBody>
      </p:sp>
      <p:sp>
        <p:nvSpPr>
          <p:cNvPr id="16" name="Google Shape;16;p7"/>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t>‹#›</a:t>
            </a:fld>
            <a:endParaRPr lang="en-US"/>
          </a:p>
        </p:txBody>
      </p:sp>
      <p:sp>
        <p:nvSpPr>
          <p:cNvPr id="18" name="Google Shape;18;p7"/>
          <p:cNvSpPr/>
          <p:nvPr/>
        </p:nvSpPr>
        <p:spPr>
          <a:xfrm>
            <a:off x="2629362" y="1930595"/>
            <a:ext cx="852023" cy="852023"/>
          </a:xfrm>
          <a:prstGeom prst="ellipse">
            <a:avLst/>
          </a:prstGeom>
          <a:solidFill>
            <a:srgbClr val="FEE599"/>
          </a:solidFill>
          <a:ln>
            <a:noFill/>
          </a:ln>
        </p:spPr>
        <p:txBody>
          <a:bodyPr spcFirstLastPara="1" wrap="square" lIns="91413" tIns="45695" rIns="91413" bIns="45695"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extLst>
      <p:ext uri="{BB962C8B-B14F-4D97-AF65-F5344CB8AC3E}">
        <p14:creationId xmlns:p14="http://schemas.microsoft.com/office/powerpoint/2010/main" val="39169665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2" y="2004"/>
            <a:ext cx="12165839" cy="6853995"/>
          </a:xfrm>
          <a:prstGeom prst="rect">
            <a:avLst/>
          </a:prstGeom>
          <a:noFill/>
          <a:ln>
            <a:noFill/>
          </a:ln>
        </p:spPr>
      </p:pic>
      <p:sp>
        <p:nvSpPr>
          <p:cNvPr id="30" name="Google Shape;30;p9"/>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1/17/2022</a:t>
            </a:fld>
            <a:endParaRPr lang="en-US"/>
          </a:p>
        </p:txBody>
      </p:sp>
      <p:sp>
        <p:nvSpPr>
          <p:cNvPr id="31" name="Google Shape;31;p9"/>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2" name="Google Shape;32;p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310434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itle and Content" preserve="1" userDrawn="1">
  <p:cSld name="2_Title and Content">
    <p:spTree>
      <p:nvGrpSpPr>
        <p:cNvPr id="1" name="Shape 26"/>
        <p:cNvGrpSpPr/>
        <p:nvPr/>
      </p:nvGrpSpPr>
      <p:grpSpPr>
        <a:xfrm>
          <a:off x="0" y="0"/>
          <a:ext cx="0" cy="0"/>
          <a:chOff x="0" y="0"/>
          <a:chExt cx="0" cy="0"/>
        </a:xfrm>
      </p:grpSpPr>
      <p:pic>
        <p:nvPicPr>
          <p:cNvPr id="27" name="Google Shape;27;p9"/>
          <p:cNvPicPr preferRelativeResize="0"/>
          <p:nvPr/>
        </p:nvPicPr>
        <p:blipFill rotWithShape="1">
          <a:blip r:embed="rId2">
            <a:alphaModFix/>
          </a:blip>
          <a:srcRect/>
          <a:stretch/>
        </p:blipFill>
        <p:spPr>
          <a:xfrm>
            <a:off x="9522" y="2004"/>
            <a:ext cx="12165839" cy="6853995"/>
          </a:xfrm>
          <a:prstGeom prst="rect">
            <a:avLst/>
          </a:prstGeom>
          <a:noFill/>
          <a:ln>
            <a:noFill/>
          </a:ln>
        </p:spPr>
      </p:pic>
    </p:spTree>
    <p:extLst>
      <p:ext uri="{BB962C8B-B14F-4D97-AF65-F5344CB8AC3E}">
        <p14:creationId xmlns:p14="http://schemas.microsoft.com/office/powerpoint/2010/main" val="24887227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33"/>
        <p:cNvGrpSpPr/>
        <p:nvPr/>
      </p:nvGrpSpPr>
      <p:grpSpPr>
        <a:xfrm>
          <a:off x="0" y="0"/>
          <a:ext cx="0" cy="0"/>
          <a:chOff x="0" y="0"/>
          <a:chExt cx="0" cy="0"/>
        </a:xfrm>
      </p:grpSpPr>
      <p:pic>
        <p:nvPicPr>
          <p:cNvPr id="34" name="Google Shape;34;p10"/>
          <p:cNvPicPr preferRelativeResize="0"/>
          <p:nvPr/>
        </p:nvPicPr>
        <p:blipFill rotWithShape="1">
          <a:blip r:embed="rId2">
            <a:alphaModFix/>
          </a:blip>
          <a:srcRect/>
          <a:stretch/>
        </p:blipFill>
        <p:spPr>
          <a:xfrm>
            <a:off x="9522" y="2007"/>
            <a:ext cx="12165839" cy="6853993"/>
          </a:xfrm>
          <a:prstGeom prst="rect">
            <a:avLst/>
          </a:prstGeom>
          <a:noFill/>
          <a:ln>
            <a:noFill/>
          </a:ln>
        </p:spPr>
      </p:pic>
      <p:sp>
        <p:nvSpPr>
          <p:cNvPr id="37" name="Google Shape;37;p10"/>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1/17/2022</a:t>
            </a:fld>
            <a:endParaRPr lang="en-US"/>
          </a:p>
        </p:txBody>
      </p:sp>
      <p:sp>
        <p:nvSpPr>
          <p:cNvPr id="38" name="Google Shape;38;p10"/>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spTree>
    <p:extLst>
      <p:ext uri="{BB962C8B-B14F-4D97-AF65-F5344CB8AC3E}">
        <p14:creationId xmlns:p14="http://schemas.microsoft.com/office/powerpoint/2010/main" val="3469350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reserve="1">
  <p:cSld name="1_Comparison">
    <p:spTree>
      <p:nvGrpSpPr>
        <p:cNvPr id="1" name="Shape 40"/>
        <p:cNvGrpSpPr/>
        <p:nvPr/>
      </p:nvGrpSpPr>
      <p:grpSpPr>
        <a:xfrm>
          <a:off x="0" y="0"/>
          <a:ext cx="0" cy="0"/>
          <a:chOff x="0" y="0"/>
          <a:chExt cx="0" cy="0"/>
        </a:xfrm>
      </p:grpSpPr>
      <p:sp>
        <p:nvSpPr>
          <p:cNvPr id="41" name="Google Shape;41;p11"/>
          <p:cNvSpPr txBox="1">
            <a:spLocks noGrp="1"/>
          </p:cNvSpPr>
          <p:nvPr>
            <p:ph type="title"/>
          </p:nvPr>
        </p:nvSpPr>
        <p:spPr>
          <a:xfrm>
            <a:off x="839789" y="365128"/>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11"/>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143" lvl="0" indent="-228572" algn="l">
              <a:lnSpc>
                <a:spcPct val="90000"/>
              </a:lnSpc>
              <a:spcBef>
                <a:spcPts val="1000"/>
              </a:spcBef>
              <a:spcAft>
                <a:spcPts val="0"/>
              </a:spcAft>
              <a:buClr>
                <a:schemeClr val="dk1"/>
              </a:buClr>
              <a:buSzPts val="2400"/>
              <a:buNone/>
              <a:defRPr sz="2400" b="1"/>
            </a:lvl1pPr>
            <a:lvl2pPr marL="914286" lvl="1" indent="-228572" algn="l">
              <a:lnSpc>
                <a:spcPct val="90000"/>
              </a:lnSpc>
              <a:spcBef>
                <a:spcPts val="500"/>
              </a:spcBef>
              <a:spcAft>
                <a:spcPts val="0"/>
              </a:spcAft>
              <a:buClr>
                <a:schemeClr val="dk1"/>
              </a:buClr>
              <a:buSzPts val="2000"/>
              <a:buNone/>
              <a:defRPr sz="2000" b="1"/>
            </a:lvl2pPr>
            <a:lvl3pPr marL="1371428" lvl="2" indent="-228572" algn="l">
              <a:lnSpc>
                <a:spcPct val="90000"/>
              </a:lnSpc>
              <a:spcBef>
                <a:spcPts val="500"/>
              </a:spcBef>
              <a:spcAft>
                <a:spcPts val="0"/>
              </a:spcAft>
              <a:buClr>
                <a:schemeClr val="dk1"/>
              </a:buClr>
              <a:buSzPts val="1800"/>
              <a:buNone/>
              <a:defRPr sz="1800" b="1"/>
            </a:lvl3pPr>
            <a:lvl4pPr marL="1828572" lvl="3" indent="-228572" algn="l">
              <a:lnSpc>
                <a:spcPct val="90000"/>
              </a:lnSpc>
              <a:spcBef>
                <a:spcPts val="500"/>
              </a:spcBef>
              <a:spcAft>
                <a:spcPts val="0"/>
              </a:spcAft>
              <a:buClr>
                <a:schemeClr val="dk1"/>
              </a:buClr>
              <a:buSzPts val="1600"/>
              <a:buNone/>
              <a:defRPr sz="1600" b="1"/>
            </a:lvl4pPr>
            <a:lvl5pPr marL="2285714" lvl="4" indent="-228572" algn="l">
              <a:lnSpc>
                <a:spcPct val="90000"/>
              </a:lnSpc>
              <a:spcBef>
                <a:spcPts val="500"/>
              </a:spcBef>
              <a:spcAft>
                <a:spcPts val="0"/>
              </a:spcAft>
              <a:buClr>
                <a:schemeClr val="dk1"/>
              </a:buClr>
              <a:buSzPts val="1600"/>
              <a:buNone/>
              <a:defRPr sz="1600" b="1"/>
            </a:lvl5pPr>
            <a:lvl6pPr marL="2742858" lvl="5" indent="-228572" algn="l">
              <a:lnSpc>
                <a:spcPct val="90000"/>
              </a:lnSpc>
              <a:spcBef>
                <a:spcPts val="500"/>
              </a:spcBef>
              <a:spcAft>
                <a:spcPts val="0"/>
              </a:spcAft>
              <a:buClr>
                <a:schemeClr val="dk1"/>
              </a:buClr>
              <a:buSzPts val="1600"/>
              <a:buNone/>
              <a:defRPr sz="1600" b="1"/>
            </a:lvl6pPr>
            <a:lvl7pPr marL="3200000" lvl="6" indent="-228572" algn="l">
              <a:lnSpc>
                <a:spcPct val="90000"/>
              </a:lnSpc>
              <a:spcBef>
                <a:spcPts val="500"/>
              </a:spcBef>
              <a:spcAft>
                <a:spcPts val="0"/>
              </a:spcAft>
              <a:buClr>
                <a:schemeClr val="dk1"/>
              </a:buClr>
              <a:buSzPts val="1600"/>
              <a:buNone/>
              <a:defRPr sz="1600" b="1"/>
            </a:lvl7pPr>
            <a:lvl8pPr marL="3657143" lvl="7" indent="-228572" algn="l">
              <a:lnSpc>
                <a:spcPct val="90000"/>
              </a:lnSpc>
              <a:spcBef>
                <a:spcPts val="500"/>
              </a:spcBef>
              <a:spcAft>
                <a:spcPts val="0"/>
              </a:spcAft>
              <a:buClr>
                <a:schemeClr val="dk1"/>
              </a:buClr>
              <a:buSzPts val="1600"/>
              <a:buNone/>
              <a:defRPr sz="1600" b="1"/>
            </a:lvl8pPr>
            <a:lvl9pPr marL="4114286" lvl="8" indent="-228572"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11"/>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143" lvl="0" indent="-342858" algn="l">
              <a:lnSpc>
                <a:spcPct val="90000"/>
              </a:lnSpc>
              <a:spcBef>
                <a:spcPts val="1000"/>
              </a:spcBef>
              <a:spcAft>
                <a:spcPts val="0"/>
              </a:spcAft>
              <a:buClr>
                <a:schemeClr val="dk1"/>
              </a:buClr>
              <a:buSzPts val="1800"/>
              <a:buChar char="•"/>
              <a:defRPr/>
            </a:lvl1pPr>
            <a:lvl2pPr marL="914286" lvl="1" indent="-342858" algn="l">
              <a:lnSpc>
                <a:spcPct val="90000"/>
              </a:lnSpc>
              <a:spcBef>
                <a:spcPts val="500"/>
              </a:spcBef>
              <a:spcAft>
                <a:spcPts val="0"/>
              </a:spcAft>
              <a:buClr>
                <a:schemeClr val="dk1"/>
              </a:buClr>
              <a:buSzPts val="1800"/>
              <a:buChar char="•"/>
              <a:defRPr/>
            </a:lvl2pPr>
            <a:lvl3pPr marL="1371428" lvl="2" indent="-342858" algn="l">
              <a:lnSpc>
                <a:spcPct val="90000"/>
              </a:lnSpc>
              <a:spcBef>
                <a:spcPts val="500"/>
              </a:spcBef>
              <a:spcAft>
                <a:spcPts val="0"/>
              </a:spcAft>
              <a:buClr>
                <a:schemeClr val="dk1"/>
              </a:buClr>
              <a:buSzPts val="1800"/>
              <a:buChar char="•"/>
              <a:defRPr/>
            </a:lvl3pPr>
            <a:lvl4pPr marL="1828572" lvl="3" indent="-342858" algn="l">
              <a:lnSpc>
                <a:spcPct val="90000"/>
              </a:lnSpc>
              <a:spcBef>
                <a:spcPts val="500"/>
              </a:spcBef>
              <a:spcAft>
                <a:spcPts val="0"/>
              </a:spcAft>
              <a:buClr>
                <a:schemeClr val="dk1"/>
              </a:buClr>
              <a:buSzPts val="1800"/>
              <a:buChar char="•"/>
              <a:defRPr/>
            </a:lvl4pPr>
            <a:lvl5pPr marL="2285714" lvl="4" indent="-342858" algn="l">
              <a:lnSpc>
                <a:spcPct val="90000"/>
              </a:lnSpc>
              <a:spcBef>
                <a:spcPts val="500"/>
              </a:spcBef>
              <a:spcAft>
                <a:spcPts val="0"/>
              </a:spcAft>
              <a:buClr>
                <a:schemeClr val="dk1"/>
              </a:buClr>
              <a:buSzPts val="1800"/>
              <a:buChar char="•"/>
              <a:defRPr/>
            </a:lvl5pPr>
            <a:lvl6pPr marL="2742858" lvl="5" indent="-342858" algn="l">
              <a:lnSpc>
                <a:spcPct val="90000"/>
              </a:lnSpc>
              <a:spcBef>
                <a:spcPts val="500"/>
              </a:spcBef>
              <a:spcAft>
                <a:spcPts val="0"/>
              </a:spcAft>
              <a:buClr>
                <a:schemeClr val="dk1"/>
              </a:buClr>
              <a:buSzPts val="1800"/>
              <a:buChar char="•"/>
              <a:defRPr/>
            </a:lvl6pPr>
            <a:lvl7pPr marL="3200000" lvl="6" indent="-342858" algn="l">
              <a:lnSpc>
                <a:spcPct val="90000"/>
              </a:lnSpc>
              <a:spcBef>
                <a:spcPts val="500"/>
              </a:spcBef>
              <a:spcAft>
                <a:spcPts val="0"/>
              </a:spcAft>
              <a:buClr>
                <a:schemeClr val="dk1"/>
              </a:buClr>
              <a:buSzPts val="1800"/>
              <a:buChar char="•"/>
              <a:defRPr/>
            </a:lvl7pPr>
            <a:lvl8pPr marL="3657143" lvl="7" indent="-342858" algn="l">
              <a:lnSpc>
                <a:spcPct val="90000"/>
              </a:lnSpc>
              <a:spcBef>
                <a:spcPts val="500"/>
              </a:spcBef>
              <a:spcAft>
                <a:spcPts val="0"/>
              </a:spcAft>
              <a:buClr>
                <a:schemeClr val="dk1"/>
              </a:buClr>
              <a:buSzPts val="1800"/>
              <a:buChar char="•"/>
              <a:defRPr/>
            </a:lvl8pPr>
            <a:lvl9pPr marL="4114286" lvl="8" indent="-342858"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11"/>
          <p:cNvSpPr txBox="1">
            <a:spLocks noGrp="1"/>
          </p:cNvSpPr>
          <p:nvPr>
            <p:ph type="body" idx="3"/>
          </p:nvPr>
        </p:nvSpPr>
        <p:spPr>
          <a:xfrm>
            <a:off x="6172202" y="1681163"/>
            <a:ext cx="5183188" cy="823912"/>
          </a:xfrm>
          <a:prstGeom prst="rect">
            <a:avLst/>
          </a:prstGeom>
          <a:noFill/>
          <a:ln>
            <a:noFill/>
          </a:ln>
        </p:spPr>
        <p:txBody>
          <a:bodyPr spcFirstLastPara="1" wrap="square" lIns="91425" tIns="45700" rIns="91425" bIns="45700" anchor="b" anchorCtr="0">
            <a:normAutofit/>
          </a:bodyPr>
          <a:lstStyle>
            <a:lvl1pPr marL="457143" lvl="0" indent="-228572" algn="l">
              <a:lnSpc>
                <a:spcPct val="90000"/>
              </a:lnSpc>
              <a:spcBef>
                <a:spcPts val="1000"/>
              </a:spcBef>
              <a:spcAft>
                <a:spcPts val="0"/>
              </a:spcAft>
              <a:buClr>
                <a:schemeClr val="dk1"/>
              </a:buClr>
              <a:buSzPts val="2400"/>
              <a:buNone/>
              <a:defRPr sz="2400" b="1"/>
            </a:lvl1pPr>
            <a:lvl2pPr marL="914286" lvl="1" indent="-228572" algn="l">
              <a:lnSpc>
                <a:spcPct val="90000"/>
              </a:lnSpc>
              <a:spcBef>
                <a:spcPts val="500"/>
              </a:spcBef>
              <a:spcAft>
                <a:spcPts val="0"/>
              </a:spcAft>
              <a:buClr>
                <a:schemeClr val="dk1"/>
              </a:buClr>
              <a:buSzPts val="2000"/>
              <a:buNone/>
              <a:defRPr sz="2000" b="1"/>
            </a:lvl2pPr>
            <a:lvl3pPr marL="1371428" lvl="2" indent="-228572" algn="l">
              <a:lnSpc>
                <a:spcPct val="90000"/>
              </a:lnSpc>
              <a:spcBef>
                <a:spcPts val="500"/>
              </a:spcBef>
              <a:spcAft>
                <a:spcPts val="0"/>
              </a:spcAft>
              <a:buClr>
                <a:schemeClr val="dk1"/>
              </a:buClr>
              <a:buSzPts val="1800"/>
              <a:buNone/>
              <a:defRPr sz="1800" b="1"/>
            </a:lvl3pPr>
            <a:lvl4pPr marL="1828572" lvl="3" indent="-228572" algn="l">
              <a:lnSpc>
                <a:spcPct val="90000"/>
              </a:lnSpc>
              <a:spcBef>
                <a:spcPts val="500"/>
              </a:spcBef>
              <a:spcAft>
                <a:spcPts val="0"/>
              </a:spcAft>
              <a:buClr>
                <a:schemeClr val="dk1"/>
              </a:buClr>
              <a:buSzPts val="1600"/>
              <a:buNone/>
              <a:defRPr sz="1600" b="1"/>
            </a:lvl4pPr>
            <a:lvl5pPr marL="2285714" lvl="4" indent="-228572" algn="l">
              <a:lnSpc>
                <a:spcPct val="90000"/>
              </a:lnSpc>
              <a:spcBef>
                <a:spcPts val="500"/>
              </a:spcBef>
              <a:spcAft>
                <a:spcPts val="0"/>
              </a:spcAft>
              <a:buClr>
                <a:schemeClr val="dk1"/>
              </a:buClr>
              <a:buSzPts val="1600"/>
              <a:buNone/>
              <a:defRPr sz="1600" b="1"/>
            </a:lvl5pPr>
            <a:lvl6pPr marL="2742858" lvl="5" indent="-228572" algn="l">
              <a:lnSpc>
                <a:spcPct val="90000"/>
              </a:lnSpc>
              <a:spcBef>
                <a:spcPts val="500"/>
              </a:spcBef>
              <a:spcAft>
                <a:spcPts val="0"/>
              </a:spcAft>
              <a:buClr>
                <a:schemeClr val="dk1"/>
              </a:buClr>
              <a:buSzPts val="1600"/>
              <a:buNone/>
              <a:defRPr sz="1600" b="1"/>
            </a:lvl6pPr>
            <a:lvl7pPr marL="3200000" lvl="6" indent="-228572" algn="l">
              <a:lnSpc>
                <a:spcPct val="90000"/>
              </a:lnSpc>
              <a:spcBef>
                <a:spcPts val="500"/>
              </a:spcBef>
              <a:spcAft>
                <a:spcPts val="0"/>
              </a:spcAft>
              <a:buClr>
                <a:schemeClr val="dk1"/>
              </a:buClr>
              <a:buSzPts val="1600"/>
              <a:buNone/>
              <a:defRPr sz="1600" b="1"/>
            </a:lvl7pPr>
            <a:lvl8pPr marL="3657143" lvl="7" indent="-228572" algn="l">
              <a:lnSpc>
                <a:spcPct val="90000"/>
              </a:lnSpc>
              <a:spcBef>
                <a:spcPts val="500"/>
              </a:spcBef>
              <a:spcAft>
                <a:spcPts val="0"/>
              </a:spcAft>
              <a:buClr>
                <a:schemeClr val="dk1"/>
              </a:buClr>
              <a:buSzPts val="1600"/>
              <a:buNone/>
              <a:defRPr sz="1600" b="1"/>
            </a:lvl8pPr>
            <a:lvl9pPr marL="4114286" lvl="8" indent="-228572"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11"/>
          <p:cNvSpPr txBox="1">
            <a:spLocks noGrp="1"/>
          </p:cNvSpPr>
          <p:nvPr>
            <p:ph type="body" idx="4"/>
          </p:nvPr>
        </p:nvSpPr>
        <p:spPr>
          <a:xfrm>
            <a:off x="6172202" y="2505075"/>
            <a:ext cx="5183188" cy="3684588"/>
          </a:xfrm>
          <a:prstGeom prst="rect">
            <a:avLst/>
          </a:prstGeom>
          <a:noFill/>
          <a:ln>
            <a:noFill/>
          </a:ln>
        </p:spPr>
        <p:txBody>
          <a:bodyPr spcFirstLastPara="1" wrap="square" lIns="91425" tIns="45700" rIns="91425" bIns="45700" anchor="t" anchorCtr="0">
            <a:normAutofit/>
          </a:bodyPr>
          <a:lstStyle>
            <a:lvl1pPr marL="457143" lvl="0" indent="-342858" algn="l">
              <a:lnSpc>
                <a:spcPct val="90000"/>
              </a:lnSpc>
              <a:spcBef>
                <a:spcPts val="1000"/>
              </a:spcBef>
              <a:spcAft>
                <a:spcPts val="0"/>
              </a:spcAft>
              <a:buClr>
                <a:schemeClr val="dk1"/>
              </a:buClr>
              <a:buSzPts val="1800"/>
              <a:buChar char="•"/>
              <a:defRPr/>
            </a:lvl1pPr>
            <a:lvl2pPr marL="914286" lvl="1" indent="-342858" algn="l">
              <a:lnSpc>
                <a:spcPct val="90000"/>
              </a:lnSpc>
              <a:spcBef>
                <a:spcPts val="500"/>
              </a:spcBef>
              <a:spcAft>
                <a:spcPts val="0"/>
              </a:spcAft>
              <a:buClr>
                <a:schemeClr val="dk1"/>
              </a:buClr>
              <a:buSzPts val="1800"/>
              <a:buChar char="•"/>
              <a:defRPr/>
            </a:lvl2pPr>
            <a:lvl3pPr marL="1371428" lvl="2" indent="-342858" algn="l">
              <a:lnSpc>
                <a:spcPct val="90000"/>
              </a:lnSpc>
              <a:spcBef>
                <a:spcPts val="500"/>
              </a:spcBef>
              <a:spcAft>
                <a:spcPts val="0"/>
              </a:spcAft>
              <a:buClr>
                <a:schemeClr val="dk1"/>
              </a:buClr>
              <a:buSzPts val="1800"/>
              <a:buChar char="•"/>
              <a:defRPr/>
            </a:lvl3pPr>
            <a:lvl4pPr marL="1828572" lvl="3" indent="-342858" algn="l">
              <a:lnSpc>
                <a:spcPct val="90000"/>
              </a:lnSpc>
              <a:spcBef>
                <a:spcPts val="500"/>
              </a:spcBef>
              <a:spcAft>
                <a:spcPts val="0"/>
              </a:spcAft>
              <a:buClr>
                <a:schemeClr val="dk1"/>
              </a:buClr>
              <a:buSzPts val="1800"/>
              <a:buChar char="•"/>
              <a:defRPr/>
            </a:lvl4pPr>
            <a:lvl5pPr marL="2285714" lvl="4" indent="-342858" algn="l">
              <a:lnSpc>
                <a:spcPct val="90000"/>
              </a:lnSpc>
              <a:spcBef>
                <a:spcPts val="500"/>
              </a:spcBef>
              <a:spcAft>
                <a:spcPts val="0"/>
              </a:spcAft>
              <a:buClr>
                <a:schemeClr val="dk1"/>
              </a:buClr>
              <a:buSzPts val="1800"/>
              <a:buChar char="•"/>
              <a:defRPr/>
            </a:lvl5pPr>
            <a:lvl6pPr marL="2742858" lvl="5" indent="-342858" algn="l">
              <a:lnSpc>
                <a:spcPct val="90000"/>
              </a:lnSpc>
              <a:spcBef>
                <a:spcPts val="500"/>
              </a:spcBef>
              <a:spcAft>
                <a:spcPts val="0"/>
              </a:spcAft>
              <a:buClr>
                <a:schemeClr val="dk1"/>
              </a:buClr>
              <a:buSzPts val="1800"/>
              <a:buChar char="•"/>
              <a:defRPr/>
            </a:lvl6pPr>
            <a:lvl7pPr marL="3200000" lvl="6" indent="-342858" algn="l">
              <a:lnSpc>
                <a:spcPct val="90000"/>
              </a:lnSpc>
              <a:spcBef>
                <a:spcPts val="500"/>
              </a:spcBef>
              <a:spcAft>
                <a:spcPts val="0"/>
              </a:spcAft>
              <a:buClr>
                <a:schemeClr val="dk1"/>
              </a:buClr>
              <a:buSzPts val="1800"/>
              <a:buChar char="•"/>
              <a:defRPr/>
            </a:lvl7pPr>
            <a:lvl8pPr marL="3657143" lvl="7" indent="-342858" algn="l">
              <a:lnSpc>
                <a:spcPct val="90000"/>
              </a:lnSpc>
              <a:spcBef>
                <a:spcPts val="500"/>
              </a:spcBef>
              <a:spcAft>
                <a:spcPts val="0"/>
              </a:spcAft>
              <a:buClr>
                <a:schemeClr val="dk1"/>
              </a:buClr>
              <a:buSzPts val="1800"/>
              <a:buChar char="•"/>
              <a:defRPr/>
            </a:lvl8pPr>
            <a:lvl9pPr marL="4114286" lvl="8" indent="-342858"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11"/>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t>1/17/2022</a:t>
            </a:fld>
            <a:endParaRPr lang="en-US"/>
          </a:p>
        </p:txBody>
      </p:sp>
      <p:sp>
        <p:nvSpPr>
          <p:cNvPr id="47" name="Google Shape;47;p11"/>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48" name="Google Shape;48;p1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t>‹#›</a:t>
            </a:fld>
            <a:endParaRPr lang="en-US"/>
          </a:p>
        </p:txBody>
      </p:sp>
      <p:pic>
        <p:nvPicPr>
          <p:cNvPr id="49" name="Google Shape;49;p11"/>
          <p:cNvPicPr preferRelativeResize="0"/>
          <p:nvPr/>
        </p:nvPicPr>
        <p:blipFill rotWithShape="1">
          <a:blip r:embed="rId2">
            <a:alphaModFix/>
          </a:blip>
          <a:srcRect/>
          <a:stretch/>
        </p:blipFill>
        <p:spPr>
          <a:xfrm>
            <a:off x="2" y="18651"/>
            <a:ext cx="12191999" cy="6820699"/>
          </a:xfrm>
          <a:prstGeom prst="rect">
            <a:avLst/>
          </a:prstGeom>
          <a:noFill/>
          <a:ln>
            <a:noFill/>
          </a:ln>
        </p:spPr>
      </p:pic>
    </p:spTree>
    <p:extLst>
      <p:ext uri="{BB962C8B-B14F-4D97-AF65-F5344CB8AC3E}">
        <p14:creationId xmlns:p14="http://schemas.microsoft.com/office/powerpoint/2010/main" val="2082099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805BF-682A-40E7-A8E6-EFFF65BEC2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5ACBDF3-D54A-4F8A-9ACC-26F0AF54210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7DE62C5-69E7-4A83-8593-1781013135A0}"/>
              </a:ext>
            </a:extLst>
          </p:cNvPr>
          <p:cNvSpPr>
            <a:spLocks noGrp="1"/>
          </p:cNvSpPr>
          <p:nvPr>
            <p:ph type="dt" sz="half" idx="10"/>
          </p:nvPr>
        </p:nvSpPr>
        <p:spPr/>
        <p:txBody>
          <a:bodyPr/>
          <a:lstStyle/>
          <a:p>
            <a:fld id="{FE1C8935-5503-46B3-AA64-FDD06962785D}" type="datetimeFigureOut">
              <a:rPr lang="en-US" smtClean="0"/>
              <a:t>1/17/2022</a:t>
            </a:fld>
            <a:endParaRPr lang="en-US"/>
          </a:p>
        </p:txBody>
      </p:sp>
      <p:sp>
        <p:nvSpPr>
          <p:cNvPr id="5" name="Footer Placeholder 4">
            <a:extLst>
              <a:ext uri="{FF2B5EF4-FFF2-40B4-BE49-F238E27FC236}">
                <a16:creationId xmlns:a16="http://schemas.microsoft.com/office/drawing/2014/main" id="{7624EA7C-0BEB-441A-8A40-755387E10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t>‹#›</a:t>
            </a:fld>
            <a:endParaRPr lang="en-US"/>
          </a:p>
        </p:txBody>
      </p:sp>
      <p:pic>
        <p:nvPicPr>
          <p:cNvPr id="7" name="Picture 6">
            <a:extLst>
              <a:ext uri="{FF2B5EF4-FFF2-40B4-BE49-F238E27FC236}">
                <a16:creationId xmlns:a16="http://schemas.microsoft.com/office/drawing/2014/main" id="{6D1F7F18-CCB7-414F-B16B-64885FE5FED7}"/>
              </a:ext>
            </a:extLst>
          </p:cNvPr>
          <p:cNvPicPr>
            <a:picLocks noChangeAspect="1"/>
          </p:cNvPicPr>
          <p:nvPr userDrawn="1"/>
        </p:nvPicPr>
        <p:blipFill>
          <a:blip r:embed="rId2"/>
          <a:stretch>
            <a:fillRect/>
          </a:stretch>
        </p:blipFill>
        <p:spPr>
          <a:xfrm>
            <a:off x="-182477" y="-90897"/>
            <a:ext cx="12740237" cy="7095201"/>
          </a:xfrm>
          <a:prstGeom prst="rect">
            <a:avLst/>
          </a:prstGeom>
        </p:spPr>
      </p:pic>
      <p:sp>
        <p:nvSpPr>
          <p:cNvPr id="8" name="Oval 7">
            <a:extLst>
              <a:ext uri="{FF2B5EF4-FFF2-40B4-BE49-F238E27FC236}">
                <a16:creationId xmlns:a16="http://schemas.microsoft.com/office/drawing/2014/main" id="{E36E4766-883B-4D27-9EF0-95A9BD22266C}"/>
              </a:ext>
            </a:extLst>
          </p:cNvPr>
          <p:cNvSpPr/>
          <p:nvPr userDrawn="1"/>
        </p:nvSpPr>
        <p:spPr>
          <a:xfrm>
            <a:off x="2629361" y="1930595"/>
            <a:ext cx="852022" cy="852022"/>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76278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t>1/17/2022</a:t>
            </a:fld>
            <a:endParaRPr lang="en-US"/>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t>‹#›</a:t>
            </a:fld>
            <a:endParaRPr lang="en-US"/>
          </a:p>
        </p:txBody>
      </p:sp>
      <p:pic>
        <p:nvPicPr>
          <p:cNvPr id="7" name="Picture 6">
            <a:extLst>
              <a:ext uri="{FF2B5EF4-FFF2-40B4-BE49-F238E27FC236}">
                <a16:creationId xmlns:a16="http://schemas.microsoft.com/office/drawing/2014/main" id="{BB350663-EC9A-4C44-B607-B63DB2B7FE3A}"/>
              </a:ext>
            </a:extLst>
          </p:cNvPr>
          <p:cNvPicPr>
            <a:picLocks noChangeAspect="1"/>
          </p:cNvPicPr>
          <p:nvPr userDrawn="1"/>
        </p:nvPicPr>
        <p:blipFill>
          <a:blip r:embed="rId2"/>
          <a:stretch>
            <a:fillRect/>
          </a:stretch>
        </p:blipFill>
        <p:spPr>
          <a:xfrm>
            <a:off x="0" y="1"/>
            <a:ext cx="12184879" cy="6858000"/>
          </a:xfrm>
          <a:prstGeom prst="rect">
            <a:avLst/>
          </a:prstGeom>
        </p:spPr>
      </p:pic>
    </p:spTree>
    <p:extLst>
      <p:ext uri="{BB962C8B-B14F-4D97-AF65-F5344CB8AC3E}">
        <p14:creationId xmlns:p14="http://schemas.microsoft.com/office/powerpoint/2010/main" val="33741427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06D12-DD67-40A6-97ED-B7D5D44607A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CBBF0A-4F4C-440C-AEB2-3BB590C3D7D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8FB3446-FD4B-4976-AEB2-B88314DBDB24}"/>
              </a:ext>
            </a:extLst>
          </p:cNvPr>
          <p:cNvSpPr>
            <a:spLocks noGrp="1"/>
          </p:cNvSpPr>
          <p:nvPr>
            <p:ph type="dt" sz="half" idx="10"/>
          </p:nvPr>
        </p:nvSpPr>
        <p:spPr/>
        <p:txBody>
          <a:bodyPr/>
          <a:lstStyle/>
          <a:p>
            <a:fld id="{FE1C8935-5503-46B3-AA64-FDD06962785D}" type="datetimeFigureOut">
              <a:rPr lang="en-US" smtClean="0"/>
              <a:t>1/17/2022</a:t>
            </a:fld>
            <a:endParaRPr lang="en-US"/>
          </a:p>
        </p:txBody>
      </p:sp>
      <p:sp>
        <p:nvSpPr>
          <p:cNvPr id="5" name="Footer Placeholder 4">
            <a:extLst>
              <a:ext uri="{FF2B5EF4-FFF2-40B4-BE49-F238E27FC236}">
                <a16:creationId xmlns:a16="http://schemas.microsoft.com/office/drawing/2014/main" id="{EBE683C8-11B5-46C6-8BB4-D1474691FD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C26DA4-DFC7-4240-8A46-029882411200}"/>
              </a:ext>
            </a:extLst>
          </p:cNvPr>
          <p:cNvSpPr>
            <a:spLocks noGrp="1"/>
          </p:cNvSpPr>
          <p:nvPr>
            <p:ph type="sldNum" sz="quarter" idx="12"/>
          </p:nvPr>
        </p:nvSpPr>
        <p:spPr/>
        <p:txBody>
          <a:bodyPr/>
          <a:lstStyle/>
          <a:p>
            <a:fld id="{9306B73E-E889-4101-943F-C932486AC50A}" type="slidenum">
              <a:rPr lang="en-US" smtClean="0"/>
              <a:t>‹#›</a:t>
            </a:fld>
            <a:endParaRPr lang="en-US"/>
          </a:p>
        </p:txBody>
      </p:sp>
      <p:pic>
        <p:nvPicPr>
          <p:cNvPr id="7" name="Picture 6">
            <a:extLst>
              <a:ext uri="{FF2B5EF4-FFF2-40B4-BE49-F238E27FC236}">
                <a16:creationId xmlns:a16="http://schemas.microsoft.com/office/drawing/2014/main" id="{ABDD0EC9-AAF6-4028-9E61-DCAAC850977B}"/>
              </a:ext>
            </a:extLst>
          </p:cNvPr>
          <p:cNvPicPr>
            <a:picLocks noChangeAspect="1"/>
          </p:cNvPicPr>
          <p:nvPr userDrawn="1"/>
        </p:nvPicPr>
        <p:blipFill>
          <a:blip r:embed="rId2"/>
          <a:stretch>
            <a:fillRect/>
          </a:stretch>
        </p:blipFill>
        <p:spPr>
          <a:xfrm>
            <a:off x="0" y="0"/>
            <a:ext cx="12191999" cy="6863803"/>
          </a:xfrm>
          <a:prstGeom prst="rect">
            <a:avLst/>
          </a:prstGeom>
        </p:spPr>
      </p:pic>
    </p:spTree>
    <p:extLst>
      <p:ext uri="{BB962C8B-B14F-4D97-AF65-F5344CB8AC3E}">
        <p14:creationId xmlns:p14="http://schemas.microsoft.com/office/powerpoint/2010/main" val="2080544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EE5A00-8F8E-42AF-90E2-066651466F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D880EE-B25B-4758-91EB-EBD635871C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255D9-F2D3-47EC-8DB1-5B378E86D5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C8935-5503-46B3-AA64-FDD06962785D}" type="datetimeFigureOut">
              <a:rPr lang="en-US" smtClean="0"/>
              <a:t>1/17/2022</a:t>
            </a:fld>
            <a:endParaRPr lang="en-US"/>
          </a:p>
        </p:txBody>
      </p:sp>
      <p:sp>
        <p:nvSpPr>
          <p:cNvPr id="5" name="Footer Placeholder 4">
            <a:extLst>
              <a:ext uri="{FF2B5EF4-FFF2-40B4-BE49-F238E27FC236}">
                <a16:creationId xmlns:a16="http://schemas.microsoft.com/office/drawing/2014/main" id="{FC92A118-F643-4454-B34F-A87946B13F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A72231-B6D0-41EB-A4EC-39B7F5689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6B73E-E889-4101-943F-C932486AC50A}" type="slidenum">
              <a:rPr lang="en-US" smtClean="0"/>
              <a:t>‹#›</a:t>
            </a:fld>
            <a:endParaRPr lang="en-US"/>
          </a:p>
        </p:txBody>
      </p:sp>
    </p:spTree>
    <p:extLst>
      <p:ext uri="{BB962C8B-B14F-4D97-AF65-F5344CB8AC3E}">
        <p14:creationId xmlns:p14="http://schemas.microsoft.com/office/powerpoint/2010/main" val="2824132364"/>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661" r:id="rId7"/>
    <p:sldLayoutId id="2147483662" r:id="rId8"/>
    <p:sldLayoutId id="2147483663" r:id="rId9"/>
    <p:sldLayoutId id="2147483664" r:id="rId10"/>
    <p:sldLayoutId id="2147483665" r:id="rId11"/>
    <p:sldLayoutId id="214748369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EE5A00-8F8E-42AF-90E2-066651466F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D880EE-B25B-4758-91EB-EBD635871C9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255D9-F2D3-47EC-8DB1-5B378E86D5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1C8935-5503-46B3-AA64-FDD06962785D}" type="datetimeFigureOut">
              <a:rPr lang="en-US" smtClean="0"/>
              <a:t>1/17/2022</a:t>
            </a:fld>
            <a:endParaRPr lang="en-US"/>
          </a:p>
        </p:txBody>
      </p:sp>
      <p:sp>
        <p:nvSpPr>
          <p:cNvPr id="5" name="Footer Placeholder 4">
            <a:extLst>
              <a:ext uri="{FF2B5EF4-FFF2-40B4-BE49-F238E27FC236}">
                <a16:creationId xmlns:a16="http://schemas.microsoft.com/office/drawing/2014/main" id="{FC92A118-F643-4454-B34F-A87946B13F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A72231-B6D0-41EB-A4EC-39B7F5689F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06B73E-E889-4101-943F-C932486AC50A}" type="slidenum">
              <a:rPr lang="en-US" smtClean="0"/>
              <a:t>‹#›</a:t>
            </a:fld>
            <a:endParaRPr lang="en-US"/>
          </a:p>
        </p:txBody>
      </p:sp>
    </p:spTree>
    <p:extLst>
      <p:ext uri="{BB962C8B-B14F-4D97-AF65-F5344CB8AC3E}">
        <p14:creationId xmlns:p14="http://schemas.microsoft.com/office/powerpoint/2010/main" val="149761431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704"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 Id="rId6" Type="http://schemas.openxmlformats.org/officeDocument/2006/relationships/image" Target="../media/image13.PNG"/><Relationship Id="rId5" Type="http://schemas.openxmlformats.org/officeDocument/2006/relationships/image" Target="../media/image28.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12.xml"/><Relationship Id="rId7" Type="http://schemas.openxmlformats.org/officeDocument/2006/relationships/image" Target="../media/image3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gif"/><Relationship Id="rId9" Type="http://schemas.openxmlformats.org/officeDocument/2006/relationships/image" Target="../media/image3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slide" Target="slide20.xml"/><Relationship Id="rId7" Type="http://schemas.openxmlformats.org/officeDocument/2006/relationships/slide" Target="slide28.xml"/><Relationship Id="rId12" Type="http://schemas.openxmlformats.org/officeDocument/2006/relationships/image" Target="../media/image36.png"/><Relationship Id="rId2" Type="http://schemas.openxmlformats.org/officeDocument/2006/relationships/image" Target="../media/image32.gif"/><Relationship Id="rId1" Type="http://schemas.openxmlformats.org/officeDocument/2006/relationships/slideLayout" Target="../slideLayouts/slideLayout12.xml"/><Relationship Id="rId6" Type="http://schemas.openxmlformats.org/officeDocument/2006/relationships/slide" Target="slide27.xml"/><Relationship Id="rId11" Type="http://schemas.openxmlformats.org/officeDocument/2006/relationships/image" Target="../media/image37.png"/><Relationship Id="rId5" Type="http://schemas.openxmlformats.org/officeDocument/2006/relationships/image" Target="../media/image34.png"/><Relationship Id="rId10" Type="http://schemas.openxmlformats.org/officeDocument/2006/relationships/image" Target="../media/image39.gif"/><Relationship Id="rId4" Type="http://schemas.openxmlformats.org/officeDocument/2006/relationships/slide" Target="slide30.xml"/><Relationship Id="rId9" Type="http://schemas.openxmlformats.org/officeDocument/2006/relationships/image" Target="../media/image38.png"/></Relationships>
</file>

<file path=ppt/slides/_rels/slide23.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36.png"/><Relationship Id="rId3" Type="http://schemas.openxmlformats.org/officeDocument/2006/relationships/slide" Target="slide30.xml"/><Relationship Id="rId7" Type="http://schemas.openxmlformats.org/officeDocument/2006/relationships/slide" Target="slide29.xml"/><Relationship Id="rId12" Type="http://schemas.openxmlformats.org/officeDocument/2006/relationships/image" Target="../media/image37.png"/><Relationship Id="rId2" Type="http://schemas.openxmlformats.org/officeDocument/2006/relationships/image" Target="../media/image32.gif"/><Relationship Id="rId1" Type="http://schemas.openxmlformats.org/officeDocument/2006/relationships/slideLayout" Target="../slideLayouts/slideLayout12.xml"/><Relationship Id="rId6" Type="http://schemas.openxmlformats.org/officeDocument/2006/relationships/slide" Target="slide28.xml"/><Relationship Id="rId11" Type="http://schemas.openxmlformats.org/officeDocument/2006/relationships/slide" Target="slide20.xml"/><Relationship Id="rId5" Type="http://schemas.openxmlformats.org/officeDocument/2006/relationships/slide" Target="slide27.xml"/><Relationship Id="rId10" Type="http://schemas.openxmlformats.org/officeDocument/2006/relationships/image" Target="../media/image41.jpeg"/><Relationship Id="rId4" Type="http://schemas.openxmlformats.org/officeDocument/2006/relationships/image" Target="../media/image34.png"/><Relationship Id="rId9" Type="http://schemas.openxmlformats.org/officeDocument/2006/relationships/image" Target="../media/image40.gif"/></Relationships>
</file>

<file path=ppt/slides/_rels/slide24.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36.png"/><Relationship Id="rId3" Type="http://schemas.openxmlformats.org/officeDocument/2006/relationships/slide" Target="slide30.xml"/><Relationship Id="rId7" Type="http://schemas.openxmlformats.org/officeDocument/2006/relationships/slide" Target="slide29.xml"/><Relationship Id="rId12" Type="http://schemas.openxmlformats.org/officeDocument/2006/relationships/image" Target="../media/image37.png"/><Relationship Id="rId2" Type="http://schemas.openxmlformats.org/officeDocument/2006/relationships/image" Target="../media/image32.gif"/><Relationship Id="rId1" Type="http://schemas.openxmlformats.org/officeDocument/2006/relationships/slideLayout" Target="../slideLayouts/slideLayout12.xml"/><Relationship Id="rId6" Type="http://schemas.openxmlformats.org/officeDocument/2006/relationships/slide" Target="slide28.xml"/><Relationship Id="rId11" Type="http://schemas.openxmlformats.org/officeDocument/2006/relationships/slide" Target="slide20.xml"/><Relationship Id="rId5" Type="http://schemas.openxmlformats.org/officeDocument/2006/relationships/slide" Target="slide27.xml"/><Relationship Id="rId10" Type="http://schemas.openxmlformats.org/officeDocument/2006/relationships/image" Target="../media/image41.jpeg"/><Relationship Id="rId4" Type="http://schemas.openxmlformats.org/officeDocument/2006/relationships/image" Target="../media/image34.png"/><Relationship Id="rId9" Type="http://schemas.openxmlformats.org/officeDocument/2006/relationships/image" Target="../media/image40.gif"/></Relationships>
</file>

<file path=ppt/slides/_rels/slide25.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36.png"/><Relationship Id="rId3" Type="http://schemas.openxmlformats.org/officeDocument/2006/relationships/slide" Target="slide30.xml"/><Relationship Id="rId7" Type="http://schemas.openxmlformats.org/officeDocument/2006/relationships/slide" Target="slide29.xml"/><Relationship Id="rId12" Type="http://schemas.openxmlformats.org/officeDocument/2006/relationships/image" Target="../media/image37.png"/><Relationship Id="rId2" Type="http://schemas.openxmlformats.org/officeDocument/2006/relationships/image" Target="../media/image32.gif"/><Relationship Id="rId1" Type="http://schemas.openxmlformats.org/officeDocument/2006/relationships/slideLayout" Target="../slideLayouts/slideLayout12.xml"/><Relationship Id="rId6" Type="http://schemas.openxmlformats.org/officeDocument/2006/relationships/slide" Target="slide28.xml"/><Relationship Id="rId11" Type="http://schemas.openxmlformats.org/officeDocument/2006/relationships/slide" Target="slide20.xml"/><Relationship Id="rId5" Type="http://schemas.openxmlformats.org/officeDocument/2006/relationships/slide" Target="slide27.xml"/><Relationship Id="rId10" Type="http://schemas.openxmlformats.org/officeDocument/2006/relationships/image" Target="../media/image41.jpeg"/><Relationship Id="rId4" Type="http://schemas.openxmlformats.org/officeDocument/2006/relationships/image" Target="../media/image34.png"/><Relationship Id="rId9" Type="http://schemas.openxmlformats.org/officeDocument/2006/relationships/image" Target="../media/image40.gif"/></Relationships>
</file>

<file path=ppt/slides/_rels/slide26.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36.png"/><Relationship Id="rId3" Type="http://schemas.openxmlformats.org/officeDocument/2006/relationships/slide" Target="slide30.xml"/><Relationship Id="rId7" Type="http://schemas.openxmlformats.org/officeDocument/2006/relationships/slide" Target="slide29.xml"/><Relationship Id="rId12" Type="http://schemas.openxmlformats.org/officeDocument/2006/relationships/image" Target="../media/image37.png"/><Relationship Id="rId2" Type="http://schemas.openxmlformats.org/officeDocument/2006/relationships/image" Target="../media/image32.gif"/><Relationship Id="rId1" Type="http://schemas.openxmlformats.org/officeDocument/2006/relationships/slideLayout" Target="../slideLayouts/slideLayout12.xml"/><Relationship Id="rId6" Type="http://schemas.openxmlformats.org/officeDocument/2006/relationships/slide" Target="slide28.xml"/><Relationship Id="rId11" Type="http://schemas.openxmlformats.org/officeDocument/2006/relationships/slide" Target="slide20.xml"/><Relationship Id="rId5" Type="http://schemas.openxmlformats.org/officeDocument/2006/relationships/slide" Target="slide27.xml"/><Relationship Id="rId10" Type="http://schemas.openxmlformats.org/officeDocument/2006/relationships/image" Target="../media/image41.jpeg"/><Relationship Id="rId4" Type="http://schemas.openxmlformats.org/officeDocument/2006/relationships/image" Target="../media/image34.png"/><Relationship Id="rId9" Type="http://schemas.openxmlformats.org/officeDocument/2006/relationships/image" Target="../media/image40.gif"/></Relationships>
</file>

<file path=ppt/slides/_rels/slide27.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slideLayout" Target="../slideLayouts/slideLayout12.xml"/><Relationship Id="rId7" Type="http://schemas.openxmlformats.org/officeDocument/2006/relationships/image" Target="../media/image44.png"/><Relationship Id="rId12" Type="http://schemas.openxmlformats.org/officeDocument/2006/relationships/image" Target="../media/image3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3.png"/><Relationship Id="rId11" Type="http://schemas.openxmlformats.org/officeDocument/2006/relationships/image" Target="../media/image45.png"/><Relationship Id="rId5" Type="http://schemas.openxmlformats.org/officeDocument/2006/relationships/image" Target="../media/image42.jpg"/><Relationship Id="rId10" Type="http://schemas.openxmlformats.org/officeDocument/2006/relationships/slide" Target="slide23.xml"/><Relationship Id="rId4" Type="http://schemas.openxmlformats.org/officeDocument/2006/relationships/audio" Target="../media/audio1.wav"/><Relationship Id="rId9" Type="http://schemas.openxmlformats.org/officeDocument/2006/relationships/image" Target="../media/image37.png"/></Relationships>
</file>

<file path=ppt/slides/_rels/slide28.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slideLayout" Target="../slideLayouts/slideLayout12.xml"/><Relationship Id="rId7" Type="http://schemas.openxmlformats.org/officeDocument/2006/relationships/image" Target="../media/image4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3.png"/><Relationship Id="rId11" Type="http://schemas.openxmlformats.org/officeDocument/2006/relationships/image" Target="../media/image36.png"/><Relationship Id="rId5" Type="http://schemas.openxmlformats.org/officeDocument/2006/relationships/image" Target="../media/image42.jpg"/><Relationship Id="rId10" Type="http://schemas.openxmlformats.org/officeDocument/2006/relationships/slide" Target="slide24.xml"/><Relationship Id="rId4" Type="http://schemas.openxmlformats.org/officeDocument/2006/relationships/audio" Target="../media/audio1.wav"/><Relationship Id="rId9" Type="http://schemas.openxmlformats.org/officeDocument/2006/relationships/image" Target="../media/image37.png"/></Relationships>
</file>

<file path=ppt/slides/_rels/slide29.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slideLayout" Target="../slideLayouts/slideLayout12.xml"/><Relationship Id="rId7" Type="http://schemas.openxmlformats.org/officeDocument/2006/relationships/image" Target="../media/image4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3.png"/><Relationship Id="rId11" Type="http://schemas.openxmlformats.org/officeDocument/2006/relationships/image" Target="../media/image36.png"/><Relationship Id="rId5" Type="http://schemas.openxmlformats.org/officeDocument/2006/relationships/image" Target="../media/image42.jpg"/><Relationship Id="rId10" Type="http://schemas.openxmlformats.org/officeDocument/2006/relationships/slide" Target="slide25.xml"/><Relationship Id="rId4" Type="http://schemas.openxmlformats.org/officeDocument/2006/relationships/audio" Target="../media/audio1.wav"/><Relationship Id="rId9" Type="http://schemas.openxmlformats.org/officeDocument/2006/relationships/image" Target="../media/image37.png"/></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8" Type="http://schemas.openxmlformats.org/officeDocument/2006/relationships/slide" Target="slide22.xml"/><Relationship Id="rId3" Type="http://schemas.openxmlformats.org/officeDocument/2006/relationships/slideLayout" Target="../slideLayouts/slideLayout12.xml"/><Relationship Id="rId7" Type="http://schemas.openxmlformats.org/officeDocument/2006/relationships/image" Target="../media/image4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3.png"/><Relationship Id="rId11" Type="http://schemas.openxmlformats.org/officeDocument/2006/relationships/image" Target="../media/image36.png"/><Relationship Id="rId5" Type="http://schemas.openxmlformats.org/officeDocument/2006/relationships/image" Target="../media/image42.jpg"/><Relationship Id="rId10" Type="http://schemas.openxmlformats.org/officeDocument/2006/relationships/slide" Target="slide26.xml"/><Relationship Id="rId4" Type="http://schemas.openxmlformats.org/officeDocument/2006/relationships/audio" Target="../media/audio1.wav"/><Relationship Id="rId9"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control" Target="../activeX/activeX7.xml"/><Relationship Id="rId13" Type="http://schemas.openxmlformats.org/officeDocument/2006/relationships/image" Target="../media/image22.png"/><Relationship Id="rId18" Type="http://schemas.openxmlformats.org/officeDocument/2006/relationships/image" Target="../media/image19.wmf"/><Relationship Id="rId3" Type="http://schemas.openxmlformats.org/officeDocument/2006/relationships/control" Target="../activeX/activeX2.xml"/><Relationship Id="rId7" Type="http://schemas.openxmlformats.org/officeDocument/2006/relationships/control" Target="../activeX/activeX6.xml"/><Relationship Id="rId12" Type="http://schemas.openxmlformats.org/officeDocument/2006/relationships/slideLayout" Target="../slideLayouts/slideLayout3.xml"/><Relationship Id="rId17" Type="http://schemas.openxmlformats.org/officeDocument/2006/relationships/image" Target="../media/image18.wmf"/><Relationship Id="rId2" Type="http://schemas.openxmlformats.org/officeDocument/2006/relationships/control" Target="../activeX/activeX1.xml"/><Relationship Id="rId16" Type="http://schemas.openxmlformats.org/officeDocument/2006/relationships/image" Target="../media/image17.wmf"/><Relationship Id="rId20" Type="http://schemas.openxmlformats.org/officeDocument/2006/relationships/image" Target="../media/image21.wmf"/><Relationship Id="rId1" Type="http://schemas.openxmlformats.org/officeDocument/2006/relationships/vmlDrawing" Target="../drawings/vmlDrawing1.vml"/><Relationship Id="rId6" Type="http://schemas.openxmlformats.org/officeDocument/2006/relationships/control" Target="../activeX/activeX5.xml"/><Relationship Id="rId11" Type="http://schemas.openxmlformats.org/officeDocument/2006/relationships/control" Target="../activeX/activeX10.xml"/><Relationship Id="rId5" Type="http://schemas.openxmlformats.org/officeDocument/2006/relationships/control" Target="../activeX/activeX4.xml"/><Relationship Id="rId15" Type="http://schemas.openxmlformats.org/officeDocument/2006/relationships/image" Target="../media/image16.wmf"/><Relationship Id="rId10" Type="http://schemas.openxmlformats.org/officeDocument/2006/relationships/control" Target="../activeX/activeX9.xml"/><Relationship Id="rId19" Type="http://schemas.openxmlformats.org/officeDocument/2006/relationships/image" Target="../media/image20.wmf"/><Relationship Id="rId4" Type="http://schemas.openxmlformats.org/officeDocument/2006/relationships/control" Target="../activeX/activeX3.xml"/><Relationship Id="rId9" Type="http://schemas.openxmlformats.org/officeDocument/2006/relationships/control" Target="../activeX/activeX8.xml"/><Relationship Id="rId14" Type="http://schemas.openxmlformats.org/officeDocument/2006/relationships/image" Target="../media/image15.wmf"/></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DA144B1-BC48-4FB5-81A0-5EEE0F41D92F}"/>
              </a:ext>
            </a:extLst>
          </p:cNvPr>
          <p:cNvSpPr/>
          <p:nvPr/>
        </p:nvSpPr>
        <p:spPr>
          <a:xfrm>
            <a:off x="213028" y="1658361"/>
            <a:ext cx="11995593" cy="2336858"/>
          </a:xfrm>
          <a:prstGeom prst="rect">
            <a:avLst/>
          </a:prstGeom>
        </p:spPr>
        <p:txBody>
          <a:bodyPr wrap="none">
            <a:spAutoFit/>
          </a:bodyPr>
          <a:lstStyle/>
          <a:p>
            <a:pPr algn="ctr" defTabSz="914264">
              <a:lnSpc>
                <a:spcPct val="150000"/>
              </a:lnSpc>
              <a:defRPr/>
            </a:pPr>
            <a:r>
              <a:rPr lang="en-US" sz="5199" b="1" dirty="0" err="1">
                <a:solidFill>
                  <a:srgbClr val="002060"/>
                </a:solidFill>
                <a:latin typeface="UTM Avo" panose="02040603050506020204" pitchFamily="18" charset="0"/>
                <a:cs typeface="Arial" panose="020B0604020202020204" pitchFamily="34" charset="0"/>
              </a:rPr>
              <a:t>Tuần</a:t>
            </a:r>
            <a:r>
              <a:rPr lang="en-US" sz="5199" b="1" dirty="0">
                <a:solidFill>
                  <a:srgbClr val="002060"/>
                </a:solidFill>
                <a:latin typeface="UTM Avo" panose="02040603050506020204" pitchFamily="18" charset="0"/>
                <a:cs typeface="Arial" panose="020B0604020202020204" pitchFamily="34" charset="0"/>
              </a:rPr>
              <a:t> 20</a:t>
            </a:r>
          </a:p>
          <a:p>
            <a:pPr algn="ctr" defTabSz="914264">
              <a:lnSpc>
                <a:spcPct val="150000"/>
              </a:lnSpc>
              <a:defRPr/>
            </a:pPr>
            <a:r>
              <a:rPr lang="en-US" sz="5199" b="1" dirty="0" err="1">
                <a:solidFill>
                  <a:srgbClr val="FF0000"/>
                </a:solidFill>
                <a:latin typeface="UTM Avo" panose="02040603050506020204" pitchFamily="18" charset="0"/>
                <a:cs typeface="Arial" panose="020B0604020202020204" pitchFamily="34" charset="0"/>
              </a:rPr>
              <a:t>Bài</a:t>
            </a:r>
            <a:r>
              <a:rPr lang="en-US" sz="5199" b="1" dirty="0">
                <a:solidFill>
                  <a:srgbClr val="FF0000"/>
                </a:solidFill>
                <a:latin typeface="UTM Avo" panose="02040603050506020204" pitchFamily="18" charset="0"/>
                <a:cs typeface="Arial" panose="020B0604020202020204" pitchFamily="34" charset="0"/>
              </a:rPr>
              <a:t> </a:t>
            </a:r>
            <a:r>
              <a:rPr lang="en-US" sz="5199" b="1" dirty="0" err="1">
                <a:solidFill>
                  <a:srgbClr val="FF0000"/>
                </a:solidFill>
                <a:latin typeface="UTM Avo" panose="02040603050506020204" pitchFamily="18" charset="0"/>
                <a:cs typeface="Arial" panose="020B0604020202020204" pitchFamily="34" charset="0"/>
              </a:rPr>
              <a:t>đọc</a:t>
            </a:r>
            <a:r>
              <a:rPr lang="en-US" sz="5199" b="1" dirty="0">
                <a:solidFill>
                  <a:srgbClr val="FF0000"/>
                </a:solidFill>
                <a:latin typeface="UTM Avo" panose="02040603050506020204" pitchFamily="18" charset="0"/>
                <a:cs typeface="Arial" panose="020B0604020202020204" pitchFamily="34" charset="0"/>
              </a:rPr>
              <a:t> 2: Con </a:t>
            </a:r>
            <a:r>
              <a:rPr lang="en-US" sz="5199" b="1" dirty="0" err="1">
                <a:solidFill>
                  <a:srgbClr val="FF0000"/>
                </a:solidFill>
                <a:latin typeface="UTM Avo" panose="02040603050506020204" pitchFamily="18" charset="0"/>
                <a:cs typeface="Arial" panose="020B0604020202020204" pitchFamily="34" charset="0"/>
              </a:rPr>
              <a:t>chó</a:t>
            </a:r>
            <a:r>
              <a:rPr lang="en-US" sz="5199" b="1" dirty="0">
                <a:solidFill>
                  <a:srgbClr val="FF0000"/>
                </a:solidFill>
                <a:latin typeface="UTM Avo" panose="02040603050506020204" pitchFamily="18" charset="0"/>
                <a:cs typeface="Arial" panose="020B0604020202020204" pitchFamily="34" charset="0"/>
              </a:rPr>
              <a:t> </a:t>
            </a:r>
            <a:r>
              <a:rPr lang="en-US" sz="5199" b="1" dirty="0" err="1">
                <a:solidFill>
                  <a:srgbClr val="FF0000"/>
                </a:solidFill>
                <a:latin typeface="UTM Avo" panose="02040603050506020204" pitchFamily="18" charset="0"/>
                <a:cs typeface="Arial" panose="020B0604020202020204" pitchFamily="34" charset="0"/>
              </a:rPr>
              <a:t>nhà</a:t>
            </a:r>
            <a:r>
              <a:rPr lang="en-US" sz="5199" b="1" dirty="0">
                <a:solidFill>
                  <a:srgbClr val="FF0000"/>
                </a:solidFill>
                <a:latin typeface="UTM Avo" panose="02040603050506020204" pitchFamily="18" charset="0"/>
                <a:cs typeface="Arial" panose="020B0604020202020204" pitchFamily="34" charset="0"/>
              </a:rPr>
              <a:t> </a:t>
            </a:r>
            <a:r>
              <a:rPr lang="en-US" sz="5199" b="1" dirty="0" err="1">
                <a:solidFill>
                  <a:srgbClr val="FF0000"/>
                </a:solidFill>
                <a:latin typeface="UTM Avo" panose="02040603050506020204" pitchFamily="18" charset="0"/>
                <a:cs typeface="Arial" panose="020B0604020202020204" pitchFamily="34" charset="0"/>
              </a:rPr>
              <a:t>hàng</a:t>
            </a:r>
            <a:r>
              <a:rPr lang="en-US" sz="5199" b="1" dirty="0">
                <a:solidFill>
                  <a:srgbClr val="FF0000"/>
                </a:solidFill>
                <a:latin typeface="UTM Avo" panose="02040603050506020204" pitchFamily="18" charset="0"/>
                <a:cs typeface="Arial" panose="020B0604020202020204" pitchFamily="34" charset="0"/>
              </a:rPr>
              <a:t> </a:t>
            </a:r>
            <a:r>
              <a:rPr lang="en-US" sz="5199" b="1" dirty="0" err="1">
                <a:solidFill>
                  <a:srgbClr val="FF0000"/>
                </a:solidFill>
                <a:latin typeface="UTM Avo" panose="02040603050506020204" pitchFamily="18" charset="0"/>
                <a:cs typeface="Arial" panose="020B0604020202020204" pitchFamily="34" charset="0"/>
              </a:rPr>
              <a:t>xóm</a:t>
            </a:r>
            <a:endParaRPr lang="en-US" sz="5199" b="1" dirty="0">
              <a:solidFill>
                <a:srgbClr val="FF0000"/>
              </a:solidFill>
              <a:latin typeface="UTM Avo" panose="02040603050506020204" pitchFamily="18" charset="0"/>
              <a:cs typeface="Arial" panose="020B0604020202020204" pitchFamily="34" charset="0"/>
            </a:endParaRPr>
          </a:p>
        </p:txBody>
      </p:sp>
      <p:sp>
        <p:nvSpPr>
          <p:cNvPr id="4" name="Rectangle 3">
            <a:extLst>
              <a:ext uri="{FF2B5EF4-FFF2-40B4-BE49-F238E27FC236}">
                <a16:creationId xmlns:a16="http://schemas.microsoft.com/office/drawing/2014/main" id="{508EF6DA-C8F1-435A-8108-A2019195E96B}"/>
              </a:ext>
            </a:extLst>
          </p:cNvPr>
          <p:cNvSpPr/>
          <p:nvPr/>
        </p:nvSpPr>
        <p:spPr>
          <a:xfrm>
            <a:off x="8727028" y="50137"/>
            <a:ext cx="2563522" cy="584775"/>
          </a:xfrm>
          <a:prstGeom prst="rect">
            <a:avLst/>
          </a:prstGeom>
        </p:spPr>
        <p:txBody>
          <a:bodyPr wrap="none">
            <a:spAutoFit/>
          </a:bodyPr>
          <a:lstStyle/>
          <a:p>
            <a:r>
              <a:rPr lang="en-US" sz="32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TIẾNG VIỆT 2</a:t>
            </a:r>
          </a:p>
        </p:txBody>
      </p:sp>
      <p:sp>
        <p:nvSpPr>
          <p:cNvPr id="5" name="Rectangle 4">
            <a:extLst>
              <a:ext uri="{FF2B5EF4-FFF2-40B4-BE49-F238E27FC236}">
                <a16:creationId xmlns:a16="http://schemas.microsoft.com/office/drawing/2014/main" id="{3FE75980-B8E4-42A9-95B4-7B4E5FA54707}"/>
              </a:ext>
            </a:extLst>
          </p:cNvPr>
          <p:cNvSpPr/>
          <p:nvPr/>
        </p:nvSpPr>
        <p:spPr>
          <a:xfrm>
            <a:off x="10299305" y="629332"/>
            <a:ext cx="990976" cy="461665"/>
          </a:xfrm>
          <a:prstGeom prst="rect">
            <a:avLst/>
          </a:prstGeom>
        </p:spPr>
        <p:txBody>
          <a:bodyPr wrap="none">
            <a:spAutoFit/>
          </a:bodyPr>
          <a:lstStyle/>
          <a:p>
            <a:pPr algn="ctr"/>
            <a:r>
              <a:rPr lang="en-US" sz="2400" dirty="0" err="1">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Tập</a:t>
            </a:r>
            <a:r>
              <a:rPr lang="en-US" sz="2400" dirty="0">
                <a:solidFill>
                  <a:schemeClr val="bg1"/>
                </a:solidFill>
                <a:effectLst>
                  <a:outerShdw blurRad="38100" dist="38100" dir="2700000" algn="tl">
                    <a:srgbClr val="000000">
                      <a:alpha val="43137"/>
                    </a:srgbClr>
                  </a:outerShdw>
                </a:effectLst>
                <a:latin typeface="UTM Avo" panose="02040603050506020204" pitchFamily="18" charset="0"/>
                <a:cs typeface="Arial" panose="020B0604020202020204" pitchFamily="34" charset="0"/>
              </a:rPr>
              <a:t> 2</a:t>
            </a:r>
          </a:p>
        </p:txBody>
      </p:sp>
    </p:spTree>
    <p:extLst>
      <p:ext uri="{BB962C8B-B14F-4D97-AF65-F5344CB8AC3E}">
        <p14:creationId xmlns:p14="http://schemas.microsoft.com/office/powerpoint/2010/main" val="1911169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C3B649FB-B363-45AE-B02E-7D3E4F892492}"/>
              </a:ext>
            </a:extLst>
          </p:cNvPr>
          <p:cNvPicPr>
            <a:picLocks noChangeAspect="1"/>
          </p:cNvPicPr>
          <p:nvPr/>
        </p:nvPicPr>
        <p:blipFill rotWithShape="1">
          <a:blip r:embed="rId2">
            <a:extLst>
              <a:ext uri="{28A0092B-C50C-407E-A947-70E740481C1C}">
                <a14:useLocalDpi xmlns:a14="http://schemas.microsoft.com/office/drawing/2010/main" val="0"/>
              </a:ext>
            </a:extLst>
          </a:blip>
          <a:srcRect b="6237"/>
          <a:stretch/>
        </p:blipFill>
        <p:spPr>
          <a:xfrm>
            <a:off x="0" y="0"/>
            <a:ext cx="12192000" cy="6430297"/>
          </a:xfrm>
          <a:prstGeom prst="rect">
            <a:avLst/>
          </a:prstGeom>
        </p:spPr>
      </p:pic>
      <p:sp>
        <p:nvSpPr>
          <p:cNvPr id="5" name="Rectangle 12">
            <a:extLst>
              <a:ext uri="{FF2B5EF4-FFF2-40B4-BE49-F238E27FC236}">
                <a16:creationId xmlns:a16="http://schemas.microsoft.com/office/drawing/2014/main" id="{36E4F0D5-BD96-4439-801A-9D6D9C88A188}"/>
              </a:ext>
            </a:extLst>
          </p:cNvPr>
          <p:cNvSpPr/>
          <p:nvPr/>
        </p:nvSpPr>
        <p:spPr>
          <a:xfrm>
            <a:off x="2590714" y="1134613"/>
            <a:ext cx="6970813" cy="784826"/>
          </a:xfrm>
          <a:prstGeom prst="rect">
            <a:avLst/>
          </a:prstGeom>
        </p:spPr>
        <p:txBody>
          <a:bodyPr wrap="none" lIns="121917" tIns="60958" rIns="121917" bIns="60958">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j-lt"/>
                <a:ea typeface="+mn-ea"/>
                <a:cs typeface="Times New Roman" pitchFamily="18" charset="0"/>
              </a:rPr>
              <a:t>Con </a:t>
            </a:r>
            <a:r>
              <a:rPr kumimoji="0" lang="en-US" sz="43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mj-lt"/>
                <a:ea typeface="+mn-ea"/>
                <a:cs typeface="Times New Roman" pitchFamily="18" charset="0"/>
              </a:rPr>
              <a:t>chó</a:t>
            </a:r>
            <a:r>
              <a:rPr kumimoji="0" lang="en-US" sz="43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j-lt"/>
                <a:ea typeface="+mn-ea"/>
                <a:cs typeface="Times New Roman" pitchFamily="18" charset="0"/>
              </a:rPr>
              <a:t> </a:t>
            </a:r>
            <a:r>
              <a:rPr kumimoji="0" lang="en-US" sz="43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mj-lt"/>
                <a:ea typeface="+mn-ea"/>
                <a:cs typeface="Times New Roman" pitchFamily="18" charset="0"/>
              </a:rPr>
              <a:t>nhà</a:t>
            </a:r>
            <a:r>
              <a:rPr kumimoji="0" lang="en-US" sz="43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j-lt"/>
                <a:ea typeface="+mn-ea"/>
                <a:cs typeface="Times New Roman" pitchFamily="18" charset="0"/>
              </a:rPr>
              <a:t> </a:t>
            </a:r>
            <a:r>
              <a:rPr kumimoji="0" lang="en-US" sz="43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mj-lt"/>
                <a:ea typeface="+mn-ea"/>
                <a:cs typeface="Times New Roman" pitchFamily="18" charset="0"/>
              </a:rPr>
              <a:t>hàng</a:t>
            </a:r>
            <a:r>
              <a:rPr kumimoji="0" lang="en-US" sz="43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j-lt"/>
                <a:ea typeface="+mn-ea"/>
                <a:cs typeface="Times New Roman" pitchFamily="18" charset="0"/>
              </a:rPr>
              <a:t> </a:t>
            </a:r>
            <a:r>
              <a:rPr kumimoji="0" lang="en-US" sz="43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mj-lt"/>
                <a:ea typeface="+mn-ea"/>
                <a:cs typeface="Times New Roman" pitchFamily="18" charset="0"/>
              </a:rPr>
              <a:t>xóm</a:t>
            </a:r>
            <a:endParaRPr kumimoji="0" lang="vi-VN" sz="43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j-lt"/>
              <a:ea typeface="+mn-ea"/>
              <a:cs typeface="+mn-cs"/>
            </a:endParaRPr>
          </a:p>
        </p:txBody>
      </p:sp>
      <p:sp>
        <p:nvSpPr>
          <p:cNvPr id="6" name="Hình chữ nhật 5">
            <a:extLst>
              <a:ext uri="{FF2B5EF4-FFF2-40B4-BE49-F238E27FC236}">
                <a16:creationId xmlns:a16="http://schemas.microsoft.com/office/drawing/2014/main" id="{AA3470F0-A726-4C3E-86C4-FA0AD16E5017}"/>
              </a:ext>
            </a:extLst>
          </p:cNvPr>
          <p:cNvSpPr/>
          <p:nvPr/>
        </p:nvSpPr>
        <p:spPr>
          <a:xfrm>
            <a:off x="357809" y="2129139"/>
            <a:ext cx="11436625" cy="2913618"/>
          </a:xfrm>
          <a:prstGeom prst="rect">
            <a:avLst/>
          </a:prstGeom>
        </p:spPr>
        <p:txBody>
          <a:bodyPr wrap="square">
            <a:spAutoFit/>
          </a:bodyPr>
          <a:lstStyle/>
          <a:p>
            <a:pPr lvl="0" algn="just">
              <a:spcBef>
                <a:spcPts val="800"/>
              </a:spcBef>
              <a:spcAft>
                <a:spcPts val="600"/>
              </a:spcAft>
              <a:defRPr/>
            </a:pPr>
            <a:r>
              <a:rPr lang="en-US" sz="3200" dirty="0">
                <a:solidFill>
                  <a:prstClr val="black"/>
                </a:solidFill>
                <a:latin typeface="+mj-lt"/>
                <a:cs typeface="Times New Roman" pitchFamily="18" charset="0"/>
              </a:rPr>
              <a:t>3. </a:t>
            </a:r>
            <a:r>
              <a:rPr lang="en-US" sz="3200" dirty="0" err="1">
                <a:solidFill>
                  <a:prstClr val="black"/>
                </a:solidFill>
                <a:latin typeface="+mj-lt"/>
                <a:cs typeface="Times New Roman" pitchFamily="18" charset="0"/>
              </a:rPr>
              <a:t>Bạn</a:t>
            </a:r>
            <a:r>
              <a:rPr lang="en-US" sz="3200" dirty="0">
                <a:solidFill>
                  <a:prstClr val="black"/>
                </a:solidFill>
                <a:latin typeface="+mj-lt"/>
                <a:cs typeface="Times New Roman" pitchFamily="18" charset="0"/>
              </a:rPr>
              <a:t> </a:t>
            </a:r>
            <a:r>
              <a:rPr lang="en-US" sz="3200" dirty="0" err="1">
                <a:solidFill>
                  <a:prstClr val="black"/>
                </a:solidFill>
                <a:latin typeface="+mj-lt"/>
                <a:cs typeface="Times New Roman" pitchFamily="18" charset="0"/>
              </a:rPr>
              <a:t>bè</a:t>
            </a:r>
            <a:r>
              <a:rPr lang="en-US" sz="3200" dirty="0">
                <a:solidFill>
                  <a:prstClr val="black"/>
                </a:solidFill>
                <a:latin typeface="+mj-lt"/>
                <a:cs typeface="Times New Roman" pitchFamily="18" charset="0"/>
              </a:rPr>
              <a:t> </a:t>
            </a:r>
            <a:r>
              <a:rPr lang="en-US" sz="3200" dirty="0" err="1">
                <a:solidFill>
                  <a:prstClr val="black"/>
                </a:solidFill>
                <a:latin typeface="+mj-lt"/>
                <a:cs typeface="Times New Roman" pitchFamily="18" charset="0"/>
              </a:rPr>
              <a:t>thay</a:t>
            </a:r>
            <a:r>
              <a:rPr lang="en-US" sz="3200" dirty="0">
                <a:solidFill>
                  <a:prstClr val="black"/>
                </a:solidFill>
                <a:latin typeface="+mj-lt"/>
                <a:cs typeface="Times New Roman" pitchFamily="18" charset="0"/>
              </a:rPr>
              <a:t> </a:t>
            </a:r>
            <a:r>
              <a:rPr lang="en-US" sz="3200" dirty="0" err="1">
                <a:solidFill>
                  <a:prstClr val="black"/>
                </a:solidFill>
                <a:latin typeface="+mj-lt"/>
                <a:cs typeface="Times New Roman" pitchFamily="18" charset="0"/>
              </a:rPr>
              <a:t>nhau</a:t>
            </a:r>
            <a:r>
              <a:rPr lang="en-US" sz="3200" dirty="0">
                <a:solidFill>
                  <a:prstClr val="black"/>
                </a:solidFill>
                <a:latin typeface="+mj-lt"/>
                <a:cs typeface="Times New Roman" pitchFamily="18" charset="0"/>
              </a:rPr>
              <a:t> </a:t>
            </a:r>
            <a:r>
              <a:rPr lang="en-US" sz="3200" dirty="0" err="1">
                <a:solidFill>
                  <a:prstClr val="black"/>
                </a:solidFill>
                <a:latin typeface="+mj-lt"/>
                <a:cs typeface="Times New Roman" pitchFamily="18" charset="0"/>
              </a:rPr>
              <a:t>đến</a:t>
            </a:r>
            <a:r>
              <a:rPr lang="en-US" sz="3200" dirty="0">
                <a:solidFill>
                  <a:prstClr val="black"/>
                </a:solidFill>
                <a:latin typeface="+mj-lt"/>
                <a:cs typeface="Times New Roman" pitchFamily="18" charset="0"/>
              </a:rPr>
              <a:t> </a:t>
            </a:r>
            <a:r>
              <a:rPr lang="en-US" sz="3200" dirty="0" err="1">
                <a:solidFill>
                  <a:prstClr val="black"/>
                </a:solidFill>
                <a:latin typeface="+mj-lt"/>
                <a:cs typeface="Times New Roman" pitchFamily="18" charset="0"/>
              </a:rPr>
              <a:t>thăm</a:t>
            </a:r>
            <a:r>
              <a:rPr lang="en-US" sz="3200" dirty="0">
                <a:solidFill>
                  <a:prstClr val="black"/>
                </a:solidFill>
                <a:latin typeface="+mj-lt"/>
                <a:cs typeface="Times New Roman" pitchFamily="18" charset="0"/>
              </a:rPr>
              <a:t>, </a:t>
            </a:r>
            <a:r>
              <a:rPr lang="en-US" sz="3200" dirty="0" err="1">
                <a:solidFill>
                  <a:prstClr val="black"/>
                </a:solidFill>
                <a:latin typeface="+mj-lt"/>
                <a:cs typeface="Times New Roman" pitchFamily="18" charset="0"/>
              </a:rPr>
              <a:t>kể</a:t>
            </a:r>
            <a:r>
              <a:rPr lang="en-US" sz="3200" dirty="0">
                <a:solidFill>
                  <a:prstClr val="black"/>
                </a:solidFill>
                <a:latin typeface="+mj-lt"/>
                <a:cs typeface="Times New Roman" pitchFamily="18" charset="0"/>
              </a:rPr>
              <a:t> </a:t>
            </a:r>
            <a:r>
              <a:rPr lang="en-US" sz="3200" dirty="0" err="1">
                <a:solidFill>
                  <a:prstClr val="black"/>
                </a:solidFill>
                <a:latin typeface="+mj-lt"/>
                <a:cs typeface="Times New Roman" pitchFamily="18" charset="0"/>
              </a:rPr>
              <a:t>chuyện</a:t>
            </a:r>
            <a:r>
              <a:rPr lang="en-US" sz="3200" dirty="0">
                <a:solidFill>
                  <a:prstClr val="black"/>
                </a:solidFill>
                <a:latin typeface="+mj-lt"/>
                <a:cs typeface="Times New Roman" pitchFamily="18" charset="0"/>
              </a:rPr>
              <a:t>, </a:t>
            </a:r>
            <a:r>
              <a:rPr lang="en-US" sz="3200" dirty="0" err="1">
                <a:solidFill>
                  <a:prstClr val="black"/>
                </a:solidFill>
                <a:latin typeface="+mj-lt"/>
                <a:cs typeface="Times New Roman" pitchFamily="18" charset="0"/>
              </a:rPr>
              <a:t>mang</a:t>
            </a:r>
            <a:r>
              <a:rPr lang="en-US" sz="3200" dirty="0">
                <a:solidFill>
                  <a:prstClr val="black"/>
                </a:solidFill>
                <a:latin typeface="+mj-lt"/>
                <a:cs typeface="Times New Roman" pitchFamily="18" charset="0"/>
              </a:rPr>
              <a:t> </a:t>
            </a:r>
            <a:r>
              <a:rPr lang="en-US" sz="3200" dirty="0" err="1">
                <a:solidFill>
                  <a:prstClr val="black"/>
                </a:solidFill>
                <a:latin typeface="+mj-lt"/>
                <a:cs typeface="Times New Roman" pitchFamily="18" charset="0"/>
              </a:rPr>
              <a:t>quà</a:t>
            </a:r>
            <a:r>
              <a:rPr lang="en-US" sz="3200" dirty="0">
                <a:solidFill>
                  <a:prstClr val="black"/>
                </a:solidFill>
                <a:latin typeface="+mj-lt"/>
                <a:cs typeface="Times New Roman" pitchFamily="18" charset="0"/>
              </a:rPr>
              <a:t> </a:t>
            </a:r>
            <a:r>
              <a:rPr lang="en-US" sz="3200" dirty="0" err="1">
                <a:solidFill>
                  <a:prstClr val="black"/>
                </a:solidFill>
                <a:latin typeface="+mj-lt"/>
                <a:cs typeface="Times New Roman" pitchFamily="18" charset="0"/>
              </a:rPr>
              <a:t>cho</a:t>
            </a:r>
            <a:r>
              <a:rPr lang="en-US" sz="3200" dirty="0">
                <a:solidFill>
                  <a:prstClr val="black"/>
                </a:solidFill>
                <a:latin typeface="+mj-lt"/>
                <a:cs typeface="Times New Roman" pitchFamily="18" charset="0"/>
              </a:rPr>
              <a:t> </a:t>
            </a:r>
            <a:r>
              <a:rPr lang="en-US" sz="3200" dirty="0" err="1">
                <a:solidFill>
                  <a:prstClr val="black"/>
                </a:solidFill>
                <a:latin typeface="+mj-lt"/>
                <a:cs typeface="Times New Roman" pitchFamily="18" charset="0"/>
              </a:rPr>
              <a:t>Bé</a:t>
            </a:r>
            <a:r>
              <a:rPr lang="en-US" sz="3200" dirty="0">
                <a:solidFill>
                  <a:prstClr val="black"/>
                </a:solidFill>
                <a:latin typeface="+mj-lt"/>
                <a:cs typeface="Times New Roman" pitchFamily="18" charset="0"/>
              </a:rPr>
              <a:t>. Nh</a:t>
            </a:r>
            <a:r>
              <a:rPr lang="vi-VN" sz="3200" dirty="0">
                <a:solidFill>
                  <a:prstClr val="black"/>
                </a:solidFill>
                <a:latin typeface="+mj-lt"/>
                <a:cs typeface="Times New Roman" pitchFamily="18" charset="0"/>
              </a:rPr>
              <a:t>ư</a:t>
            </a:r>
            <a:r>
              <a:rPr lang="en-US" sz="3200" dirty="0">
                <a:solidFill>
                  <a:prstClr val="black"/>
                </a:solidFill>
                <a:latin typeface="+mj-lt"/>
                <a:cs typeface="Times New Roman" pitchFamily="18" charset="0"/>
              </a:rPr>
              <a:t>ng </a:t>
            </a:r>
            <a:r>
              <a:rPr lang="en-US" sz="3200" dirty="0" err="1">
                <a:solidFill>
                  <a:prstClr val="black"/>
                </a:solidFill>
                <a:latin typeface="+mj-lt"/>
                <a:cs typeface="Times New Roman" pitchFamily="18" charset="0"/>
              </a:rPr>
              <a:t>khi</a:t>
            </a:r>
            <a:r>
              <a:rPr lang="en-US" sz="3200" dirty="0">
                <a:solidFill>
                  <a:prstClr val="black"/>
                </a:solidFill>
                <a:latin typeface="+mj-lt"/>
                <a:cs typeface="Times New Roman" pitchFamily="18" charset="0"/>
              </a:rPr>
              <a:t> </a:t>
            </a:r>
            <a:r>
              <a:rPr lang="en-US" sz="3200" dirty="0" err="1">
                <a:solidFill>
                  <a:prstClr val="black"/>
                </a:solidFill>
                <a:latin typeface="+mj-lt"/>
                <a:cs typeface="Times New Roman" pitchFamily="18" charset="0"/>
              </a:rPr>
              <a:t>các</a:t>
            </a:r>
            <a:r>
              <a:rPr lang="en-US" sz="3200" dirty="0">
                <a:solidFill>
                  <a:prstClr val="black"/>
                </a:solidFill>
                <a:latin typeface="+mj-lt"/>
                <a:cs typeface="Times New Roman" pitchFamily="18" charset="0"/>
              </a:rPr>
              <a:t> </a:t>
            </a:r>
            <a:r>
              <a:rPr lang="en-US" sz="3200" dirty="0" err="1">
                <a:solidFill>
                  <a:prstClr val="black"/>
                </a:solidFill>
                <a:latin typeface="+mj-lt"/>
                <a:cs typeface="Times New Roman" pitchFamily="18" charset="0"/>
              </a:rPr>
              <a:t>bạn</a:t>
            </a:r>
            <a:r>
              <a:rPr lang="en-US" sz="3200" dirty="0">
                <a:solidFill>
                  <a:prstClr val="black"/>
                </a:solidFill>
                <a:latin typeface="+mj-lt"/>
                <a:cs typeface="Times New Roman" pitchFamily="18" charset="0"/>
              </a:rPr>
              <a:t> </a:t>
            </a:r>
            <a:r>
              <a:rPr lang="en-US" sz="3200" dirty="0" err="1">
                <a:solidFill>
                  <a:prstClr val="black"/>
                </a:solidFill>
                <a:latin typeface="+mj-lt"/>
                <a:cs typeface="Times New Roman" pitchFamily="18" charset="0"/>
              </a:rPr>
              <a:t>về</a:t>
            </a:r>
            <a:r>
              <a:rPr lang="en-US" sz="3200" dirty="0">
                <a:solidFill>
                  <a:prstClr val="black"/>
                </a:solidFill>
                <a:latin typeface="+mj-lt"/>
                <a:cs typeface="Times New Roman" pitchFamily="18" charset="0"/>
              </a:rPr>
              <a:t>, </a:t>
            </a:r>
            <a:r>
              <a:rPr lang="en-US" sz="3200" dirty="0" err="1">
                <a:solidFill>
                  <a:prstClr val="black"/>
                </a:solidFill>
                <a:latin typeface="+mj-lt"/>
                <a:cs typeface="Times New Roman" pitchFamily="18" charset="0"/>
              </a:rPr>
              <a:t>Bé</a:t>
            </a:r>
            <a:r>
              <a:rPr lang="en-US" sz="3200" dirty="0">
                <a:solidFill>
                  <a:prstClr val="black"/>
                </a:solidFill>
                <a:latin typeface="+mj-lt"/>
                <a:cs typeface="Times New Roman" pitchFamily="18" charset="0"/>
              </a:rPr>
              <a:t> </a:t>
            </a:r>
            <a:r>
              <a:rPr lang="en-US" sz="3200" dirty="0" err="1">
                <a:solidFill>
                  <a:prstClr val="black"/>
                </a:solidFill>
                <a:latin typeface="+mj-lt"/>
                <a:cs typeface="Times New Roman" pitchFamily="18" charset="0"/>
              </a:rPr>
              <a:t>lại</a:t>
            </a:r>
            <a:r>
              <a:rPr lang="en-US" sz="3200" dirty="0">
                <a:solidFill>
                  <a:prstClr val="black"/>
                </a:solidFill>
                <a:latin typeface="+mj-lt"/>
                <a:cs typeface="Times New Roman" pitchFamily="18" charset="0"/>
              </a:rPr>
              <a:t> </a:t>
            </a:r>
            <a:r>
              <a:rPr lang="en-US" sz="3200" dirty="0" err="1">
                <a:solidFill>
                  <a:prstClr val="black"/>
                </a:solidFill>
                <a:latin typeface="+mj-lt"/>
                <a:cs typeface="Times New Roman" pitchFamily="18" charset="0"/>
              </a:rPr>
              <a:t>buồn</a:t>
            </a:r>
            <a:r>
              <a:rPr lang="en-US" sz="3200" dirty="0">
                <a:solidFill>
                  <a:prstClr val="black"/>
                </a:solidFill>
                <a:latin typeface="+mj-lt"/>
                <a:cs typeface="Times New Roman" pitchFamily="18" charset="0"/>
              </a:rPr>
              <a:t>. </a:t>
            </a:r>
            <a:r>
              <a:rPr lang="en-US" sz="3200" dirty="0" err="1">
                <a:solidFill>
                  <a:prstClr val="black"/>
                </a:solidFill>
                <a:latin typeface="+mj-lt"/>
                <a:cs typeface="Times New Roman" pitchFamily="18" charset="0"/>
              </a:rPr>
              <a:t>Thấy</a:t>
            </a:r>
            <a:r>
              <a:rPr lang="en-US" sz="3200" dirty="0">
                <a:solidFill>
                  <a:prstClr val="black"/>
                </a:solidFill>
                <a:latin typeface="+mj-lt"/>
                <a:cs typeface="Times New Roman" pitchFamily="18" charset="0"/>
              </a:rPr>
              <a:t> </a:t>
            </a:r>
            <a:r>
              <a:rPr lang="en-US" sz="3200" dirty="0" err="1">
                <a:solidFill>
                  <a:prstClr val="black"/>
                </a:solidFill>
                <a:latin typeface="+mj-lt"/>
                <a:cs typeface="Times New Roman" pitchFamily="18" charset="0"/>
              </a:rPr>
              <a:t>vậy</a:t>
            </a:r>
            <a:r>
              <a:rPr lang="en-US" sz="3200" dirty="0">
                <a:solidFill>
                  <a:prstClr val="black"/>
                </a:solidFill>
                <a:latin typeface="+mj-lt"/>
                <a:cs typeface="Times New Roman" pitchFamily="18" charset="0"/>
              </a:rPr>
              <a:t>, </a:t>
            </a:r>
            <a:r>
              <a:rPr lang="en-US" sz="3200" dirty="0" err="1">
                <a:solidFill>
                  <a:prstClr val="black"/>
                </a:solidFill>
                <a:latin typeface="+mj-lt"/>
                <a:cs typeface="Times New Roman" pitchFamily="18" charset="0"/>
              </a:rPr>
              <a:t>mẹ</a:t>
            </a:r>
            <a:r>
              <a:rPr lang="en-US" sz="3200" dirty="0">
                <a:solidFill>
                  <a:prstClr val="black"/>
                </a:solidFill>
                <a:latin typeface="+mj-lt"/>
                <a:cs typeface="Times New Roman" pitchFamily="18" charset="0"/>
              </a:rPr>
              <a:t> lo </a:t>
            </a:r>
            <a:r>
              <a:rPr lang="en-US" sz="3200" dirty="0" err="1">
                <a:solidFill>
                  <a:prstClr val="black"/>
                </a:solidFill>
                <a:latin typeface="+mj-lt"/>
                <a:cs typeface="Times New Roman" pitchFamily="18" charset="0"/>
              </a:rPr>
              <a:t>lắng</a:t>
            </a:r>
            <a:r>
              <a:rPr lang="en-US" sz="3200" dirty="0">
                <a:solidFill>
                  <a:prstClr val="black"/>
                </a:solidFill>
                <a:latin typeface="+mj-lt"/>
                <a:cs typeface="Times New Roman" pitchFamily="18" charset="0"/>
              </a:rPr>
              <a:t> </a:t>
            </a:r>
            <a:r>
              <a:rPr lang="en-US" sz="3200" dirty="0" err="1">
                <a:solidFill>
                  <a:prstClr val="black"/>
                </a:solidFill>
                <a:latin typeface="+mj-lt"/>
                <a:cs typeface="Times New Roman" pitchFamily="18" charset="0"/>
              </a:rPr>
              <a:t>hỏi</a:t>
            </a:r>
            <a:r>
              <a:rPr lang="en-US" sz="3200" dirty="0">
                <a:solidFill>
                  <a:prstClr val="black"/>
                </a:solidFill>
                <a:latin typeface="+mj-lt"/>
                <a:cs typeface="Times New Roman" pitchFamily="18" charset="0"/>
              </a:rPr>
              <a:t>:</a:t>
            </a:r>
          </a:p>
          <a:p>
            <a:pPr marL="457200" lvl="0" indent="-457200" algn="just">
              <a:spcBef>
                <a:spcPts val="800"/>
              </a:spcBef>
              <a:spcAft>
                <a:spcPts val="600"/>
              </a:spcAft>
              <a:buFontTx/>
              <a:buChar char="-"/>
              <a:defRPr/>
            </a:pPr>
            <a:r>
              <a:rPr lang="en-US" sz="3200" dirty="0">
                <a:solidFill>
                  <a:prstClr val="black"/>
                </a:solidFill>
                <a:latin typeface="+mj-lt"/>
                <a:cs typeface="Times New Roman" pitchFamily="18" charset="0"/>
              </a:rPr>
              <a:t>Con </a:t>
            </a:r>
            <a:r>
              <a:rPr lang="en-US" sz="3200" dirty="0" err="1">
                <a:solidFill>
                  <a:prstClr val="black"/>
                </a:solidFill>
                <a:latin typeface="+mj-lt"/>
                <a:cs typeface="Times New Roman" pitchFamily="18" charset="0"/>
              </a:rPr>
              <a:t>muốn</a:t>
            </a:r>
            <a:r>
              <a:rPr lang="en-US" sz="3200" dirty="0">
                <a:solidFill>
                  <a:prstClr val="black"/>
                </a:solidFill>
                <a:latin typeface="+mj-lt"/>
                <a:cs typeface="Times New Roman" pitchFamily="18" charset="0"/>
              </a:rPr>
              <a:t> </a:t>
            </a:r>
            <a:r>
              <a:rPr lang="en-US" sz="3200" dirty="0" err="1">
                <a:solidFill>
                  <a:prstClr val="black"/>
                </a:solidFill>
                <a:latin typeface="+mj-lt"/>
                <a:cs typeface="Times New Roman" pitchFamily="18" charset="0"/>
              </a:rPr>
              <a:t>mẹ</a:t>
            </a:r>
            <a:r>
              <a:rPr lang="en-US" sz="3200" dirty="0">
                <a:solidFill>
                  <a:prstClr val="black"/>
                </a:solidFill>
                <a:latin typeface="+mj-lt"/>
                <a:cs typeface="Times New Roman" pitchFamily="18" charset="0"/>
              </a:rPr>
              <a:t> </a:t>
            </a:r>
            <a:r>
              <a:rPr lang="en-US" sz="3200" dirty="0" err="1">
                <a:solidFill>
                  <a:prstClr val="black"/>
                </a:solidFill>
                <a:latin typeface="+mj-lt"/>
                <a:cs typeface="Times New Roman" pitchFamily="18" charset="0"/>
              </a:rPr>
              <a:t>giúp</a:t>
            </a:r>
            <a:r>
              <a:rPr lang="en-US" sz="3200" dirty="0">
                <a:solidFill>
                  <a:prstClr val="black"/>
                </a:solidFill>
                <a:latin typeface="+mj-lt"/>
                <a:cs typeface="Times New Roman" pitchFamily="18" charset="0"/>
              </a:rPr>
              <a:t> </a:t>
            </a:r>
            <a:r>
              <a:rPr lang="en-US" sz="3200" dirty="0" err="1">
                <a:solidFill>
                  <a:prstClr val="black"/>
                </a:solidFill>
                <a:latin typeface="+mj-lt"/>
                <a:cs typeface="Times New Roman" pitchFamily="18" charset="0"/>
              </a:rPr>
              <a:t>gì</a:t>
            </a:r>
            <a:r>
              <a:rPr lang="en-US" sz="3200" dirty="0">
                <a:solidFill>
                  <a:prstClr val="black"/>
                </a:solidFill>
                <a:latin typeface="+mj-lt"/>
                <a:cs typeface="Times New Roman" pitchFamily="18" charset="0"/>
              </a:rPr>
              <a:t> </a:t>
            </a:r>
            <a:r>
              <a:rPr lang="en-US" sz="3200" dirty="0" err="1">
                <a:solidFill>
                  <a:prstClr val="black"/>
                </a:solidFill>
                <a:latin typeface="+mj-lt"/>
                <a:cs typeface="Times New Roman" pitchFamily="18" charset="0"/>
              </a:rPr>
              <a:t>nào</a:t>
            </a:r>
            <a:r>
              <a:rPr lang="en-US" sz="3200" dirty="0">
                <a:solidFill>
                  <a:prstClr val="black"/>
                </a:solidFill>
                <a:latin typeface="+mj-lt"/>
                <a:cs typeface="Times New Roman" pitchFamily="18" charset="0"/>
              </a:rPr>
              <a:t>?</a:t>
            </a:r>
          </a:p>
          <a:p>
            <a:pPr marL="457200" lvl="0" indent="-457200" algn="just">
              <a:spcBef>
                <a:spcPts val="800"/>
              </a:spcBef>
              <a:spcAft>
                <a:spcPts val="600"/>
              </a:spcAft>
              <a:buFontTx/>
              <a:buChar char="-"/>
              <a:defRPr/>
            </a:pPr>
            <a:r>
              <a:rPr lang="en-US" sz="3200" dirty="0">
                <a:solidFill>
                  <a:prstClr val="black"/>
                </a:solidFill>
                <a:latin typeface="+mj-lt"/>
                <a:cs typeface="Times New Roman" pitchFamily="18" charset="0"/>
              </a:rPr>
              <a:t>Con </a:t>
            </a:r>
            <a:r>
              <a:rPr lang="en-US" sz="3200" dirty="0" err="1">
                <a:solidFill>
                  <a:prstClr val="black"/>
                </a:solidFill>
                <a:latin typeface="+mj-lt"/>
                <a:cs typeface="Times New Roman" pitchFamily="18" charset="0"/>
              </a:rPr>
              <a:t>nhớ</a:t>
            </a:r>
            <a:r>
              <a:rPr lang="en-US" sz="3200" dirty="0">
                <a:solidFill>
                  <a:prstClr val="black"/>
                </a:solidFill>
                <a:latin typeface="+mj-lt"/>
                <a:cs typeface="Times New Roman" pitchFamily="18" charset="0"/>
              </a:rPr>
              <a:t> </a:t>
            </a:r>
            <a:r>
              <a:rPr lang="en-US" sz="3200" dirty="0" err="1">
                <a:solidFill>
                  <a:prstClr val="black"/>
                </a:solidFill>
                <a:latin typeface="+mj-lt"/>
                <a:cs typeface="Times New Roman" pitchFamily="18" charset="0"/>
              </a:rPr>
              <a:t>Cún</a:t>
            </a:r>
            <a:r>
              <a:rPr lang="en-US" sz="3200" dirty="0">
                <a:solidFill>
                  <a:prstClr val="black"/>
                </a:solidFill>
                <a:latin typeface="+mj-lt"/>
                <a:cs typeface="Times New Roman" pitchFamily="18" charset="0"/>
              </a:rPr>
              <a:t>, </a:t>
            </a:r>
            <a:r>
              <a:rPr lang="en-US" sz="3200" dirty="0" err="1">
                <a:solidFill>
                  <a:prstClr val="black"/>
                </a:solidFill>
                <a:latin typeface="+mj-lt"/>
                <a:cs typeface="Times New Roman" pitchFamily="18" charset="0"/>
              </a:rPr>
              <a:t>mẹ</a:t>
            </a:r>
            <a:r>
              <a:rPr lang="en-US" sz="3200" dirty="0">
                <a:solidFill>
                  <a:prstClr val="black"/>
                </a:solidFill>
                <a:latin typeface="+mj-lt"/>
                <a:cs typeface="Times New Roman" pitchFamily="18" charset="0"/>
              </a:rPr>
              <a:t> ạ!</a:t>
            </a:r>
            <a:endParaRPr lang="vi-VN" sz="3200" dirty="0">
              <a:solidFill>
                <a:prstClr val="black"/>
              </a:solidFill>
              <a:latin typeface="+mj-lt"/>
              <a:cs typeface="Times New Roman" pitchFamily="18" charset="0"/>
            </a:endParaRPr>
          </a:p>
        </p:txBody>
      </p:sp>
      <p:sp>
        <p:nvSpPr>
          <p:cNvPr id="7" name="Flowchart: Terminator 14">
            <a:extLst>
              <a:ext uri="{FF2B5EF4-FFF2-40B4-BE49-F238E27FC236}">
                <a16:creationId xmlns:a16="http://schemas.microsoft.com/office/drawing/2014/main" id="{192089BD-8EB8-4AA3-9B37-9D58E02CD52B}"/>
              </a:ext>
            </a:extLst>
          </p:cNvPr>
          <p:cNvSpPr/>
          <p:nvPr/>
        </p:nvSpPr>
        <p:spPr>
          <a:xfrm>
            <a:off x="4072156" y="140088"/>
            <a:ext cx="4047688" cy="784825"/>
          </a:xfrm>
          <a:prstGeom prst="flowChartTerminator">
            <a:avLst/>
          </a:prstGeom>
          <a:solidFill>
            <a:srgbClr val="DCACBC"/>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ysClr val="windowText" lastClr="000000"/>
                </a:solidFill>
                <a:latin typeface="+mj-lt"/>
                <a:cs typeface="Times New Roman" panose="02020603050405020304" pitchFamily="18" charset="0"/>
              </a:rPr>
              <a:t>LUYỆN ĐỌC   </a:t>
            </a:r>
          </a:p>
        </p:txBody>
      </p:sp>
    </p:spTree>
    <p:extLst>
      <p:ext uri="{BB962C8B-B14F-4D97-AF65-F5344CB8AC3E}">
        <p14:creationId xmlns:p14="http://schemas.microsoft.com/office/powerpoint/2010/main" val="35700811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D3B8B09B-7D1B-42F5-A6C5-57C4AD320E05}"/>
              </a:ext>
            </a:extLst>
          </p:cNvPr>
          <p:cNvPicPr>
            <a:picLocks noChangeAspect="1"/>
          </p:cNvPicPr>
          <p:nvPr/>
        </p:nvPicPr>
        <p:blipFill rotWithShape="1">
          <a:blip r:embed="rId2">
            <a:extLst>
              <a:ext uri="{28A0092B-C50C-407E-A947-70E740481C1C}">
                <a14:useLocalDpi xmlns:a14="http://schemas.microsoft.com/office/drawing/2010/main" val="0"/>
              </a:ext>
            </a:extLst>
          </a:blip>
          <a:srcRect b="5806"/>
          <a:stretch/>
        </p:blipFill>
        <p:spPr>
          <a:xfrm>
            <a:off x="0" y="0"/>
            <a:ext cx="12192000" cy="6459794"/>
          </a:xfrm>
          <a:prstGeom prst="rect">
            <a:avLst/>
          </a:prstGeom>
        </p:spPr>
      </p:pic>
      <p:sp>
        <p:nvSpPr>
          <p:cNvPr id="5" name="Rectangle 12">
            <a:extLst>
              <a:ext uri="{FF2B5EF4-FFF2-40B4-BE49-F238E27FC236}">
                <a16:creationId xmlns:a16="http://schemas.microsoft.com/office/drawing/2014/main" id="{E93FD722-D99B-4253-BEE1-013DCB93861D}"/>
              </a:ext>
            </a:extLst>
          </p:cNvPr>
          <p:cNvSpPr/>
          <p:nvPr/>
        </p:nvSpPr>
        <p:spPr>
          <a:xfrm>
            <a:off x="2342543" y="1317325"/>
            <a:ext cx="8575771" cy="784826"/>
          </a:xfrm>
          <a:prstGeom prst="rect">
            <a:avLst/>
          </a:prstGeom>
        </p:spPr>
        <p:txBody>
          <a:bodyPr wrap="square" lIns="121917" tIns="60958" rIns="121917" bIns="60958">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mj-lt"/>
                <a:ea typeface="+mn-ea"/>
                <a:cs typeface="Times New Roman" pitchFamily="18" charset="0"/>
              </a:rPr>
              <a:t>Con chó nhà hàng xóm</a:t>
            </a:r>
            <a:endParaRPr kumimoji="0" lang="vi-VN" sz="43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j-lt"/>
              <a:ea typeface="+mn-ea"/>
              <a:cs typeface="+mn-cs"/>
            </a:endParaRPr>
          </a:p>
        </p:txBody>
      </p:sp>
      <p:sp>
        <p:nvSpPr>
          <p:cNvPr id="6" name="Hình chữ nhật 5">
            <a:extLst>
              <a:ext uri="{FF2B5EF4-FFF2-40B4-BE49-F238E27FC236}">
                <a16:creationId xmlns:a16="http://schemas.microsoft.com/office/drawing/2014/main" id="{6A4B890A-3545-4642-8E2B-587490263249}"/>
              </a:ext>
            </a:extLst>
          </p:cNvPr>
          <p:cNvSpPr/>
          <p:nvPr/>
        </p:nvSpPr>
        <p:spPr>
          <a:xfrm>
            <a:off x="238540" y="2129139"/>
            <a:ext cx="11516138" cy="2554545"/>
          </a:xfrm>
          <a:prstGeom prst="rect">
            <a:avLst/>
          </a:prstGeom>
        </p:spPr>
        <p:txBody>
          <a:bodyPr wrap="square">
            <a:spAutoFit/>
          </a:bodyPr>
          <a:lstStyle/>
          <a:p>
            <a:pPr indent="465138" algn="just">
              <a:spcBef>
                <a:spcPts val="800"/>
              </a:spcBef>
              <a:spcAft>
                <a:spcPts val="600"/>
              </a:spcAft>
            </a:pPr>
            <a:r>
              <a:rPr lang="en-US" sz="3200" dirty="0">
                <a:latin typeface="+mj-lt"/>
                <a:cs typeface="Times New Roman" pitchFamily="18" charset="0"/>
              </a:rPr>
              <a:t>4</a:t>
            </a:r>
            <a:r>
              <a:rPr lang="vi-VN" sz="3200" dirty="0">
                <a:latin typeface="+mj-lt"/>
                <a:cs typeface="Times New Roman" pitchFamily="18" charset="0"/>
              </a:rPr>
              <a:t>. </a:t>
            </a:r>
            <a:r>
              <a:rPr lang="en-US" sz="3200" dirty="0" err="1">
                <a:latin typeface="+mj-lt"/>
                <a:cs typeface="Times New Roman" pitchFamily="18" charset="0"/>
              </a:rPr>
              <a:t>Ngày</a:t>
            </a:r>
            <a:r>
              <a:rPr lang="en-US" sz="3200" dirty="0">
                <a:latin typeface="+mj-lt"/>
                <a:cs typeface="Times New Roman" pitchFamily="18" charset="0"/>
              </a:rPr>
              <a:t> </a:t>
            </a:r>
            <a:r>
              <a:rPr lang="en-US" sz="3200" dirty="0" err="1">
                <a:latin typeface="+mj-lt"/>
                <a:cs typeface="Times New Roman" pitchFamily="18" charset="0"/>
              </a:rPr>
              <a:t>hôm</a:t>
            </a:r>
            <a:r>
              <a:rPr lang="en-US" sz="3200" dirty="0">
                <a:latin typeface="+mj-lt"/>
                <a:cs typeface="Times New Roman" pitchFamily="18" charset="0"/>
              </a:rPr>
              <a:t> </a:t>
            </a:r>
            <a:r>
              <a:rPr lang="en-US" sz="3200" dirty="0" err="1">
                <a:latin typeface="+mj-lt"/>
                <a:cs typeface="Times New Roman" pitchFamily="18" charset="0"/>
              </a:rPr>
              <a:t>sau</a:t>
            </a:r>
            <a:r>
              <a:rPr lang="en-US" sz="3200" dirty="0">
                <a:latin typeface="+mj-lt"/>
                <a:cs typeface="Times New Roman" pitchFamily="18" charset="0"/>
              </a:rPr>
              <a:t>, </a:t>
            </a:r>
            <a:r>
              <a:rPr lang="en-US" sz="3200" dirty="0" err="1">
                <a:latin typeface="+mj-lt"/>
                <a:cs typeface="Times New Roman" pitchFamily="18" charset="0"/>
              </a:rPr>
              <a:t>bác</a:t>
            </a:r>
            <a:r>
              <a:rPr lang="en-US" sz="3200" dirty="0">
                <a:latin typeface="+mj-lt"/>
                <a:cs typeface="Times New Roman" pitchFamily="18" charset="0"/>
              </a:rPr>
              <a:t> </a:t>
            </a:r>
            <a:r>
              <a:rPr lang="en-US" sz="3200" dirty="0" err="1">
                <a:latin typeface="+mj-lt"/>
                <a:cs typeface="Times New Roman" pitchFamily="18" charset="0"/>
              </a:rPr>
              <a:t>hàng</a:t>
            </a:r>
            <a:r>
              <a:rPr lang="en-US" sz="3200" dirty="0">
                <a:latin typeface="+mj-lt"/>
                <a:cs typeface="Times New Roman" pitchFamily="18" charset="0"/>
              </a:rPr>
              <a:t> </a:t>
            </a:r>
            <a:r>
              <a:rPr lang="en-US" sz="3200" dirty="0" err="1">
                <a:latin typeface="+mj-lt"/>
                <a:cs typeface="Times New Roman" pitchFamily="18" charset="0"/>
              </a:rPr>
              <a:t>xóm</a:t>
            </a:r>
            <a:r>
              <a:rPr lang="en-US" sz="3200" dirty="0">
                <a:latin typeface="+mj-lt"/>
                <a:cs typeface="Times New Roman" pitchFamily="18" charset="0"/>
              </a:rPr>
              <a:t> </a:t>
            </a:r>
            <a:r>
              <a:rPr lang="en-US" sz="3200" dirty="0" err="1">
                <a:latin typeface="+mj-lt"/>
                <a:cs typeface="Times New Roman" pitchFamily="18" charset="0"/>
              </a:rPr>
              <a:t>dẫn</a:t>
            </a:r>
            <a:r>
              <a:rPr lang="en-US" sz="3200" dirty="0">
                <a:latin typeface="+mj-lt"/>
                <a:cs typeface="Times New Roman" pitchFamily="18" charset="0"/>
              </a:rPr>
              <a:t> </a:t>
            </a:r>
            <a:r>
              <a:rPr lang="en-US" sz="3200" dirty="0" err="1">
                <a:latin typeface="+mj-lt"/>
                <a:cs typeface="Times New Roman" pitchFamily="18" charset="0"/>
              </a:rPr>
              <a:t>Cún</a:t>
            </a:r>
            <a:r>
              <a:rPr lang="en-US" sz="3200" dirty="0">
                <a:latin typeface="+mj-lt"/>
                <a:cs typeface="Times New Roman" pitchFamily="18" charset="0"/>
              </a:rPr>
              <a:t> sang </a:t>
            </a:r>
            <a:r>
              <a:rPr lang="en-US" sz="3200" dirty="0" err="1">
                <a:latin typeface="+mj-lt"/>
                <a:cs typeface="Times New Roman" pitchFamily="18" charset="0"/>
              </a:rPr>
              <a:t>chơi</a:t>
            </a:r>
            <a:r>
              <a:rPr lang="en-US" sz="3200" dirty="0">
                <a:latin typeface="+mj-lt"/>
                <a:cs typeface="Times New Roman" pitchFamily="18" charset="0"/>
              </a:rPr>
              <a:t> </a:t>
            </a:r>
            <a:r>
              <a:rPr lang="en-US" sz="3200" dirty="0" err="1">
                <a:latin typeface="+mj-lt"/>
                <a:cs typeface="Times New Roman" pitchFamily="18" charset="0"/>
              </a:rPr>
              <a:t>với</a:t>
            </a:r>
            <a:r>
              <a:rPr lang="en-US" sz="3200" dirty="0">
                <a:latin typeface="+mj-lt"/>
                <a:cs typeface="Times New Roman" pitchFamily="18" charset="0"/>
              </a:rPr>
              <a:t> </a:t>
            </a:r>
            <a:r>
              <a:rPr lang="en-US" sz="3200" dirty="0" err="1">
                <a:latin typeface="+mj-lt"/>
                <a:cs typeface="Times New Roman" pitchFamily="18" charset="0"/>
              </a:rPr>
              <a:t>Bé</a:t>
            </a:r>
            <a:r>
              <a:rPr lang="en-US" sz="3200" dirty="0">
                <a:latin typeface="+mj-lt"/>
                <a:cs typeface="Times New Roman" pitchFamily="18" charset="0"/>
              </a:rPr>
              <a:t>. </a:t>
            </a:r>
            <a:r>
              <a:rPr lang="en-US" sz="3200" dirty="0" err="1">
                <a:latin typeface="+mj-lt"/>
                <a:cs typeface="Times New Roman" pitchFamily="18" charset="0"/>
              </a:rPr>
              <a:t>Bé</a:t>
            </a:r>
            <a:r>
              <a:rPr lang="en-US" sz="3200" dirty="0">
                <a:latin typeface="+mj-lt"/>
                <a:cs typeface="Times New Roman" pitchFamily="18" charset="0"/>
              </a:rPr>
              <a:t> </a:t>
            </a:r>
            <a:r>
              <a:rPr lang="en-US" sz="3200" dirty="0" err="1">
                <a:latin typeface="+mj-lt"/>
                <a:cs typeface="Times New Roman" pitchFamily="18" charset="0"/>
              </a:rPr>
              <a:t>và</a:t>
            </a:r>
            <a:r>
              <a:rPr lang="en-US" sz="3200" dirty="0">
                <a:latin typeface="+mj-lt"/>
                <a:cs typeface="Times New Roman" pitchFamily="18" charset="0"/>
              </a:rPr>
              <a:t> </a:t>
            </a:r>
            <a:r>
              <a:rPr lang="en-US" sz="3200" dirty="0" err="1">
                <a:latin typeface="+mj-lt"/>
                <a:cs typeface="Times New Roman" pitchFamily="18" charset="0"/>
              </a:rPr>
              <a:t>Cún</a:t>
            </a:r>
            <a:r>
              <a:rPr lang="en-US" sz="3200" dirty="0">
                <a:latin typeface="+mj-lt"/>
                <a:cs typeface="Times New Roman" pitchFamily="18" charset="0"/>
              </a:rPr>
              <a:t> </a:t>
            </a:r>
            <a:r>
              <a:rPr lang="en-US" sz="3200" dirty="0" err="1">
                <a:latin typeface="+mj-lt"/>
                <a:cs typeface="Times New Roman" pitchFamily="18" charset="0"/>
              </a:rPr>
              <a:t>càng</a:t>
            </a:r>
            <a:r>
              <a:rPr lang="en-US" sz="3200" dirty="0">
                <a:latin typeface="+mj-lt"/>
                <a:cs typeface="Times New Roman" pitchFamily="18" charset="0"/>
              </a:rPr>
              <a:t> </a:t>
            </a:r>
            <a:r>
              <a:rPr lang="en-US" sz="3200" dirty="0" err="1">
                <a:latin typeface="+mj-lt"/>
                <a:cs typeface="Times New Roman" pitchFamily="18" charset="0"/>
              </a:rPr>
              <a:t>thân</a:t>
            </a:r>
            <a:r>
              <a:rPr lang="en-US" sz="3200" dirty="0">
                <a:latin typeface="+mj-lt"/>
                <a:cs typeface="Times New Roman" pitchFamily="18" charset="0"/>
              </a:rPr>
              <a:t> </a:t>
            </a:r>
            <a:r>
              <a:rPr lang="en-US" sz="3200" dirty="0" err="1">
                <a:latin typeface="+mj-lt"/>
                <a:cs typeface="Times New Roman" pitchFamily="18" charset="0"/>
              </a:rPr>
              <a:t>thiết</a:t>
            </a:r>
            <a:r>
              <a:rPr lang="en-US" sz="3200" dirty="0">
                <a:latin typeface="+mj-lt"/>
                <a:cs typeface="Times New Roman" pitchFamily="18" charset="0"/>
              </a:rPr>
              <a:t>. </a:t>
            </a:r>
            <a:r>
              <a:rPr lang="en-US" sz="3200" dirty="0" err="1">
                <a:latin typeface="+mj-lt"/>
                <a:cs typeface="Times New Roman" pitchFamily="18" charset="0"/>
              </a:rPr>
              <a:t>Cún</a:t>
            </a:r>
            <a:r>
              <a:rPr lang="en-US" sz="3200" dirty="0">
                <a:latin typeface="+mj-lt"/>
                <a:cs typeface="Times New Roman" pitchFamily="18" charset="0"/>
              </a:rPr>
              <a:t> </a:t>
            </a:r>
            <a:r>
              <a:rPr lang="en-US" sz="3200" dirty="0" err="1">
                <a:latin typeface="+mj-lt"/>
                <a:cs typeface="Times New Roman" pitchFamily="18" charset="0"/>
              </a:rPr>
              <a:t>mang</a:t>
            </a:r>
            <a:r>
              <a:rPr lang="en-US" sz="3200" dirty="0">
                <a:latin typeface="+mj-lt"/>
                <a:cs typeface="Times New Roman" pitchFamily="18" charset="0"/>
              </a:rPr>
              <a:t> </a:t>
            </a:r>
            <a:r>
              <a:rPr lang="en-US" sz="3200" dirty="0" err="1">
                <a:latin typeface="+mj-lt"/>
                <a:cs typeface="Times New Roman" pitchFamily="18" charset="0"/>
              </a:rPr>
              <a:t>cho</a:t>
            </a:r>
            <a:r>
              <a:rPr lang="en-US" sz="3200" dirty="0">
                <a:latin typeface="+mj-lt"/>
                <a:cs typeface="Times New Roman" pitchFamily="18" charset="0"/>
              </a:rPr>
              <a:t> </a:t>
            </a:r>
            <a:r>
              <a:rPr lang="en-US" sz="3200" dirty="0" err="1">
                <a:latin typeface="+mj-lt"/>
                <a:cs typeface="Times New Roman" pitchFamily="18" charset="0"/>
              </a:rPr>
              <a:t>Bé</a:t>
            </a:r>
            <a:r>
              <a:rPr lang="en-US" sz="3200" dirty="0">
                <a:latin typeface="+mj-lt"/>
                <a:cs typeface="Times New Roman" pitchFamily="18" charset="0"/>
              </a:rPr>
              <a:t> </a:t>
            </a:r>
            <a:r>
              <a:rPr lang="en-US" sz="3200" dirty="0" err="1">
                <a:latin typeface="+mj-lt"/>
                <a:cs typeface="Times New Roman" pitchFamily="18" charset="0"/>
              </a:rPr>
              <a:t>khi</a:t>
            </a:r>
            <a:r>
              <a:rPr lang="en-US" sz="3200" dirty="0">
                <a:latin typeface="+mj-lt"/>
                <a:cs typeface="Times New Roman" pitchFamily="18" charset="0"/>
              </a:rPr>
              <a:t> </a:t>
            </a:r>
            <a:r>
              <a:rPr lang="en-US" sz="3200" dirty="0" err="1">
                <a:latin typeface="+mj-lt"/>
                <a:cs typeface="Times New Roman" pitchFamily="18" charset="0"/>
              </a:rPr>
              <a:t>thì</a:t>
            </a:r>
            <a:r>
              <a:rPr lang="en-US" sz="3200" dirty="0">
                <a:latin typeface="+mj-lt"/>
                <a:cs typeface="Times New Roman" pitchFamily="18" charset="0"/>
              </a:rPr>
              <a:t> </a:t>
            </a:r>
            <a:r>
              <a:rPr lang="en-US" sz="3200" dirty="0" err="1">
                <a:latin typeface="+mj-lt"/>
                <a:cs typeface="Times New Roman" pitchFamily="18" charset="0"/>
              </a:rPr>
              <a:t>tờ</a:t>
            </a:r>
            <a:r>
              <a:rPr lang="en-US" sz="3200" dirty="0">
                <a:latin typeface="+mj-lt"/>
                <a:cs typeface="Times New Roman" pitchFamily="18" charset="0"/>
              </a:rPr>
              <a:t> </a:t>
            </a:r>
            <a:r>
              <a:rPr lang="en-US" sz="3200" dirty="0" err="1">
                <a:latin typeface="+mj-lt"/>
                <a:cs typeface="Times New Roman" pitchFamily="18" charset="0"/>
              </a:rPr>
              <a:t>báo</a:t>
            </a:r>
            <a:r>
              <a:rPr lang="en-US" sz="3200" dirty="0">
                <a:latin typeface="+mj-lt"/>
                <a:cs typeface="Times New Roman" pitchFamily="18" charset="0"/>
              </a:rPr>
              <a:t>, </a:t>
            </a:r>
            <a:r>
              <a:rPr lang="en-US" sz="3200" dirty="0" err="1">
                <a:latin typeface="+mj-lt"/>
                <a:cs typeface="Times New Roman" pitchFamily="18" charset="0"/>
              </a:rPr>
              <a:t>khi</a:t>
            </a:r>
            <a:r>
              <a:rPr lang="en-US" sz="3200" dirty="0">
                <a:latin typeface="+mj-lt"/>
                <a:cs typeface="Times New Roman" pitchFamily="18" charset="0"/>
              </a:rPr>
              <a:t> </a:t>
            </a:r>
            <a:r>
              <a:rPr lang="en-US" sz="3200" dirty="0" err="1">
                <a:latin typeface="+mj-lt"/>
                <a:cs typeface="Times New Roman" pitchFamily="18" charset="0"/>
              </a:rPr>
              <a:t>thì</a:t>
            </a:r>
            <a:r>
              <a:rPr lang="en-US" sz="3200" dirty="0">
                <a:latin typeface="+mj-lt"/>
                <a:cs typeface="Times New Roman" pitchFamily="18" charset="0"/>
              </a:rPr>
              <a:t> con </a:t>
            </a:r>
            <a:r>
              <a:rPr lang="en-US" sz="3200" dirty="0" err="1">
                <a:latin typeface="+mj-lt"/>
                <a:cs typeface="Times New Roman" pitchFamily="18" charset="0"/>
              </a:rPr>
              <a:t>búp</a:t>
            </a:r>
            <a:r>
              <a:rPr lang="en-US" sz="3200" dirty="0">
                <a:latin typeface="+mj-lt"/>
                <a:cs typeface="Times New Roman" pitchFamily="18" charset="0"/>
              </a:rPr>
              <a:t> </a:t>
            </a:r>
            <a:r>
              <a:rPr lang="en-US" sz="3200" dirty="0" err="1">
                <a:latin typeface="+mj-lt"/>
                <a:cs typeface="Times New Roman" pitchFamily="18" charset="0"/>
              </a:rPr>
              <a:t>bê</a:t>
            </a:r>
            <a:r>
              <a:rPr lang="en-US" sz="3200" dirty="0">
                <a:latin typeface="+mj-lt"/>
                <a:cs typeface="Times New Roman" pitchFamily="18" charset="0"/>
              </a:rPr>
              <a:t>,… </a:t>
            </a:r>
            <a:r>
              <a:rPr lang="en-US" sz="3200" dirty="0" err="1">
                <a:latin typeface="+mj-lt"/>
                <a:cs typeface="Times New Roman" pitchFamily="18" charset="0"/>
              </a:rPr>
              <a:t>Thỉnh</a:t>
            </a:r>
            <a:r>
              <a:rPr lang="en-US" sz="3200" dirty="0">
                <a:latin typeface="+mj-lt"/>
                <a:cs typeface="Times New Roman" pitchFamily="18" charset="0"/>
              </a:rPr>
              <a:t> </a:t>
            </a:r>
            <a:r>
              <a:rPr lang="en-US" sz="3200" dirty="0" err="1">
                <a:latin typeface="+mj-lt"/>
                <a:cs typeface="Times New Roman" pitchFamily="18" charset="0"/>
              </a:rPr>
              <a:t>thoảng</a:t>
            </a:r>
            <a:r>
              <a:rPr lang="en-US" sz="3200" dirty="0">
                <a:latin typeface="+mj-lt"/>
                <a:cs typeface="Times New Roman" pitchFamily="18" charset="0"/>
              </a:rPr>
              <a:t>, </a:t>
            </a:r>
            <a:r>
              <a:rPr lang="en-US" sz="3200" dirty="0" err="1">
                <a:latin typeface="+mj-lt"/>
                <a:cs typeface="Times New Roman" pitchFamily="18" charset="0"/>
              </a:rPr>
              <a:t>Cún</a:t>
            </a:r>
            <a:r>
              <a:rPr lang="en-US" sz="3200" dirty="0">
                <a:latin typeface="+mj-lt"/>
                <a:cs typeface="Times New Roman" pitchFamily="18" charset="0"/>
              </a:rPr>
              <a:t> </a:t>
            </a:r>
            <a:r>
              <a:rPr lang="en-US" sz="3200" dirty="0" err="1">
                <a:latin typeface="+mj-lt"/>
                <a:cs typeface="Times New Roman" pitchFamily="18" charset="0"/>
              </a:rPr>
              <a:t>muốn</a:t>
            </a:r>
            <a:r>
              <a:rPr lang="en-US" sz="3200" dirty="0">
                <a:latin typeface="+mj-lt"/>
                <a:cs typeface="Times New Roman" pitchFamily="18" charset="0"/>
              </a:rPr>
              <a:t> </a:t>
            </a:r>
            <a:r>
              <a:rPr lang="en-US" sz="3200" dirty="0" err="1">
                <a:latin typeface="+mj-lt"/>
                <a:cs typeface="Times New Roman" pitchFamily="18" charset="0"/>
              </a:rPr>
              <a:t>chạy</a:t>
            </a:r>
            <a:r>
              <a:rPr lang="en-US" sz="3200" dirty="0">
                <a:latin typeface="+mj-lt"/>
                <a:cs typeface="Times New Roman" pitchFamily="18" charset="0"/>
              </a:rPr>
              <a:t> </a:t>
            </a:r>
            <a:r>
              <a:rPr lang="en-US" sz="3200" dirty="0" err="1">
                <a:latin typeface="+mj-lt"/>
                <a:cs typeface="Times New Roman" pitchFamily="18" charset="0"/>
              </a:rPr>
              <a:t>nhảy</a:t>
            </a:r>
            <a:r>
              <a:rPr lang="en-US" sz="3200" dirty="0">
                <a:latin typeface="+mj-lt"/>
                <a:cs typeface="Times New Roman" pitchFamily="18" charset="0"/>
              </a:rPr>
              <a:t>, </a:t>
            </a:r>
            <a:r>
              <a:rPr lang="en-US" sz="3200" dirty="0" err="1">
                <a:latin typeface="+mj-lt"/>
                <a:cs typeface="Times New Roman" pitchFamily="18" charset="0"/>
              </a:rPr>
              <a:t>nô</a:t>
            </a:r>
            <a:r>
              <a:rPr lang="en-US" sz="3200" dirty="0">
                <a:latin typeface="+mj-lt"/>
                <a:cs typeface="Times New Roman" pitchFamily="18" charset="0"/>
              </a:rPr>
              <a:t> </a:t>
            </a:r>
            <a:r>
              <a:rPr lang="en-US" sz="3200" dirty="0" err="1">
                <a:latin typeface="+mj-lt"/>
                <a:cs typeface="Times New Roman" pitchFamily="18" charset="0"/>
              </a:rPr>
              <a:t>đùa</a:t>
            </a:r>
            <a:r>
              <a:rPr lang="en-US" sz="3200" dirty="0">
                <a:latin typeface="+mj-lt"/>
                <a:cs typeface="Times New Roman" pitchFamily="18" charset="0"/>
              </a:rPr>
              <a:t>. </a:t>
            </a:r>
            <a:r>
              <a:rPr lang="en-US" sz="3200" dirty="0" err="1">
                <a:latin typeface="+mj-lt"/>
                <a:cs typeface="Times New Roman" pitchFamily="18" charset="0"/>
              </a:rPr>
              <a:t>Nhưng</a:t>
            </a:r>
            <a:r>
              <a:rPr lang="en-US" sz="3200" dirty="0">
                <a:latin typeface="+mj-lt"/>
                <a:cs typeface="Times New Roman" pitchFamily="18" charset="0"/>
              </a:rPr>
              <a:t> con </a:t>
            </a:r>
            <a:r>
              <a:rPr lang="en-US" sz="3200" dirty="0" err="1">
                <a:latin typeface="+mj-lt"/>
                <a:cs typeface="Times New Roman" pitchFamily="18" charset="0"/>
              </a:rPr>
              <a:t>vật</a:t>
            </a:r>
            <a:r>
              <a:rPr lang="en-US" sz="3200" dirty="0">
                <a:latin typeface="+mj-lt"/>
                <a:cs typeface="Times New Roman" pitchFamily="18" charset="0"/>
              </a:rPr>
              <a:t> </a:t>
            </a:r>
            <a:r>
              <a:rPr lang="en-US" sz="3200" dirty="0" err="1">
                <a:latin typeface="+mj-lt"/>
                <a:cs typeface="Times New Roman" pitchFamily="18" charset="0"/>
              </a:rPr>
              <a:t>thông</a:t>
            </a:r>
            <a:r>
              <a:rPr lang="en-US" sz="3200" dirty="0">
                <a:latin typeface="+mj-lt"/>
                <a:cs typeface="Times New Roman" pitchFamily="18" charset="0"/>
              </a:rPr>
              <a:t> </a:t>
            </a:r>
            <a:r>
              <a:rPr lang="en-US" sz="3200" dirty="0" err="1">
                <a:latin typeface="+mj-lt"/>
                <a:cs typeface="Times New Roman" pitchFamily="18" charset="0"/>
              </a:rPr>
              <a:t>minh</a:t>
            </a:r>
            <a:r>
              <a:rPr lang="en-US" sz="3200" dirty="0">
                <a:latin typeface="+mj-lt"/>
                <a:cs typeface="Times New Roman" pitchFamily="18" charset="0"/>
              </a:rPr>
              <a:t> </a:t>
            </a:r>
            <a:r>
              <a:rPr lang="en-US" sz="3200" dirty="0" err="1">
                <a:latin typeface="+mj-lt"/>
                <a:cs typeface="Times New Roman" pitchFamily="18" charset="0"/>
              </a:rPr>
              <a:t>hiểu</a:t>
            </a:r>
            <a:r>
              <a:rPr lang="en-US" sz="3200" dirty="0">
                <a:latin typeface="+mj-lt"/>
                <a:cs typeface="Times New Roman" pitchFamily="18" charset="0"/>
              </a:rPr>
              <a:t> </a:t>
            </a:r>
            <a:r>
              <a:rPr lang="en-US" sz="3200" dirty="0" err="1">
                <a:latin typeface="+mj-lt"/>
                <a:cs typeface="Times New Roman" pitchFamily="18" charset="0"/>
              </a:rPr>
              <a:t>rằng</a:t>
            </a:r>
            <a:r>
              <a:rPr lang="en-US" sz="3200" dirty="0">
                <a:latin typeface="+mj-lt"/>
                <a:cs typeface="Times New Roman" pitchFamily="18" charset="0"/>
              </a:rPr>
              <a:t> </a:t>
            </a:r>
            <a:r>
              <a:rPr lang="en-US" sz="3200" dirty="0" err="1">
                <a:latin typeface="+mj-lt"/>
                <a:cs typeface="Times New Roman" pitchFamily="18" charset="0"/>
              </a:rPr>
              <a:t>chưa</a:t>
            </a:r>
            <a:r>
              <a:rPr lang="en-US" sz="3200" dirty="0">
                <a:latin typeface="+mj-lt"/>
                <a:cs typeface="Times New Roman" pitchFamily="18" charset="0"/>
              </a:rPr>
              <a:t> </a:t>
            </a:r>
            <a:r>
              <a:rPr lang="en-US" sz="3200" dirty="0" err="1">
                <a:latin typeface="+mj-lt"/>
                <a:cs typeface="Times New Roman" pitchFamily="18" charset="0"/>
              </a:rPr>
              <a:t>đến</a:t>
            </a:r>
            <a:r>
              <a:rPr lang="en-US" sz="3200" dirty="0">
                <a:latin typeface="+mj-lt"/>
                <a:cs typeface="Times New Roman" pitchFamily="18" charset="0"/>
              </a:rPr>
              <a:t> </a:t>
            </a:r>
            <a:r>
              <a:rPr lang="en-US" sz="3200" dirty="0" err="1">
                <a:latin typeface="+mj-lt"/>
                <a:cs typeface="Times New Roman" pitchFamily="18" charset="0"/>
              </a:rPr>
              <a:t>lúc</a:t>
            </a:r>
            <a:r>
              <a:rPr lang="en-US" sz="3200" dirty="0">
                <a:latin typeface="+mj-lt"/>
                <a:cs typeface="Times New Roman" pitchFamily="18" charset="0"/>
              </a:rPr>
              <a:t> </a:t>
            </a:r>
            <a:r>
              <a:rPr lang="en-US" sz="3200" dirty="0" err="1">
                <a:latin typeface="+mj-lt"/>
                <a:cs typeface="Times New Roman" pitchFamily="18" charset="0"/>
              </a:rPr>
              <a:t>chạy</a:t>
            </a:r>
            <a:r>
              <a:rPr lang="en-US" sz="3200" dirty="0">
                <a:latin typeface="+mj-lt"/>
                <a:cs typeface="Times New Roman" pitchFamily="18" charset="0"/>
              </a:rPr>
              <a:t> </a:t>
            </a:r>
            <a:r>
              <a:rPr lang="en-US" sz="3200" dirty="0" err="1">
                <a:latin typeface="+mj-lt"/>
                <a:cs typeface="Times New Roman" pitchFamily="18" charset="0"/>
              </a:rPr>
              <a:t>đi</a:t>
            </a:r>
            <a:r>
              <a:rPr lang="en-US" sz="3200" dirty="0">
                <a:latin typeface="+mj-lt"/>
                <a:cs typeface="Times New Roman" pitchFamily="18" charset="0"/>
              </a:rPr>
              <a:t> </a:t>
            </a:r>
            <a:r>
              <a:rPr lang="en-US" sz="3200" dirty="0" err="1">
                <a:latin typeface="+mj-lt"/>
                <a:cs typeface="Times New Roman" pitchFamily="18" charset="0"/>
              </a:rPr>
              <a:t>chơi</a:t>
            </a:r>
            <a:r>
              <a:rPr lang="en-US" sz="3200" dirty="0">
                <a:latin typeface="+mj-lt"/>
                <a:cs typeface="Times New Roman" pitchFamily="18" charset="0"/>
              </a:rPr>
              <a:t> </a:t>
            </a:r>
            <a:r>
              <a:rPr lang="en-US" sz="3200" dirty="0" err="1">
                <a:latin typeface="+mj-lt"/>
                <a:cs typeface="Times New Roman" pitchFamily="18" charset="0"/>
              </a:rPr>
              <a:t>được</a:t>
            </a:r>
            <a:r>
              <a:rPr lang="en-US" sz="3200" dirty="0">
                <a:latin typeface="+mj-lt"/>
                <a:cs typeface="Times New Roman" pitchFamily="18" charset="0"/>
              </a:rPr>
              <a:t>.</a:t>
            </a:r>
          </a:p>
        </p:txBody>
      </p:sp>
      <p:sp>
        <p:nvSpPr>
          <p:cNvPr id="7" name="Flowchart: Terminator 14">
            <a:extLst>
              <a:ext uri="{FF2B5EF4-FFF2-40B4-BE49-F238E27FC236}">
                <a16:creationId xmlns:a16="http://schemas.microsoft.com/office/drawing/2014/main" id="{1FE73D56-82CB-42EA-BF5E-5DEFC0AE5ACC}"/>
              </a:ext>
            </a:extLst>
          </p:cNvPr>
          <p:cNvSpPr/>
          <p:nvPr/>
        </p:nvSpPr>
        <p:spPr>
          <a:xfrm>
            <a:off x="4096737" y="152444"/>
            <a:ext cx="3998526" cy="1019905"/>
          </a:xfrm>
          <a:prstGeom prst="flowChartTerminator">
            <a:avLst/>
          </a:prstGeom>
          <a:solidFill>
            <a:srgbClr val="DCACBC"/>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ysClr val="windowText" lastClr="000000"/>
                </a:solidFill>
                <a:latin typeface="+mj-lt"/>
                <a:cs typeface="Times New Roman" panose="02020603050405020304" pitchFamily="18" charset="0"/>
              </a:rPr>
              <a:t>LUYỆN ĐỌC   </a:t>
            </a:r>
          </a:p>
        </p:txBody>
      </p:sp>
      <p:cxnSp>
        <p:nvCxnSpPr>
          <p:cNvPr id="8" name="Straight Connector 4">
            <a:extLst>
              <a:ext uri="{FF2B5EF4-FFF2-40B4-BE49-F238E27FC236}">
                <a16:creationId xmlns:a16="http://schemas.microsoft.com/office/drawing/2014/main" id="{3407F513-2E1B-431B-AB0A-1D76488F181E}"/>
              </a:ext>
            </a:extLst>
          </p:cNvPr>
          <p:cNvCxnSpPr>
            <a:cxnSpLocks/>
          </p:cNvCxnSpPr>
          <p:nvPr/>
        </p:nvCxnSpPr>
        <p:spPr>
          <a:xfrm flipH="1">
            <a:off x="7663756" y="2716633"/>
            <a:ext cx="187373" cy="468768"/>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20781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0713BB87-3715-4F18-BA7D-2A7A44B9D9BC}"/>
              </a:ext>
            </a:extLst>
          </p:cNvPr>
          <p:cNvPicPr>
            <a:picLocks noChangeAspect="1"/>
          </p:cNvPicPr>
          <p:nvPr/>
        </p:nvPicPr>
        <p:blipFill rotWithShape="1">
          <a:blip r:embed="rId2">
            <a:extLst>
              <a:ext uri="{28A0092B-C50C-407E-A947-70E740481C1C}">
                <a14:useLocalDpi xmlns:a14="http://schemas.microsoft.com/office/drawing/2010/main" val="0"/>
              </a:ext>
            </a:extLst>
          </a:blip>
          <a:srcRect b="6093"/>
          <a:stretch/>
        </p:blipFill>
        <p:spPr>
          <a:xfrm>
            <a:off x="0" y="0"/>
            <a:ext cx="12192000" cy="6440129"/>
          </a:xfrm>
          <a:prstGeom prst="rect">
            <a:avLst/>
          </a:prstGeom>
        </p:spPr>
      </p:pic>
      <p:sp>
        <p:nvSpPr>
          <p:cNvPr id="5" name="Rectangle 12">
            <a:extLst>
              <a:ext uri="{FF2B5EF4-FFF2-40B4-BE49-F238E27FC236}">
                <a16:creationId xmlns:a16="http://schemas.microsoft.com/office/drawing/2014/main" id="{3EE7CD41-51EA-40B2-87FA-0EF096CB358F}"/>
              </a:ext>
            </a:extLst>
          </p:cNvPr>
          <p:cNvSpPr/>
          <p:nvPr/>
        </p:nvSpPr>
        <p:spPr>
          <a:xfrm>
            <a:off x="2392826" y="1317325"/>
            <a:ext cx="8102081" cy="784826"/>
          </a:xfrm>
          <a:prstGeom prst="rect">
            <a:avLst/>
          </a:prstGeom>
        </p:spPr>
        <p:txBody>
          <a:bodyPr wrap="square" lIns="121917" tIns="60958" rIns="121917" bIns="60958">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mj-lt"/>
                <a:ea typeface="+mn-ea"/>
                <a:cs typeface="Times New Roman" pitchFamily="18" charset="0"/>
              </a:rPr>
              <a:t>Con chó nhà hàng xóm</a:t>
            </a:r>
            <a:endParaRPr kumimoji="0" lang="vi-VN" sz="43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j-lt"/>
              <a:ea typeface="+mn-ea"/>
              <a:cs typeface="+mn-cs"/>
            </a:endParaRPr>
          </a:p>
        </p:txBody>
      </p:sp>
      <p:sp>
        <p:nvSpPr>
          <p:cNvPr id="6" name="Hình chữ nhật 5">
            <a:extLst>
              <a:ext uri="{FF2B5EF4-FFF2-40B4-BE49-F238E27FC236}">
                <a16:creationId xmlns:a16="http://schemas.microsoft.com/office/drawing/2014/main" id="{DBF5E53F-B7F4-4434-AFCE-B97537969BCB}"/>
              </a:ext>
            </a:extLst>
          </p:cNvPr>
          <p:cNvSpPr/>
          <p:nvPr/>
        </p:nvSpPr>
        <p:spPr>
          <a:xfrm>
            <a:off x="291548" y="2493758"/>
            <a:ext cx="10880035" cy="1569660"/>
          </a:xfrm>
          <a:prstGeom prst="rect">
            <a:avLst/>
          </a:prstGeom>
        </p:spPr>
        <p:txBody>
          <a:bodyPr wrap="square">
            <a:spAutoFit/>
          </a:bodyPr>
          <a:lstStyle/>
          <a:p>
            <a:pPr indent="465138" algn="just">
              <a:spcBef>
                <a:spcPts val="800"/>
              </a:spcBef>
              <a:spcAft>
                <a:spcPts val="600"/>
              </a:spcAft>
            </a:pPr>
            <a:r>
              <a:rPr lang="en-US" sz="3200" dirty="0">
                <a:latin typeface="+mj-lt"/>
                <a:cs typeface="Times New Roman" pitchFamily="18" charset="0"/>
              </a:rPr>
              <a:t>5</a:t>
            </a:r>
            <a:r>
              <a:rPr lang="vi-VN" sz="3200" dirty="0">
                <a:latin typeface="+mj-lt"/>
                <a:cs typeface="Times New Roman" pitchFamily="18" charset="0"/>
              </a:rPr>
              <a:t>. </a:t>
            </a:r>
            <a:r>
              <a:rPr lang="en-US" sz="3200" dirty="0" err="1">
                <a:latin typeface="+mj-lt"/>
                <a:cs typeface="Times New Roman" pitchFamily="18" charset="0"/>
              </a:rPr>
              <a:t>Ngày</a:t>
            </a:r>
            <a:r>
              <a:rPr lang="en-US" sz="3200" dirty="0">
                <a:latin typeface="+mj-lt"/>
                <a:cs typeface="Times New Roman" pitchFamily="18" charset="0"/>
              </a:rPr>
              <a:t> </a:t>
            </a:r>
            <a:r>
              <a:rPr lang="en-US" sz="3200" dirty="0" err="1">
                <a:latin typeface="+mj-lt"/>
                <a:cs typeface="Times New Roman" pitchFamily="18" charset="0"/>
              </a:rPr>
              <a:t>tháo</a:t>
            </a:r>
            <a:r>
              <a:rPr lang="en-US" sz="3200" dirty="0">
                <a:latin typeface="+mj-lt"/>
                <a:cs typeface="Times New Roman" pitchFamily="18" charset="0"/>
              </a:rPr>
              <a:t> </a:t>
            </a:r>
            <a:r>
              <a:rPr lang="en-US" sz="3200" dirty="0" err="1">
                <a:latin typeface="+mj-lt"/>
                <a:cs typeface="Times New Roman" pitchFamily="18" charset="0"/>
              </a:rPr>
              <a:t>bột</a:t>
            </a:r>
            <a:r>
              <a:rPr lang="en-US" sz="3200" dirty="0">
                <a:latin typeface="+mj-lt"/>
                <a:cs typeface="Times New Roman" pitchFamily="18" charset="0"/>
              </a:rPr>
              <a:t> </a:t>
            </a:r>
            <a:r>
              <a:rPr lang="en-US" sz="3200" dirty="0" err="1">
                <a:latin typeface="+mj-lt"/>
                <a:cs typeface="Times New Roman" pitchFamily="18" charset="0"/>
              </a:rPr>
              <a:t>đã</a:t>
            </a:r>
            <a:r>
              <a:rPr lang="en-US" sz="3200" dirty="0">
                <a:latin typeface="+mj-lt"/>
                <a:cs typeface="Times New Roman" pitchFamily="18" charset="0"/>
              </a:rPr>
              <a:t> </a:t>
            </a:r>
            <a:r>
              <a:rPr lang="en-US" sz="3200" dirty="0" err="1">
                <a:latin typeface="+mj-lt"/>
                <a:cs typeface="Times New Roman" pitchFamily="18" charset="0"/>
              </a:rPr>
              <a:t>đến</a:t>
            </a:r>
            <a:r>
              <a:rPr lang="en-US" sz="3200" dirty="0">
                <a:latin typeface="+mj-lt"/>
                <a:cs typeface="Times New Roman" pitchFamily="18" charset="0"/>
              </a:rPr>
              <a:t>. </a:t>
            </a:r>
            <a:r>
              <a:rPr lang="en-US" sz="3200" dirty="0" err="1">
                <a:latin typeface="+mj-lt"/>
                <a:cs typeface="Times New Roman" pitchFamily="18" charset="0"/>
              </a:rPr>
              <a:t>Bác</a:t>
            </a:r>
            <a:r>
              <a:rPr lang="en-US" sz="3200" dirty="0">
                <a:latin typeface="+mj-lt"/>
                <a:cs typeface="Times New Roman" pitchFamily="18" charset="0"/>
              </a:rPr>
              <a:t> </a:t>
            </a:r>
            <a:r>
              <a:rPr lang="en-US" sz="3200" dirty="0" err="1">
                <a:latin typeface="+mj-lt"/>
                <a:cs typeface="Times New Roman" pitchFamily="18" charset="0"/>
              </a:rPr>
              <a:t>sĩ</a:t>
            </a:r>
            <a:r>
              <a:rPr lang="en-US" sz="3200" dirty="0">
                <a:latin typeface="+mj-lt"/>
                <a:cs typeface="Times New Roman" pitchFamily="18" charset="0"/>
              </a:rPr>
              <a:t> </a:t>
            </a:r>
            <a:r>
              <a:rPr lang="en-US" sz="3200" dirty="0" err="1">
                <a:latin typeface="+mj-lt"/>
                <a:cs typeface="Times New Roman" pitchFamily="18" charset="0"/>
              </a:rPr>
              <a:t>rất</a:t>
            </a:r>
            <a:r>
              <a:rPr lang="en-US" sz="3200" dirty="0">
                <a:latin typeface="+mj-lt"/>
                <a:cs typeface="Times New Roman" pitchFamily="18" charset="0"/>
              </a:rPr>
              <a:t> </a:t>
            </a:r>
            <a:r>
              <a:rPr lang="en-US" sz="3200" dirty="0" err="1">
                <a:latin typeface="+mj-lt"/>
                <a:cs typeface="Times New Roman" pitchFamily="18" charset="0"/>
              </a:rPr>
              <a:t>hài</a:t>
            </a:r>
            <a:r>
              <a:rPr lang="en-US" sz="3200" dirty="0">
                <a:latin typeface="+mj-lt"/>
                <a:cs typeface="Times New Roman" pitchFamily="18" charset="0"/>
              </a:rPr>
              <a:t> </a:t>
            </a:r>
            <a:r>
              <a:rPr lang="en-US" sz="3200" dirty="0" err="1">
                <a:latin typeface="+mj-lt"/>
                <a:cs typeface="Times New Roman" pitchFamily="18" charset="0"/>
              </a:rPr>
              <a:t>lòng</a:t>
            </a:r>
            <a:r>
              <a:rPr lang="en-US" sz="3200" dirty="0">
                <a:latin typeface="+mj-lt"/>
                <a:cs typeface="Times New Roman" pitchFamily="18" charset="0"/>
              </a:rPr>
              <a:t> </a:t>
            </a:r>
            <a:r>
              <a:rPr lang="en-US" sz="3200" dirty="0" err="1">
                <a:latin typeface="+mj-lt"/>
                <a:cs typeface="Times New Roman" pitchFamily="18" charset="0"/>
              </a:rPr>
              <a:t>vì</a:t>
            </a:r>
            <a:r>
              <a:rPr lang="en-US" sz="3200" dirty="0">
                <a:latin typeface="+mj-lt"/>
                <a:cs typeface="Times New Roman" pitchFamily="18" charset="0"/>
              </a:rPr>
              <a:t> </a:t>
            </a:r>
            <a:r>
              <a:rPr lang="en-US" sz="3200" dirty="0" err="1">
                <a:latin typeface="+mj-lt"/>
                <a:cs typeface="Times New Roman" pitchFamily="18" charset="0"/>
              </a:rPr>
              <a:t>vết</a:t>
            </a:r>
            <a:r>
              <a:rPr lang="en-US" sz="3200" dirty="0">
                <a:latin typeface="+mj-lt"/>
                <a:cs typeface="Times New Roman" pitchFamily="18" charset="0"/>
              </a:rPr>
              <a:t> </a:t>
            </a:r>
            <a:r>
              <a:rPr lang="en-US" sz="3200" dirty="0" err="1">
                <a:latin typeface="+mj-lt"/>
                <a:cs typeface="Times New Roman" pitchFamily="18" charset="0"/>
              </a:rPr>
              <a:t>thương</a:t>
            </a:r>
            <a:r>
              <a:rPr lang="en-US" sz="3200" dirty="0">
                <a:latin typeface="+mj-lt"/>
                <a:cs typeface="Times New Roman" pitchFamily="18" charset="0"/>
              </a:rPr>
              <a:t> </a:t>
            </a:r>
            <a:r>
              <a:rPr lang="en-US" sz="3200" dirty="0" err="1">
                <a:latin typeface="+mj-lt"/>
                <a:cs typeface="Times New Roman" pitchFamily="18" charset="0"/>
              </a:rPr>
              <a:t>của</a:t>
            </a:r>
            <a:r>
              <a:rPr lang="en-US" sz="3200" dirty="0">
                <a:latin typeface="+mj-lt"/>
                <a:cs typeface="Times New Roman" pitchFamily="18" charset="0"/>
              </a:rPr>
              <a:t> </a:t>
            </a:r>
            <a:r>
              <a:rPr lang="en-US" sz="3200" dirty="0" err="1">
                <a:latin typeface="+mj-lt"/>
                <a:cs typeface="Times New Roman" pitchFamily="18" charset="0"/>
              </a:rPr>
              <a:t>Bé</a:t>
            </a:r>
            <a:r>
              <a:rPr lang="en-US" sz="3200" dirty="0">
                <a:latin typeface="+mj-lt"/>
                <a:cs typeface="Times New Roman" pitchFamily="18" charset="0"/>
              </a:rPr>
              <a:t> </a:t>
            </a:r>
            <a:r>
              <a:rPr lang="en-US" sz="3200" dirty="0" err="1">
                <a:latin typeface="+mj-lt"/>
                <a:cs typeface="Times New Roman" pitchFamily="18" charset="0"/>
              </a:rPr>
              <a:t>đã</a:t>
            </a:r>
            <a:r>
              <a:rPr lang="en-US" sz="3200" dirty="0">
                <a:latin typeface="+mj-lt"/>
                <a:cs typeface="Times New Roman" pitchFamily="18" charset="0"/>
              </a:rPr>
              <a:t> </a:t>
            </a:r>
            <a:r>
              <a:rPr lang="en-US" sz="3200" dirty="0" err="1">
                <a:latin typeface="+mj-lt"/>
                <a:cs typeface="Times New Roman" pitchFamily="18" charset="0"/>
              </a:rPr>
              <a:t>lành</a:t>
            </a:r>
            <a:r>
              <a:rPr lang="en-US" sz="3200" dirty="0">
                <a:latin typeface="+mj-lt"/>
                <a:cs typeface="Times New Roman" pitchFamily="18" charset="0"/>
              </a:rPr>
              <a:t> </a:t>
            </a:r>
            <a:r>
              <a:rPr lang="en-US" sz="3200" dirty="0" err="1">
                <a:latin typeface="+mj-lt"/>
                <a:cs typeface="Times New Roman" pitchFamily="18" charset="0"/>
              </a:rPr>
              <a:t>hẳn</a:t>
            </a:r>
            <a:r>
              <a:rPr lang="en-US" sz="3200" dirty="0">
                <a:latin typeface="+mj-lt"/>
                <a:cs typeface="Times New Roman" pitchFamily="18" charset="0"/>
              </a:rPr>
              <a:t>. </a:t>
            </a:r>
            <a:r>
              <a:rPr lang="en-US" sz="3200" dirty="0" err="1">
                <a:latin typeface="+mj-lt"/>
                <a:cs typeface="Times New Roman" pitchFamily="18" charset="0"/>
              </a:rPr>
              <a:t>Nhìn</a:t>
            </a:r>
            <a:r>
              <a:rPr lang="en-US" sz="3200" dirty="0">
                <a:latin typeface="+mj-lt"/>
                <a:cs typeface="Times New Roman" pitchFamily="18" charset="0"/>
              </a:rPr>
              <a:t> </a:t>
            </a:r>
            <a:r>
              <a:rPr lang="en-US" sz="3200" dirty="0" err="1">
                <a:latin typeface="+mj-lt"/>
                <a:cs typeface="Times New Roman" pitchFamily="18" charset="0"/>
              </a:rPr>
              <a:t>Bé</a:t>
            </a:r>
            <a:r>
              <a:rPr lang="en-US" sz="3200" dirty="0">
                <a:latin typeface="+mj-lt"/>
                <a:cs typeface="Times New Roman" pitchFamily="18" charset="0"/>
              </a:rPr>
              <a:t> </a:t>
            </a:r>
            <a:r>
              <a:rPr lang="en-US" sz="3200" dirty="0" err="1">
                <a:latin typeface="+mj-lt"/>
                <a:cs typeface="Times New Roman" pitchFamily="18" charset="0"/>
              </a:rPr>
              <a:t>vuốt</a:t>
            </a:r>
            <a:r>
              <a:rPr lang="en-US" sz="3200" dirty="0">
                <a:latin typeface="+mj-lt"/>
                <a:cs typeface="Times New Roman" pitchFamily="18" charset="0"/>
              </a:rPr>
              <a:t> </a:t>
            </a:r>
            <a:r>
              <a:rPr lang="en-US" sz="3200" dirty="0" err="1">
                <a:latin typeface="+mj-lt"/>
                <a:cs typeface="Times New Roman" pitchFamily="18" charset="0"/>
              </a:rPr>
              <a:t>ve</a:t>
            </a:r>
            <a:r>
              <a:rPr lang="en-US" sz="3200" dirty="0">
                <a:latin typeface="+mj-lt"/>
                <a:cs typeface="Times New Roman" pitchFamily="18" charset="0"/>
              </a:rPr>
              <a:t> </a:t>
            </a:r>
            <a:r>
              <a:rPr lang="en-US" sz="3200" dirty="0" err="1">
                <a:latin typeface="+mj-lt"/>
                <a:cs typeface="Times New Roman" pitchFamily="18" charset="0"/>
              </a:rPr>
              <a:t>Cún</a:t>
            </a:r>
            <a:r>
              <a:rPr lang="en-US" sz="3200" dirty="0">
                <a:latin typeface="+mj-lt"/>
                <a:cs typeface="Times New Roman" pitchFamily="18" charset="0"/>
              </a:rPr>
              <a:t>, </a:t>
            </a:r>
            <a:r>
              <a:rPr lang="en-US" sz="3200" dirty="0" err="1">
                <a:latin typeface="+mj-lt"/>
                <a:cs typeface="Times New Roman" pitchFamily="18" charset="0"/>
              </a:rPr>
              <a:t>bác</a:t>
            </a:r>
            <a:r>
              <a:rPr lang="en-US" sz="3200" dirty="0">
                <a:latin typeface="+mj-lt"/>
                <a:cs typeface="Times New Roman" pitchFamily="18" charset="0"/>
              </a:rPr>
              <a:t> </a:t>
            </a:r>
            <a:r>
              <a:rPr lang="en-US" sz="3200" dirty="0" err="1">
                <a:latin typeface="+mj-lt"/>
                <a:cs typeface="Times New Roman" pitchFamily="18" charset="0"/>
              </a:rPr>
              <a:t>sĩ</a:t>
            </a:r>
            <a:r>
              <a:rPr lang="en-US" sz="3200" dirty="0">
                <a:latin typeface="+mj-lt"/>
                <a:cs typeface="Times New Roman" pitchFamily="18" charset="0"/>
              </a:rPr>
              <a:t> </a:t>
            </a:r>
            <a:r>
              <a:rPr lang="en-US" sz="3200" dirty="0" err="1">
                <a:latin typeface="+mj-lt"/>
                <a:cs typeface="Times New Roman" pitchFamily="18" charset="0"/>
              </a:rPr>
              <a:t>hiểu</a:t>
            </a:r>
            <a:r>
              <a:rPr lang="en-US" sz="3200" dirty="0">
                <a:latin typeface="+mj-lt"/>
                <a:cs typeface="Times New Roman" pitchFamily="18" charset="0"/>
              </a:rPr>
              <a:t> </a:t>
            </a:r>
            <a:r>
              <a:rPr lang="en-US" sz="3200" dirty="0" err="1">
                <a:latin typeface="+mj-lt"/>
                <a:cs typeface="Times New Roman" pitchFamily="18" charset="0"/>
              </a:rPr>
              <a:t>chính</a:t>
            </a:r>
            <a:r>
              <a:rPr lang="en-US" sz="3200" dirty="0">
                <a:latin typeface="+mj-lt"/>
                <a:cs typeface="Times New Roman" pitchFamily="18" charset="0"/>
              </a:rPr>
              <a:t> </a:t>
            </a:r>
            <a:r>
              <a:rPr lang="en-US" sz="3200" dirty="0" err="1">
                <a:latin typeface="+mj-lt"/>
                <a:cs typeface="Times New Roman" pitchFamily="18" charset="0"/>
              </a:rPr>
              <a:t>Cún</a:t>
            </a:r>
            <a:r>
              <a:rPr lang="en-US" sz="3200" dirty="0">
                <a:latin typeface="+mj-lt"/>
                <a:cs typeface="Times New Roman" pitchFamily="18" charset="0"/>
              </a:rPr>
              <a:t> </a:t>
            </a:r>
            <a:r>
              <a:rPr lang="en-US" sz="3200" dirty="0" err="1">
                <a:latin typeface="+mj-lt"/>
                <a:cs typeface="Times New Roman" pitchFamily="18" charset="0"/>
              </a:rPr>
              <a:t>đã</a:t>
            </a:r>
            <a:r>
              <a:rPr lang="en-US" sz="3200" dirty="0">
                <a:latin typeface="+mj-lt"/>
                <a:cs typeface="Times New Roman" pitchFamily="18" charset="0"/>
              </a:rPr>
              <a:t> </a:t>
            </a:r>
            <a:r>
              <a:rPr lang="en-US" sz="3200" dirty="0" err="1">
                <a:latin typeface="+mj-lt"/>
                <a:cs typeface="Times New Roman" pitchFamily="18" charset="0"/>
              </a:rPr>
              <a:t>giúp</a:t>
            </a:r>
            <a:r>
              <a:rPr lang="en-US" sz="3200" dirty="0">
                <a:latin typeface="+mj-lt"/>
                <a:cs typeface="Times New Roman" pitchFamily="18" charset="0"/>
              </a:rPr>
              <a:t> </a:t>
            </a:r>
            <a:r>
              <a:rPr lang="en-US" sz="3200" dirty="0" err="1">
                <a:latin typeface="+mj-lt"/>
                <a:cs typeface="Times New Roman" pitchFamily="18" charset="0"/>
              </a:rPr>
              <a:t>Bé</a:t>
            </a:r>
            <a:r>
              <a:rPr lang="en-US" sz="3200" dirty="0">
                <a:latin typeface="+mj-lt"/>
                <a:cs typeface="Times New Roman" pitchFamily="18" charset="0"/>
              </a:rPr>
              <a:t> </a:t>
            </a:r>
            <a:r>
              <a:rPr lang="en-US" sz="3200" dirty="0" err="1">
                <a:latin typeface="+mj-lt"/>
                <a:cs typeface="Times New Roman" pitchFamily="18" charset="0"/>
              </a:rPr>
              <a:t>mau</a:t>
            </a:r>
            <a:r>
              <a:rPr lang="en-US" sz="3200" dirty="0">
                <a:latin typeface="+mj-lt"/>
                <a:cs typeface="Times New Roman" pitchFamily="18" charset="0"/>
              </a:rPr>
              <a:t> </a:t>
            </a:r>
            <a:r>
              <a:rPr lang="en-US" sz="3200" dirty="0" err="1">
                <a:latin typeface="+mj-lt"/>
                <a:cs typeface="Times New Roman" pitchFamily="18" charset="0"/>
              </a:rPr>
              <a:t>lành</a:t>
            </a:r>
            <a:r>
              <a:rPr lang="en-US" sz="3200" dirty="0">
                <a:latin typeface="+mj-lt"/>
                <a:cs typeface="Times New Roman" pitchFamily="18" charset="0"/>
              </a:rPr>
              <a:t>.</a:t>
            </a:r>
          </a:p>
        </p:txBody>
      </p:sp>
      <p:sp>
        <p:nvSpPr>
          <p:cNvPr id="7" name="Flowchart: Terminator 14">
            <a:extLst>
              <a:ext uri="{FF2B5EF4-FFF2-40B4-BE49-F238E27FC236}">
                <a16:creationId xmlns:a16="http://schemas.microsoft.com/office/drawing/2014/main" id="{08B5BBF1-B886-4097-9C6C-173596E04511}"/>
              </a:ext>
            </a:extLst>
          </p:cNvPr>
          <p:cNvSpPr/>
          <p:nvPr/>
        </p:nvSpPr>
        <p:spPr>
          <a:xfrm>
            <a:off x="4062324" y="140892"/>
            <a:ext cx="4067352" cy="784826"/>
          </a:xfrm>
          <a:prstGeom prst="flowChartTerminator">
            <a:avLst/>
          </a:prstGeom>
          <a:solidFill>
            <a:srgbClr val="DCACBC"/>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ysClr val="windowText" lastClr="000000"/>
                </a:solidFill>
                <a:latin typeface="+mj-lt"/>
                <a:cs typeface="Times New Roman" panose="02020603050405020304" pitchFamily="18" charset="0"/>
              </a:rPr>
              <a:t>LUYỆN ĐỌC   </a:t>
            </a:r>
          </a:p>
        </p:txBody>
      </p:sp>
      <p:cxnSp>
        <p:nvCxnSpPr>
          <p:cNvPr id="8" name="Straight Connector 4">
            <a:extLst>
              <a:ext uri="{FF2B5EF4-FFF2-40B4-BE49-F238E27FC236}">
                <a16:creationId xmlns:a16="http://schemas.microsoft.com/office/drawing/2014/main" id="{12B2FDAE-AF03-4A5C-A62C-8BCF86E98F39}"/>
              </a:ext>
            </a:extLst>
          </p:cNvPr>
          <p:cNvCxnSpPr>
            <a:cxnSpLocks/>
          </p:cNvCxnSpPr>
          <p:nvPr/>
        </p:nvCxnSpPr>
        <p:spPr>
          <a:xfrm flipH="1">
            <a:off x="8524240" y="2587354"/>
            <a:ext cx="187373" cy="468768"/>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9" name="Straight Connector 4">
            <a:extLst>
              <a:ext uri="{FF2B5EF4-FFF2-40B4-BE49-F238E27FC236}">
                <a16:creationId xmlns:a16="http://schemas.microsoft.com/office/drawing/2014/main" id="{68613271-9FCE-410C-A69C-5AABFCBFE8BF}"/>
              </a:ext>
            </a:extLst>
          </p:cNvPr>
          <p:cNvCxnSpPr>
            <a:cxnSpLocks/>
          </p:cNvCxnSpPr>
          <p:nvPr/>
        </p:nvCxnSpPr>
        <p:spPr>
          <a:xfrm flipH="1">
            <a:off x="9962606" y="3056122"/>
            <a:ext cx="187373" cy="468768"/>
          </a:xfrm>
          <a:prstGeom prst="line">
            <a:avLst/>
          </a:prstGeom>
          <a:ln w="28575"/>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071325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FE1728B-2423-4D9D-A06B-ADA85F065612}"/>
              </a:ext>
            </a:extLst>
          </p:cNvPr>
          <p:cNvSpPr/>
          <p:nvPr/>
        </p:nvSpPr>
        <p:spPr>
          <a:xfrm>
            <a:off x="203883" y="4782334"/>
            <a:ext cx="5387398" cy="1415768"/>
          </a:xfrm>
          <a:prstGeom prst="rect">
            <a:avLst/>
          </a:prstGeom>
        </p:spPr>
        <p:txBody>
          <a:bodyPr wrap="square" lIns="121917" tIns="60958" rIns="121917" bIns="60958">
            <a:spAutoFit/>
          </a:bodyPr>
          <a:lstStyle/>
          <a:p>
            <a:pPr algn="ctr"/>
            <a:r>
              <a:rPr lang="en-US" sz="2800" b="1" i="1">
                <a:solidFill>
                  <a:srgbClr val="FF0000"/>
                </a:solidFill>
                <a:latin typeface="+mj-lt"/>
                <a:cs typeface="Times New Roman" pitchFamily="18" charset="0"/>
              </a:rPr>
              <a:t>Tung tăng</a:t>
            </a:r>
            <a:r>
              <a:rPr lang="vi-VN" sz="2800" b="1" i="1">
                <a:solidFill>
                  <a:srgbClr val="FF0000"/>
                </a:solidFill>
                <a:latin typeface="+mj-lt"/>
                <a:cs typeface="Times New Roman" pitchFamily="18" charset="0"/>
              </a:rPr>
              <a:t>:</a:t>
            </a:r>
            <a:endParaRPr lang="en-US" sz="2800" b="1" i="1" dirty="0">
              <a:solidFill>
                <a:srgbClr val="FF0000"/>
              </a:solidFill>
              <a:latin typeface="+mj-lt"/>
              <a:cs typeface="Times New Roman" pitchFamily="18" charset="0"/>
            </a:endParaRPr>
          </a:p>
          <a:p>
            <a:pPr algn="ctr"/>
            <a:r>
              <a:rPr lang="vi-VN" sz="2800" i="1">
                <a:latin typeface="+mj-lt"/>
                <a:cs typeface="Times New Roman" pitchFamily="18" charset="0"/>
              </a:rPr>
              <a:t> </a:t>
            </a:r>
            <a:r>
              <a:rPr lang="en-US" sz="2800">
                <a:latin typeface="+mj-lt"/>
                <a:cs typeface="Times New Roman" pitchFamily="18" charset="0"/>
              </a:rPr>
              <a:t>vừa đi vừa nhảy, có vẻ rất vui thích</a:t>
            </a:r>
            <a:endParaRPr lang="vi-VN" sz="2800" dirty="0">
              <a:latin typeface="+mj-lt"/>
              <a:cs typeface="Times New Roman" pitchFamily="18" charset="0"/>
            </a:endParaRPr>
          </a:p>
        </p:txBody>
      </p:sp>
      <p:sp>
        <p:nvSpPr>
          <p:cNvPr id="16" name="Rectangle 15">
            <a:extLst>
              <a:ext uri="{FF2B5EF4-FFF2-40B4-BE49-F238E27FC236}">
                <a16:creationId xmlns:a16="http://schemas.microsoft.com/office/drawing/2014/main" id="{3F07E5F9-FB39-4070-8C8F-78D8CC63304E}"/>
              </a:ext>
            </a:extLst>
          </p:cNvPr>
          <p:cNvSpPr/>
          <p:nvPr/>
        </p:nvSpPr>
        <p:spPr>
          <a:xfrm>
            <a:off x="6943571" y="4599179"/>
            <a:ext cx="4254955" cy="1846655"/>
          </a:xfrm>
          <a:prstGeom prst="rect">
            <a:avLst/>
          </a:prstGeom>
        </p:spPr>
        <p:txBody>
          <a:bodyPr wrap="square" lIns="121917" tIns="60958" rIns="121917" bIns="60958">
            <a:spAutoFit/>
          </a:bodyPr>
          <a:lstStyle/>
          <a:p>
            <a:pPr algn="ctr"/>
            <a:r>
              <a:rPr lang="en-US" sz="2800" b="1" i="1">
                <a:solidFill>
                  <a:srgbClr val="FF0000"/>
                </a:solidFill>
                <a:latin typeface="+mj-lt"/>
                <a:cs typeface="Times New Roman" pitchFamily="18" charset="0"/>
              </a:rPr>
              <a:t>Bó bột</a:t>
            </a:r>
            <a:r>
              <a:rPr lang="vi-VN" sz="2800" b="1" i="1">
                <a:solidFill>
                  <a:srgbClr val="FF0000"/>
                </a:solidFill>
                <a:latin typeface="+mj-lt"/>
                <a:cs typeface="Times New Roman" pitchFamily="18" charset="0"/>
              </a:rPr>
              <a:t>: </a:t>
            </a:r>
            <a:endParaRPr lang="en-US" sz="2800" b="1" i="1" dirty="0">
              <a:solidFill>
                <a:srgbClr val="FF0000"/>
              </a:solidFill>
              <a:latin typeface="+mj-lt"/>
              <a:cs typeface="Times New Roman" pitchFamily="18" charset="0"/>
            </a:endParaRPr>
          </a:p>
          <a:p>
            <a:pPr algn="ctr"/>
            <a:r>
              <a:rPr lang="en-US" sz="2800">
                <a:latin typeface="+mj-lt"/>
                <a:cs typeface="Times New Roman" pitchFamily="18" charset="0"/>
              </a:rPr>
              <a:t>dùng khuôn bột thạch cao, giữ chặt chỗ xương gãy</a:t>
            </a:r>
            <a:r>
              <a:rPr lang="vi-VN" sz="2800">
                <a:latin typeface="+mj-lt"/>
                <a:cs typeface="Times New Roman" pitchFamily="18" charset="0"/>
              </a:rPr>
              <a:t>.</a:t>
            </a:r>
            <a:endParaRPr lang="vi-VN" sz="2800" dirty="0">
              <a:latin typeface="+mj-lt"/>
              <a:cs typeface="Times New Roman" pitchFamily="18" charset="0"/>
            </a:endParaRPr>
          </a:p>
        </p:txBody>
      </p:sp>
      <p:sp>
        <p:nvSpPr>
          <p:cNvPr id="18" name="Rectangle 17">
            <a:extLst>
              <a:ext uri="{FF2B5EF4-FFF2-40B4-BE49-F238E27FC236}">
                <a16:creationId xmlns:a16="http://schemas.microsoft.com/office/drawing/2014/main" id="{B1E97D10-31BE-4391-8746-09460C2977A5}"/>
              </a:ext>
            </a:extLst>
          </p:cNvPr>
          <p:cNvSpPr/>
          <p:nvPr/>
        </p:nvSpPr>
        <p:spPr>
          <a:xfrm>
            <a:off x="4154337" y="412168"/>
            <a:ext cx="3883326" cy="861770"/>
          </a:xfrm>
          <a:prstGeom prst="rect">
            <a:avLst/>
          </a:prstGeom>
          <a:noFill/>
        </p:spPr>
        <p:txBody>
          <a:bodyPr wrap="square" lIns="121917" tIns="60958" rIns="121917" bIns="60958">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vi-VN" sz="4800" b="1" cap="all" dirty="0">
                <a:ln w="0"/>
                <a:solidFill>
                  <a:srgbClr val="0000FF"/>
                </a:solidFill>
                <a:effectLst/>
                <a:latin typeface="+mj-lt"/>
                <a:cs typeface="Times New Roman" pitchFamily="18" charset="0"/>
              </a:rPr>
              <a:t>Chú thích</a:t>
            </a:r>
            <a:endParaRPr lang="en-US" sz="4800" b="1" cap="all" dirty="0">
              <a:ln w="0"/>
              <a:solidFill>
                <a:srgbClr val="0000FF"/>
              </a:solidFill>
              <a:effectLst/>
              <a:latin typeface="+mj-lt"/>
              <a:cs typeface="Times New Roman" pitchFamily="18" charset="0"/>
            </a:endParaRPr>
          </a:p>
        </p:txBody>
      </p:sp>
      <p:pic>
        <p:nvPicPr>
          <p:cNvPr id="3" name="Hình ảnh 2">
            <a:extLst>
              <a:ext uri="{FF2B5EF4-FFF2-40B4-BE49-F238E27FC236}">
                <a16:creationId xmlns:a16="http://schemas.microsoft.com/office/drawing/2014/main" id="{13A72EA1-EE6B-4559-82B4-13484F852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9927" y="1395263"/>
            <a:ext cx="2524410" cy="3265745"/>
          </a:xfrm>
          <a:prstGeom prst="rect">
            <a:avLst/>
          </a:prstGeom>
        </p:spPr>
      </p:pic>
      <p:pic>
        <p:nvPicPr>
          <p:cNvPr id="5" name="Hình ảnh 4">
            <a:extLst>
              <a:ext uri="{FF2B5EF4-FFF2-40B4-BE49-F238E27FC236}">
                <a16:creationId xmlns:a16="http://schemas.microsoft.com/office/drawing/2014/main" id="{D91402AF-7E32-4F0F-B39F-9585610FD4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490219"/>
            <a:ext cx="5401056" cy="3108960"/>
          </a:xfrm>
          <a:prstGeom prst="rect">
            <a:avLst/>
          </a:prstGeom>
        </p:spPr>
      </p:pic>
    </p:spTree>
    <p:extLst>
      <p:ext uri="{BB962C8B-B14F-4D97-AF65-F5344CB8AC3E}">
        <p14:creationId xmlns:p14="http://schemas.microsoft.com/office/powerpoint/2010/main" val="1427061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18"/>
                                        </p:tgtEl>
                                        <p:attrNameLst>
                                          <p:attrName>style.visibility</p:attrName>
                                        </p:attrNameLst>
                                      </p:cBhvr>
                                      <p:to>
                                        <p:strVal val="visible"/>
                                      </p:to>
                                    </p:set>
                                    <p:anim by="(-#ppt_w*2)" calcmode="lin" valueType="num">
                                      <p:cBhvr rctx="PPT">
                                        <p:cTn id="7" dur="500" autoRev="1" fill="hold">
                                          <p:stCondLst>
                                            <p:cond delay="0"/>
                                          </p:stCondLst>
                                        </p:cTn>
                                        <p:tgtEl>
                                          <p:spTgt spid="18"/>
                                        </p:tgtEl>
                                        <p:attrNameLst>
                                          <p:attrName>ppt_w</p:attrName>
                                        </p:attrNameLst>
                                      </p:cBhvr>
                                    </p:anim>
                                    <p:anim by="(#ppt_w*0.50)" calcmode="lin" valueType="num">
                                      <p:cBhvr>
                                        <p:cTn id="8" dur="500" decel="50000" autoRev="1" fill="hold">
                                          <p:stCondLst>
                                            <p:cond delay="0"/>
                                          </p:stCondLst>
                                        </p:cTn>
                                        <p:tgtEl>
                                          <p:spTgt spid="18"/>
                                        </p:tgtEl>
                                        <p:attrNameLst>
                                          <p:attrName>ppt_x</p:attrName>
                                        </p:attrNameLst>
                                      </p:cBhvr>
                                    </p:anim>
                                    <p:anim from="(-#ppt_h/2)" to="(#ppt_y)" calcmode="lin" valueType="num">
                                      <p:cBhvr>
                                        <p:cTn id="9" dur="1000" fill="hold">
                                          <p:stCondLst>
                                            <p:cond delay="0"/>
                                          </p:stCondLst>
                                        </p:cTn>
                                        <p:tgtEl>
                                          <p:spTgt spid="18"/>
                                        </p:tgtEl>
                                        <p:attrNameLst>
                                          <p:attrName>ppt_y</p:attrName>
                                        </p:attrNameLst>
                                      </p:cBhvr>
                                    </p:anim>
                                    <p:animRot by="21600000">
                                      <p:cBhvr>
                                        <p:cTn id="10" dur="1000" fill="hold">
                                          <p:stCondLst>
                                            <p:cond delay="0"/>
                                          </p:stCondLst>
                                        </p:cTn>
                                        <p:tgtEl>
                                          <p:spTgt spid="1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0-#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1+#ppt_w/2"/>
                                          </p:val>
                                        </p:tav>
                                        <p:tav tm="100000">
                                          <p:val>
                                            <p:strVal val="#ppt_x"/>
                                          </p:val>
                                        </p:tav>
                                      </p:tavLst>
                                    </p:anim>
                                    <p:anim calcmode="lin" valueType="num">
                                      <p:cBhvr additive="base">
                                        <p:cTn id="26" dur="5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circle(in)">
                                      <p:cBhvr>
                                        <p:cTn id="3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p:bldP spid="1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2">
            <a:extLst>
              <a:ext uri="{FF2B5EF4-FFF2-40B4-BE49-F238E27FC236}">
                <a16:creationId xmlns:a16="http://schemas.microsoft.com/office/drawing/2014/main" id="{EF2C338D-7235-4305-A560-8C87383A6E1A}"/>
              </a:ext>
            </a:extLst>
          </p:cNvPr>
          <p:cNvSpPr/>
          <p:nvPr/>
        </p:nvSpPr>
        <p:spPr>
          <a:xfrm>
            <a:off x="3170821" y="370815"/>
            <a:ext cx="6507545" cy="738660"/>
          </a:xfrm>
          <a:prstGeom prst="rect">
            <a:avLst/>
          </a:prstGeom>
        </p:spPr>
        <p:txBody>
          <a:bodyPr wrap="none" lIns="121917" tIns="60958" rIns="121917" bIns="60958">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UTM Avo"/>
                <a:ea typeface="+mn-ea"/>
                <a:cs typeface="Times New Roman" pitchFamily="18" charset="0"/>
              </a:rPr>
              <a:t>Con </a:t>
            </a:r>
            <a:r>
              <a:rPr kumimoji="0" lang="en-US" sz="4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UTM Avo"/>
                <a:ea typeface="+mn-ea"/>
                <a:cs typeface="Times New Roman" pitchFamily="18" charset="0"/>
              </a:rPr>
              <a:t>chó</a:t>
            </a:r>
            <a:r>
              <a:rPr kumimoji="0" 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UTM Avo"/>
                <a:ea typeface="+mn-ea"/>
                <a:cs typeface="Times New Roman" pitchFamily="18" charset="0"/>
              </a:rPr>
              <a:t> </a:t>
            </a:r>
            <a:r>
              <a:rPr kumimoji="0" lang="en-US" sz="4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UTM Avo"/>
                <a:ea typeface="+mn-ea"/>
                <a:cs typeface="Times New Roman" pitchFamily="18" charset="0"/>
              </a:rPr>
              <a:t>nhà</a:t>
            </a:r>
            <a:r>
              <a:rPr kumimoji="0" 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UTM Avo"/>
                <a:ea typeface="+mn-ea"/>
                <a:cs typeface="Times New Roman" pitchFamily="18" charset="0"/>
              </a:rPr>
              <a:t> </a:t>
            </a:r>
            <a:r>
              <a:rPr kumimoji="0" lang="en-US" sz="4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UTM Avo"/>
                <a:ea typeface="+mn-ea"/>
                <a:cs typeface="Times New Roman" pitchFamily="18" charset="0"/>
              </a:rPr>
              <a:t>hàng</a:t>
            </a:r>
            <a:r>
              <a:rPr kumimoji="0" 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UTM Avo"/>
                <a:ea typeface="+mn-ea"/>
                <a:cs typeface="Times New Roman" pitchFamily="18" charset="0"/>
              </a:rPr>
              <a:t> </a:t>
            </a:r>
            <a:r>
              <a:rPr kumimoji="0" lang="en-US" sz="4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UTM Avo"/>
                <a:ea typeface="+mn-ea"/>
                <a:cs typeface="Times New Roman" pitchFamily="18" charset="0"/>
              </a:rPr>
              <a:t>xóm</a:t>
            </a:r>
            <a:endParaRPr kumimoji="0" lang="vi-VN"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j-lt"/>
              <a:ea typeface="+mn-ea"/>
              <a:cs typeface="+mn-cs"/>
            </a:endParaRPr>
          </a:p>
        </p:txBody>
      </p:sp>
      <p:sp>
        <p:nvSpPr>
          <p:cNvPr id="6" name="Rectangle 13">
            <a:extLst>
              <a:ext uri="{FF2B5EF4-FFF2-40B4-BE49-F238E27FC236}">
                <a16:creationId xmlns:a16="http://schemas.microsoft.com/office/drawing/2014/main" id="{C3F5E7F4-9654-4A86-9299-3FE18ED680EE}"/>
              </a:ext>
            </a:extLst>
          </p:cNvPr>
          <p:cNvSpPr/>
          <p:nvPr/>
        </p:nvSpPr>
        <p:spPr>
          <a:xfrm>
            <a:off x="116322" y="1081439"/>
            <a:ext cx="6153849" cy="5637437"/>
          </a:xfrm>
          <a:prstGeom prst="rect">
            <a:avLst/>
          </a:prstGeom>
        </p:spPr>
        <p:txBody>
          <a:bodyPr wrap="square" lIns="121917" tIns="60958" rIns="121917" bIns="60958">
            <a:spAutoFit/>
          </a:bodyPr>
          <a:lstStyle/>
          <a:p>
            <a:pPr marL="0" marR="0" lvl="0" indent="0" algn="just" defTabSz="914400" rtl="0" eaLnBrk="1" fontAlgn="auto" latinLnBrk="0" hangingPunct="1">
              <a:lnSpc>
                <a:spcPct val="100000"/>
              </a:lnSpc>
              <a:spcBef>
                <a:spcPts val="800"/>
              </a:spcBef>
              <a:spcAft>
                <a:spcPts val="6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mj-lt"/>
                <a:ea typeface="+mn-ea"/>
                <a:cs typeface="Times New Roman" pitchFamily="18" charset="0"/>
              </a:rPr>
              <a:t>     1.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Bé</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rất</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thích</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chó</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nh</a:t>
            </a:r>
            <a:r>
              <a:rPr kumimoji="0" lang="vi-VN" sz="2000" b="0" i="0" u="none" strike="noStrike" kern="1200" cap="none" spc="0" normalizeH="0" baseline="0" noProof="0" dirty="0">
                <a:ln>
                  <a:noFill/>
                </a:ln>
                <a:solidFill>
                  <a:prstClr val="black"/>
                </a:solidFill>
                <a:effectLst/>
                <a:uLnTx/>
                <a:uFillTx/>
                <a:latin typeface="+mj-lt"/>
                <a:ea typeface="+mn-ea"/>
                <a:cs typeface="Times New Roman" pitchFamily="18" charset="0"/>
              </a:rPr>
              <a:t>ư</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ng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nhà</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Bé</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không</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nuôi</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con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nào</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Bé</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đành</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ch</a:t>
            </a:r>
            <a:r>
              <a:rPr kumimoji="0" lang="vi-VN" sz="2000" b="0" i="0" u="none" strike="noStrike" kern="1200" cap="none" spc="0" normalizeH="0" baseline="0" noProof="0" dirty="0">
                <a:ln>
                  <a:noFill/>
                </a:ln>
                <a:solidFill>
                  <a:prstClr val="black"/>
                </a:solidFill>
                <a:effectLst/>
                <a:uLnTx/>
                <a:uFillTx/>
                <a:latin typeface="+mj-lt"/>
                <a:ea typeface="+mn-ea"/>
                <a:cs typeface="Times New Roman" pitchFamily="18" charset="0"/>
              </a:rPr>
              <a:t>ơ</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i</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v</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ới</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Cún</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Bông</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con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chó</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của</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bác</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hàng</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xóm</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Bé</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và</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Cún</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th</a:t>
            </a:r>
            <a:r>
              <a:rPr kumimoji="0" lang="vi-VN" sz="2000" b="0" i="0" u="none" strike="noStrike" kern="1200" cap="none" spc="0" normalizeH="0" baseline="0" noProof="0" dirty="0">
                <a:ln>
                  <a:noFill/>
                </a:ln>
                <a:solidFill>
                  <a:prstClr val="black"/>
                </a:solidFill>
                <a:effectLst/>
                <a:uLnTx/>
                <a:uFillTx/>
                <a:latin typeface="+mj-lt"/>
                <a:ea typeface="+mn-ea"/>
                <a:cs typeface="Times New Roman" pitchFamily="18" charset="0"/>
              </a:rPr>
              <a:t>ư</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ờng</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nhảy</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nhót</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tung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tăng</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khắp</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v</a:t>
            </a:r>
            <a:r>
              <a:rPr kumimoji="0" lang="vi-VN" sz="2000" b="0" i="0" u="none" strike="noStrike" kern="1200" cap="none" spc="0" normalizeH="0" baseline="0" noProof="0" dirty="0">
                <a:ln>
                  <a:noFill/>
                </a:ln>
                <a:solidFill>
                  <a:prstClr val="black"/>
                </a:solidFill>
                <a:effectLst/>
                <a:uLnTx/>
                <a:uFillTx/>
                <a:latin typeface="+mj-lt"/>
                <a:ea typeface="+mn-ea"/>
                <a:cs typeface="Times New Roman" pitchFamily="18" charset="0"/>
              </a:rPr>
              <a:t>ư</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ờn</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endParaRPr kumimoji="0" lang="vi-VN" sz="2000" b="0" i="0" u="none" strike="noStrike" kern="1200" cap="none" spc="0" normalizeH="0" baseline="0" noProof="0" dirty="0">
              <a:ln>
                <a:noFill/>
              </a:ln>
              <a:solidFill>
                <a:prstClr val="black"/>
              </a:solidFill>
              <a:effectLst/>
              <a:uLnTx/>
              <a:uFillTx/>
              <a:latin typeface="+mj-lt"/>
              <a:ea typeface="+mn-ea"/>
              <a:cs typeface="Times New Roman" pitchFamily="18" charset="0"/>
            </a:endParaRPr>
          </a:p>
          <a:p>
            <a:pPr marL="0" marR="0" lvl="0" indent="0" algn="just" defTabSz="914400" rtl="0" eaLnBrk="1" fontAlgn="auto" latinLnBrk="0" hangingPunct="1">
              <a:lnSpc>
                <a:spcPct val="100000"/>
              </a:lnSpc>
              <a:spcBef>
                <a:spcPts val="800"/>
              </a:spcBef>
              <a:spcAft>
                <a:spcPts val="6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mj-lt"/>
                <a:ea typeface="+mn-ea"/>
                <a:cs typeface="Times New Roman" pitchFamily="18" charset="0"/>
              </a:rPr>
              <a:t>     2.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Một</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hôm</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mải</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chạy</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Bé</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vấp</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phải</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một</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khúc</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gỗ</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và</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ngã</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đau</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không</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đ</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ứng</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dậy</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đ</a:t>
            </a:r>
            <a:r>
              <a:rPr kumimoji="0" lang="vi-VN" sz="2000" b="0" i="0" u="none" strike="noStrike" kern="1200" cap="none" spc="0" normalizeH="0" baseline="0" noProof="0" dirty="0">
                <a:ln>
                  <a:noFill/>
                </a:ln>
                <a:solidFill>
                  <a:prstClr val="black"/>
                </a:solidFill>
                <a:effectLst/>
                <a:uLnTx/>
                <a:uFillTx/>
                <a:latin typeface="+mj-lt"/>
                <a:ea typeface="+mn-ea"/>
                <a:cs typeface="Times New Roman" pitchFamily="18" charset="0"/>
              </a:rPr>
              <a:t>ư</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ợc</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Bé</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khóc</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Cún</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nhìn</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Bé</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rồi</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chạy</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đi</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tìm</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ng</a:t>
            </a:r>
            <a:r>
              <a:rPr kumimoji="0" lang="vi-VN" sz="2000" b="0" i="0" u="none" strike="noStrike" kern="1200" cap="none" spc="0" normalizeH="0" baseline="0" noProof="0" dirty="0">
                <a:ln>
                  <a:noFill/>
                </a:ln>
                <a:solidFill>
                  <a:prstClr val="black"/>
                </a:solidFill>
                <a:effectLst/>
                <a:uLnTx/>
                <a:uFillTx/>
                <a:latin typeface="+mj-lt"/>
                <a:ea typeface="+mn-ea"/>
                <a:cs typeface="Times New Roman" pitchFamily="18" charset="0"/>
              </a:rPr>
              <a:t>ư</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ời</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giúp</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Vết</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th</a:t>
            </a:r>
            <a:r>
              <a:rPr kumimoji="0" lang="vi-VN" sz="2000" b="0" i="0" u="none" strike="noStrike" kern="1200" cap="none" spc="0" normalizeH="0" baseline="0" noProof="0" dirty="0">
                <a:ln>
                  <a:noFill/>
                </a:ln>
                <a:solidFill>
                  <a:prstClr val="black"/>
                </a:solidFill>
                <a:effectLst/>
                <a:uLnTx/>
                <a:uFillTx/>
                <a:latin typeface="+mj-lt"/>
                <a:ea typeface="+mn-ea"/>
                <a:cs typeface="Times New Roman" pitchFamily="18" charset="0"/>
              </a:rPr>
              <a:t>ư</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ơng</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khá</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nặng</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nên</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Bé</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phải</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bó</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bột</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nằm</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bất</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động</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trên</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gi</a:t>
            </a:r>
            <a:r>
              <a:rPr kumimoji="0" lang="vi-VN" sz="2000" b="0" i="0" u="none" strike="noStrike" kern="1200" cap="none" spc="0" normalizeH="0" baseline="0" noProof="0" dirty="0">
                <a:ln>
                  <a:noFill/>
                </a:ln>
                <a:solidFill>
                  <a:prstClr val="black"/>
                </a:solidFill>
                <a:effectLst/>
                <a:uLnTx/>
                <a:uFillTx/>
                <a:latin typeface="+mj-lt"/>
                <a:ea typeface="+mn-ea"/>
                <a:cs typeface="Times New Roman" pitchFamily="18" charset="0"/>
              </a:rPr>
              <a:t>ư</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ờng</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a:t>
            </a:r>
          </a:p>
          <a:p>
            <a:pPr marL="0" marR="0" lvl="0" indent="0" algn="just" defTabSz="914400" rtl="0" eaLnBrk="1" fontAlgn="auto" latinLnBrk="0" hangingPunct="1">
              <a:lnSpc>
                <a:spcPct val="100000"/>
              </a:lnSpc>
              <a:spcBef>
                <a:spcPts val="80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3.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Bạn</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bè</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thay</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nhau</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đến</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thăm</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kể</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chuyện</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mang</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quà</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cho</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Bé</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Nh</a:t>
            </a:r>
            <a:r>
              <a:rPr kumimoji="0" lang="vi-VN" sz="2000" b="0" i="0" u="none" strike="noStrike" kern="1200" cap="none" spc="0" normalizeH="0" baseline="0" noProof="0" dirty="0">
                <a:ln>
                  <a:noFill/>
                </a:ln>
                <a:solidFill>
                  <a:prstClr val="black"/>
                </a:solidFill>
                <a:effectLst/>
                <a:uLnTx/>
                <a:uFillTx/>
                <a:latin typeface="+mj-lt"/>
                <a:ea typeface="+mn-ea"/>
                <a:cs typeface="Times New Roman" pitchFamily="18" charset="0"/>
              </a:rPr>
              <a:t>ư</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ng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khi</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các</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bạn</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về</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Bé</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lại</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buồn</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Thấy</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vậy</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mẹ</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lo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lắng</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hỏi</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a:t>
            </a:r>
          </a:p>
          <a:p>
            <a:pPr marL="457200" marR="0" lvl="0" indent="-457200" algn="just" defTabSz="914400" rtl="0" eaLnBrk="1" fontAlgn="auto" latinLnBrk="0" hangingPunct="1">
              <a:lnSpc>
                <a:spcPct val="100000"/>
              </a:lnSpc>
              <a:spcBef>
                <a:spcPts val="800"/>
              </a:spcBef>
              <a:spcAft>
                <a:spcPts val="600"/>
              </a:spcAft>
              <a:buClrTx/>
              <a:buSzTx/>
              <a:buFontTx/>
              <a:buChar char="-"/>
              <a:tabLst/>
              <a:defRPr/>
            </a:pP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Con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muốn</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mẹ</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giúp</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gì</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nào</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a:t>
            </a:r>
          </a:p>
          <a:p>
            <a:pPr marL="457200" marR="0" lvl="0" indent="-457200" algn="just" defTabSz="914400" rtl="0" eaLnBrk="1" fontAlgn="auto" latinLnBrk="0" hangingPunct="1">
              <a:lnSpc>
                <a:spcPct val="100000"/>
              </a:lnSpc>
              <a:spcBef>
                <a:spcPts val="800"/>
              </a:spcBef>
              <a:spcAft>
                <a:spcPts val="600"/>
              </a:spcAft>
              <a:buClrTx/>
              <a:buSzTx/>
              <a:buFontTx/>
              <a:buChar char="-"/>
              <a:tabLst/>
              <a:defRPr/>
            </a:pP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Con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nhớ</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Cún</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mẹ</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ạ!</a:t>
            </a:r>
            <a:endParaRPr kumimoji="0" lang="vi-VN" sz="2000" b="0" i="0" u="none" strike="noStrike" kern="1200" cap="none" spc="0" normalizeH="0" baseline="0" noProof="0" dirty="0">
              <a:ln>
                <a:noFill/>
              </a:ln>
              <a:solidFill>
                <a:prstClr val="black"/>
              </a:solidFill>
              <a:effectLst/>
              <a:uLnTx/>
              <a:uFillTx/>
              <a:latin typeface="+mj-lt"/>
              <a:ea typeface="+mn-ea"/>
              <a:cs typeface="Times New Roman" pitchFamily="18" charset="0"/>
            </a:endParaRPr>
          </a:p>
          <a:p>
            <a:pPr marL="0" marR="0" lvl="0" indent="0" algn="just" defTabSz="914400" rtl="0" eaLnBrk="1" fontAlgn="auto" latinLnBrk="0" hangingPunct="1">
              <a:lnSpc>
                <a:spcPct val="100000"/>
              </a:lnSpc>
              <a:spcBef>
                <a:spcPts val="800"/>
              </a:spcBef>
              <a:spcAft>
                <a:spcPts val="6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mj-lt"/>
                <a:ea typeface="+mn-ea"/>
                <a:cs typeface="Times New Roman" pitchFamily="18" charset="0"/>
              </a:rPr>
              <a:t>     </a:t>
            </a:r>
          </a:p>
        </p:txBody>
      </p:sp>
      <p:cxnSp>
        <p:nvCxnSpPr>
          <p:cNvPr id="7" name="Straight Connector 3">
            <a:extLst>
              <a:ext uri="{FF2B5EF4-FFF2-40B4-BE49-F238E27FC236}">
                <a16:creationId xmlns:a16="http://schemas.microsoft.com/office/drawing/2014/main" id="{A025A29E-CFB5-43AD-909D-D95D955B4AC7}"/>
              </a:ext>
            </a:extLst>
          </p:cNvPr>
          <p:cNvCxnSpPr/>
          <p:nvPr/>
        </p:nvCxnSpPr>
        <p:spPr>
          <a:xfrm>
            <a:off x="6337510" y="1214680"/>
            <a:ext cx="0" cy="5216642"/>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6" name="TextBox 21">
            <a:extLst>
              <a:ext uri="{FF2B5EF4-FFF2-40B4-BE49-F238E27FC236}">
                <a16:creationId xmlns:a16="http://schemas.microsoft.com/office/drawing/2014/main" id="{D9EBE4F0-7744-4650-9117-7FB3151FC520}"/>
              </a:ext>
            </a:extLst>
          </p:cNvPr>
          <p:cNvSpPr txBox="1"/>
          <p:nvPr/>
        </p:nvSpPr>
        <p:spPr>
          <a:xfrm>
            <a:off x="6424594" y="1088368"/>
            <a:ext cx="5651084" cy="4144724"/>
          </a:xfrm>
          <a:prstGeom prst="rect">
            <a:avLst/>
          </a:prstGeom>
          <a:noFill/>
        </p:spPr>
        <p:txBody>
          <a:bodyPr wrap="square">
            <a:spAutoFit/>
          </a:bodyPr>
          <a:lstStyle/>
          <a:p>
            <a:pPr marL="0" marR="0" lvl="0" indent="465138" algn="just" defTabSz="914400" rtl="0" eaLnBrk="1" fontAlgn="auto" latinLnBrk="0" hangingPunct="1">
              <a:lnSpc>
                <a:spcPct val="100000"/>
              </a:lnSpc>
              <a:spcBef>
                <a:spcPts val="800"/>
              </a:spcBef>
              <a:spcAft>
                <a:spcPts val="6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mj-lt"/>
                <a:ea typeface="+mn-ea"/>
                <a:cs typeface="Times New Roman" pitchFamily="18" charset="0"/>
              </a:rPr>
              <a:t> 3.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Ngày</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hôm</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sau</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bác</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hàng</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xóm</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dẫn</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Cún</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sang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chơi</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với</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Bé</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Bé</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và</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Cún</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càng</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thân</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thiết</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Cún</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mang</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cho</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Bé</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khi</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thì</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tờ</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báo</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khi</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thì</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con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búp</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bế</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Thỉnh</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thoảng</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Cún</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muốn</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chạy</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nhảy</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nô</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đùa</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Nhưng</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con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vật</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thông</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minh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hiểu</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rằng</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chưa</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đến</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lúc</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chạy</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đi</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chơi</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được</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a:t>
            </a:r>
          </a:p>
          <a:p>
            <a:pPr marL="0" marR="0" lvl="0" indent="465138" algn="just" defTabSz="914400" rtl="0" eaLnBrk="1" fontAlgn="auto" latinLnBrk="0" hangingPunct="1">
              <a:lnSpc>
                <a:spcPct val="100000"/>
              </a:lnSpc>
              <a:spcBef>
                <a:spcPts val="800"/>
              </a:spcBef>
              <a:spcAft>
                <a:spcPts val="6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mj-lt"/>
                <a:ea typeface="+mn-ea"/>
                <a:cs typeface="Times New Roman" pitchFamily="18" charset="0"/>
              </a:rPr>
              <a:t> </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5</a:t>
            </a:r>
            <a:r>
              <a:rPr kumimoji="0" lang="vi-VN" sz="2000" b="0" i="0" u="none" strike="noStrike" kern="1200" cap="none" spc="0" normalizeH="0" baseline="0" noProof="0" dirty="0">
                <a:ln>
                  <a:noFill/>
                </a:ln>
                <a:solidFill>
                  <a:prstClr val="black"/>
                </a:solidFill>
                <a:effectLst/>
                <a:uLnTx/>
                <a:uFillTx/>
                <a:latin typeface="+mj-lt"/>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Ngày</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tháo</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bột</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đã</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đến</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Bác</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sĩ</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rất</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hài</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lòng</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vì</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vết</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thương</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của</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Bé</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đã</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lành</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hẳn</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Nhìn</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Bé</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vuốt</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ve</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Cún</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bác</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sĩ</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hiểu</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chính</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Cún</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đã</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giúp</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Bé</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mau</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lành</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a:t>
            </a:r>
          </a:p>
          <a:p>
            <a:pPr marL="0" marR="0" lvl="0" indent="465138" algn="r" defTabSz="914400" rtl="0" eaLnBrk="1" fontAlgn="auto" latinLnBrk="0" hangingPunct="1">
              <a:lnSpc>
                <a:spcPct val="100000"/>
              </a:lnSpc>
              <a:spcBef>
                <a:spcPts val="80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Theo THÚY HÀ</a:t>
            </a:r>
            <a:endParaRPr kumimoji="0" lang="en-US" sz="2000" b="0" i="0" u="none" strike="noStrike" kern="1200" cap="none" spc="0" normalizeH="0" baseline="0" noProof="0" dirty="0">
              <a:ln>
                <a:noFill/>
              </a:ln>
              <a:solidFill>
                <a:prstClr val="black"/>
              </a:solidFill>
              <a:effectLst/>
              <a:uLnTx/>
              <a:uFillTx/>
              <a:latin typeface="UTM Avo"/>
              <a:ea typeface="+mn-ea"/>
              <a:cs typeface="+mn-cs"/>
            </a:endParaRPr>
          </a:p>
        </p:txBody>
      </p:sp>
      <p:pic>
        <p:nvPicPr>
          <p:cNvPr id="13" name="Hình ảnh 7">
            <a:extLst>
              <a:ext uri="{FF2B5EF4-FFF2-40B4-BE49-F238E27FC236}">
                <a16:creationId xmlns:a16="http://schemas.microsoft.com/office/drawing/2014/main" id="{2C1A12E8-F908-45D9-9129-93A3690FA4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7353" y="4929808"/>
            <a:ext cx="5536849" cy="1808922"/>
          </a:xfrm>
          <a:prstGeom prst="rect">
            <a:avLst/>
          </a:prstGeom>
        </p:spPr>
      </p:pic>
      <p:sp>
        <p:nvSpPr>
          <p:cNvPr id="8" name="Flowchart: Terminator 27">
            <a:extLst>
              <a:ext uri="{FF2B5EF4-FFF2-40B4-BE49-F238E27FC236}">
                <a16:creationId xmlns:a16="http://schemas.microsoft.com/office/drawing/2014/main" id="{48F2F5E6-5B07-469C-AB17-49540292A64B}"/>
              </a:ext>
            </a:extLst>
          </p:cNvPr>
          <p:cNvSpPr/>
          <p:nvPr/>
        </p:nvSpPr>
        <p:spPr>
          <a:xfrm>
            <a:off x="116322" y="469899"/>
            <a:ext cx="3149392" cy="519155"/>
          </a:xfrm>
          <a:prstGeom prst="flowChartTerminator">
            <a:avLst/>
          </a:prstGeom>
          <a:solidFill>
            <a:schemeClr val="accent1">
              <a:lumMod val="40000"/>
              <a:lumOff val="60000"/>
            </a:schemeClr>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ysClr val="windowText" lastClr="000000"/>
                </a:solidFill>
                <a:latin typeface="+mj-lt"/>
                <a:cs typeface="Times New Roman" panose="02020603050405020304" pitchFamily="18" charset="0"/>
              </a:rPr>
              <a:t>ĐỌC TOÀN BÀI</a:t>
            </a:r>
            <a:endParaRPr kumimoji="0" lang="en-US" sz="2800" b="1" i="0" u="none" strike="noStrike" kern="1200" cap="none" spc="0" normalizeH="0" baseline="0" noProof="0" dirty="0">
              <a:ln>
                <a:noFill/>
              </a:ln>
              <a:solidFill>
                <a:sysClr val="windowText" lastClr="000000"/>
              </a:solidFill>
              <a:effectLst/>
              <a:uLnTx/>
              <a:uFillTx/>
              <a:latin typeface="+mj-lt"/>
              <a:ea typeface="+mn-ea"/>
              <a:cs typeface="Times New Roman" panose="02020603050405020304" pitchFamily="18" charset="0"/>
            </a:endParaRPr>
          </a:p>
        </p:txBody>
      </p:sp>
    </p:spTree>
    <p:extLst>
      <p:ext uri="{BB962C8B-B14F-4D97-AF65-F5344CB8AC3E}">
        <p14:creationId xmlns:p14="http://schemas.microsoft.com/office/powerpoint/2010/main" val="25269969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5385" r="15400" b="6796"/>
          <a:stretch/>
        </p:blipFill>
        <p:spPr>
          <a:xfrm>
            <a:off x="-185099" y="548680"/>
            <a:ext cx="3112747" cy="5856651"/>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2325826" y="452670"/>
            <a:ext cx="8020404" cy="5376597"/>
          </a:xfrm>
          <a:prstGeom prst="rect">
            <a:avLst/>
          </a:prstGeom>
        </p:spPr>
      </p:pic>
      <p:sp>
        <p:nvSpPr>
          <p:cNvPr id="4" name="Rectangle 3"/>
          <p:cNvSpPr/>
          <p:nvPr/>
        </p:nvSpPr>
        <p:spPr>
          <a:xfrm>
            <a:off x="3817145" y="2981458"/>
            <a:ext cx="5383205" cy="1323439"/>
          </a:xfrm>
          <a:prstGeom prst="rect">
            <a:avLst/>
          </a:prstGeom>
        </p:spPr>
        <p:txBody>
          <a:bodyPr wrap="none">
            <a:spAutoFit/>
          </a:bodyPr>
          <a:lstStyle/>
          <a:p>
            <a:pPr defTabSz="1218510">
              <a:defRPr/>
            </a:pPr>
            <a:r>
              <a:rPr lang="en-US" sz="8000" b="1" dirty="0">
                <a:solidFill>
                  <a:prstClr val="black"/>
                </a:solidFill>
                <a:effectLst>
                  <a:outerShdw blurRad="38100" dist="38100" dir="2700000" algn="tl">
                    <a:srgbClr val="000000">
                      <a:alpha val="43137"/>
                    </a:srgbClr>
                  </a:outerShdw>
                </a:effectLst>
                <a:latin typeface="+mj-lt"/>
                <a:cs typeface="Times New Roman" panose="02020603050405020304" pitchFamily="18" charset="0"/>
              </a:rPr>
              <a:t>ĐỌC HIỂU</a:t>
            </a:r>
          </a:p>
        </p:txBody>
      </p:sp>
      <p:pic>
        <p:nvPicPr>
          <p:cNvPr id="7" name="Picture 6">
            <a:extLst>
              <a:ext uri="{FF2B5EF4-FFF2-40B4-BE49-F238E27FC236}">
                <a16:creationId xmlns:a16="http://schemas.microsoft.com/office/drawing/2014/main" id="{3214458C-4A31-43CD-ACD5-B4E1612362D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9703" b="11698"/>
          <a:stretch/>
        </p:blipFill>
        <p:spPr>
          <a:xfrm>
            <a:off x="8304246" y="4515719"/>
            <a:ext cx="3480252" cy="2387420"/>
          </a:xfrm>
          <a:prstGeom prst="rect">
            <a:avLst/>
          </a:prstGeom>
        </p:spPr>
      </p:pic>
      <p:pic>
        <p:nvPicPr>
          <p:cNvPr id="6" name="Hình ảnh 2">
            <a:extLst>
              <a:ext uri="{FF2B5EF4-FFF2-40B4-BE49-F238E27FC236}">
                <a16:creationId xmlns:a16="http://schemas.microsoft.com/office/drawing/2014/main" id="{540F0CD0-5E33-4BB3-A763-6C1DCCD7A6A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69926" y="4805247"/>
            <a:ext cx="4826074" cy="2048040"/>
          </a:xfrm>
          <a:prstGeom prst="rect">
            <a:avLst/>
          </a:prstGeom>
        </p:spPr>
      </p:pic>
    </p:spTree>
    <p:extLst>
      <p:ext uri="{BB962C8B-B14F-4D97-AF65-F5344CB8AC3E}">
        <p14:creationId xmlns:p14="http://schemas.microsoft.com/office/powerpoint/2010/main" val="25053718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A0ABB6F-A987-4FF4-AC83-76A02F9A6505}"/>
              </a:ext>
            </a:extLst>
          </p:cNvPr>
          <p:cNvSpPr/>
          <p:nvPr/>
        </p:nvSpPr>
        <p:spPr>
          <a:xfrm>
            <a:off x="1493067" y="1505394"/>
            <a:ext cx="10431744" cy="553998"/>
          </a:xfrm>
          <a:prstGeom prst="rect">
            <a:avLst/>
          </a:prstGeom>
        </p:spPr>
        <p:txBody>
          <a:bodyPr wrap="square">
            <a:spAutoFit/>
          </a:bodyPr>
          <a:lstStyle/>
          <a:p>
            <a:r>
              <a:rPr lang="en-US" sz="3000" b="1" dirty="0">
                <a:solidFill>
                  <a:srgbClr val="0000FF"/>
                </a:solidFill>
                <a:latin typeface="+mj-lt"/>
                <a:cs typeface="Times New Roman" pitchFamily="18" charset="0"/>
              </a:rPr>
              <a:t>1. </a:t>
            </a:r>
            <a:r>
              <a:rPr lang="en-US" sz="3000" b="1" dirty="0" err="1">
                <a:solidFill>
                  <a:srgbClr val="0000FF"/>
                </a:solidFill>
                <a:latin typeface="+mj-lt"/>
                <a:cs typeface="Times New Roman" pitchFamily="18" charset="0"/>
              </a:rPr>
              <a:t>Bạn</a:t>
            </a:r>
            <a:r>
              <a:rPr lang="en-US" sz="3000" b="1" dirty="0">
                <a:solidFill>
                  <a:srgbClr val="0000FF"/>
                </a:solidFill>
                <a:latin typeface="+mj-lt"/>
                <a:cs typeface="Times New Roman" pitchFamily="18" charset="0"/>
              </a:rPr>
              <a:t> </a:t>
            </a:r>
            <a:r>
              <a:rPr lang="en-US" sz="3000" b="1" dirty="0" err="1">
                <a:solidFill>
                  <a:srgbClr val="0000FF"/>
                </a:solidFill>
                <a:latin typeface="+mj-lt"/>
                <a:cs typeface="Times New Roman" pitchFamily="18" charset="0"/>
              </a:rPr>
              <a:t>của</a:t>
            </a:r>
            <a:r>
              <a:rPr lang="en-US" sz="3000" b="1" dirty="0">
                <a:solidFill>
                  <a:srgbClr val="0000FF"/>
                </a:solidFill>
                <a:latin typeface="+mj-lt"/>
                <a:cs typeface="Times New Roman" pitchFamily="18" charset="0"/>
              </a:rPr>
              <a:t> </a:t>
            </a:r>
            <a:r>
              <a:rPr lang="en-US" sz="3000" b="1" dirty="0" err="1">
                <a:solidFill>
                  <a:srgbClr val="0000FF"/>
                </a:solidFill>
                <a:latin typeface="+mj-lt"/>
                <a:cs typeface="Times New Roman" pitchFamily="18" charset="0"/>
              </a:rPr>
              <a:t>Bé</a:t>
            </a:r>
            <a:r>
              <a:rPr lang="en-US" sz="3000" b="1" dirty="0">
                <a:solidFill>
                  <a:srgbClr val="0000FF"/>
                </a:solidFill>
                <a:latin typeface="+mj-lt"/>
                <a:cs typeface="Times New Roman" pitchFamily="18" charset="0"/>
              </a:rPr>
              <a:t> ở </a:t>
            </a:r>
            <a:r>
              <a:rPr lang="en-US" sz="3000" b="1" dirty="0" err="1">
                <a:solidFill>
                  <a:srgbClr val="0000FF"/>
                </a:solidFill>
                <a:latin typeface="+mj-lt"/>
                <a:cs typeface="Times New Roman" pitchFamily="18" charset="0"/>
              </a:rPr>
              <a:t>nhà</a:t>
            </a:r>
            <a:r>
              <a:rPr lang="en-US" sz="3000" b="1" dirty="0">
                <a:solidFill>
                  <a:srgbClr val="0000FF"/>
                </a:solidFill>
                <a:latin typeface="+mj-lt"/>
                <a:cs typeface="Times New Roman" pitchFamily="18" charset="0"/>
              </a:rPr>
              <a:t> </a:t>
            </a:r>
            <a:r>
              <a:rPr lang="en-US" sz="3000" b="1" dirty="0" err="1">
                <a:solidFill>
                  <a:srgbClr val="0000FF"/>
                </a:solidFill>
                <a:latin typeface="+mj-lt"/>
                <a:cs typeface="Times New Roman" pitchFamily="18" charset="0"/>
              </a:rPr>
              <a:t>là</a:t>
            </a:r>
            <a:r>
              <a:rPr lang="en-US" sz="3000" b="1" dirty="0">
                <a:solidFill>
                  <a:srgbClr val="0000FF"/>
                </a:solidFill>
                <a:latin typeface="+mj-lt"/>
                <a:cs typeface="Times New Roman" pitchFamily="18" charset="0"/>
              </a:rPr>
              <a:t> ai</a:t>
            </a:r>
            <a:r>
              <a:rPr lang="vi-VN" sz="3000" b="1" dirty="0">
                <a:solidFill>
                  <a:srgbClr val="0000FF"/>
                </a:solidFill>
                <a:latin typeface="+mj-lt"/>
                <a:cs typeface="Times New Roman" pitchFamily="18" charset="0"/>
              </a:rPr>
              <a:t>?</a:t>
            </a:r>
          </a:p>
        </p:txBody>
      </p:sp>
      <p:sp>
        <p:nvSpPr>
          <p:cNvPr id="5" name="Rectangle 4">
            <a:extLst>
              <a:ext uri="{FF2B5EF4-FFF2-40B4-BE49-F238E27FC236}">
                <a16:creationId xmlns:a16="http://schemas.microsoft.com/office/drawing/2014/main" id="{1B36485F-78A3-474B-AEEA-A5404C0A3B25}"/>
              </a:ext>
            </a:extLst>
          </p:cNvPr>
          <p:cNvSpPr/>
          <p:nvPr/>
        </p:nvSpPr>
        <p:spPr>
          <a:xfrm>
            <a:off x="1493067" y="2921964"/>
            <a:ext cx="9778584" cy="1015663"/>
          </a:xfrm>
          <a:prstGeom prst="rect">
            <a:avLst/>
          </a:prstGeom>
        </p:spPr>
        <p:txBody>
          <a:bodyPr wrap="square">
            <a:spAutoFit/>
          </a:bodyPr>
          <a:lstStyle/>
          <a:p>
            <a:r>
              <a:rPr lang="en-US" sz="3000" b="1" dirty="0">
                <a:solidFill>
                  <a:srgbClr val="0000FF"/>
                </a:solidFill>
                <a:latin typeface="+mj-lt"/>
                <a:cs typeface="Times New Roman" pitchFamily="18" charset="0"/>
              </a:rPr>
              <a:t>2. </a:t>
            </a:r>
            <a:r>
              <a:rPr lang="en-US" sz="3000" b="1" dirty="0" err="1">
                <a:solidFill>
                  <a:srgbClr val="0000FF"/>
                </a:solidFill>
                <a:latin typeface="+mj-lt"/>
                <a:cs typeface="Times New Roman" pitchFamily="18" charset="0"/>
              </a:rPr>
              <a:t>Cún</a:t>
            </a:r>
            <a:r>
              <a:rPr lang="en-US" sz="3000" b="1" dirty="0">
                <a:solidFill>
                  <a:srgbClr val="0000FF"/>
                </a:solidFill>
                <a:latin typeface="+mj-lt"/>
                <a:cs typeface="Times New Roman" pitchFamily="18" charset="0"/>
              </a:rPr>
              <a:t> </a:t>
            </a:r>
            <a:r>
              <a:rPr lang="en-US" sz="3000" b="1" dirty="0" err="1">
                <a:solidFill>
                  <a:srgbClr val="0000FF"/>
                </a:solidFill>
                <a:latin typeface="+mj-lt"/>
                <a:cs typeface="Times New Roman" pitchFamily="18" charset="0"/>
              </a:rPr>
              <a:t>Bông</a:t>
            </a:r>
            <a:r>
              <a:rPr lang="en-US" sz="3000" b="1" dirty="0">
                <a:solidFill>
                  <a:srgbClr val="0000FF"/>
                </a:solidFill>
                <a:latin typeface="+mj-lt"/>
                <a:cs typeface="Times New Roman" pitchFamily="18" charset="0"/>
              </a:rPr>
              <a:t> </a:t>
            </a:r>
            <a:r>
              <a:rPr lang="en-US" sz="3000" b="1" dirty="0" err="1">
                <a:solidFill>
                  <a:srgbClr val="0000FF"/>
                </a:solidFill>
                <a:latin typeface="+mj-lt"/>
                <a:cs typeface="Times New Roman" pitchFamily="18" charset="0"/>
              </a:rPr>
              <a:t>đã</a:t>
            </a:r>
            <a:r>
              <a:rPr lang="en-US" sz="3000" b="1" dirty="0">
                <a:solidFill>
                  <a:srgbClr val="0000FF"/>
                </a:solidFill>
                <a:latin typeface="+mj-lt"/>
                <a:cs typeface="Times New Roman" pitchFamily="18" charset="0"/>
              </a:rPr>
              <a:t> </a:t>
            </a:r>
            <a:r>
              <a:rPr lang="en-US" sz="3000" b="1" dirty="0" err="1">
                <a:solidFill>
                  <a:srgbClr val="0000FF"/>
                </a:solidFill>
                <a:latin typeface="+mj-lt"/>
                <a:cs typeface="Times New Roman" pitchFamily="18" charset="0"/>
              </a:rPr>
              <a:t>giúp</a:t>
            </a:r>
            <a:r>
              <a:rPr lang="en-US" sz="3000" b="1" dirty="0">
                <a:solidFill>
                  <a:srgbClr val="0000FF"/>
                </a:solidFill>
                <a:latin typeface="+mj-lt"/>
                <a:cs typeface="Times New Roman" pitchFamily="18" charset="0"/>
              </a:rPr>
              <a:t> </a:t>
            </a:r>
            <a:r>
              <a:rPr lang="en-US" sz="3000" b="1" dirty="0" err="1">
                <a:solidFill>
                  <a:srgbClr val="0000FF"/>
                </a:solidFill>
                <a:latin typeface="+mj-lt"/>
                <a:cs typeface="Times New Roman" pitchFamily="18" charset="0"/>
              </a:rPr>
              <a:t>Bé</a:t>
            </a:r>
            <a:r>
              <a:rPr lang="en-US" sz="3000" b="1" dirty="0">
                <a:solidFill>
                  <a:srgbClr val="0000FF"/>
                </a:solidFill>
                <a:latin typeface="+mj-lt"/>
                <a:cs typeface="Times New Roman" pitchFamily="18" charset="0"/>
              </a:rPr>
              <a:t> </a:t>
            </a:r>
            <a:r>
              <a:rPr lang="en-US" sz="3000" b="1" dirty="0" err="1">
                <a:solidFill>
                  <a:srgbClr val="0000FF"/>
                </a:solidFill>
                <a:latin typeface="+mj-lt"/>
                <a:cs typeface="Times New Roman" pitchFamily="18" charset="0"/>
              </a:rPr>
              <a:t>như</a:t>
            </a:r>
            <a:r>
              <a:rPr lang="en-US" sz="3000" b="1" dirty="0">
                <a:solidFill>
                  <a:srgbClr val="0000FF"/>
                </a:solidFill>
                <a:latin typeface="+mj-lt"/>
                <a:cs typeface="Times New Roman" pitchFamily="18" charset="0"/>
              </a:rPr>
              <a:t> </a:t>
            </a:r>
            <a:r>
              <a:rPr lang="en-US" sz="3000" b="1" dirty="0" err="1">
                <a:solidFill>
                  <a:srgbClr val="0000FF"/>
                </a:solidFill>
                <a:latin typeface="+mj-lt"/>
                <a:cs typeface="Times New Roman" pitchFamily="18" charset="0"/>
              </a:rPr>
              <a:t>thế</a:t>
            </a:r>
            <a:r>
              <a:rPr lang="en-US" sz="3000" b="1" dirty="0">
                <a:solidFill>
                  <a:srgbClr val="0000FF"/>
                </a:solidFill>
                <a:latin typeface="+mj-lt"/>
                <a:cs typeface="Times New Roman" pitchFamily="18" charset="0"/>
              </a:rPr>
              <a:t> </a:t>
            </a:r>
            <a:r>
              <a:rPr lang="en-US" sz="3000" b="1" dirty="0" err="1">
                <a:solidFill>
                  <a:srgbClr val="0000FF"/>
                </a:solidFill>
                <a:latin typeface="+mj-lt"/>
                <a:cs typeface="Times New Roman" pitchFamily="18" charset="0"/>
              </a:rPr>
              <a:t>nào</a:t>
            </a:r>
            <a:r>
              <a:rPr lang="en-US" sz="3000" b="1" dirty="0">
                <a:solidFill>
                  <a:srgbClr val="0000FF"/>
                </a:solidFill>
                <a:latin typeface="+mj-lt"/>
                <a:cs typeface="Times New Roman" pitchFamily="18" charset="0"/>
              </a:rPr>
              <a:t>:</a:t>
            </a:r>
          </a:p>
          <a:p>
            <a:r>
              <a:rPr lang="en-US" sz="3000" b="1" dirty="0">
                <a:solidFill>
                  <a:srgbClr val="0000FF"/>
                </a:solidFill>
                <a:latin typeface="+mj-lt"/>
                <a:cs typeface="Times New Roman" pitchFamily="18" charset="0"/>
              </a:rPr>
              <a:t>a) Khi </a:t>
            </a:r>
            <a:r>
              <a:rPr lang="en-US" sz="3000" b="1" dirty="0" err="1">
                <a:solidFill>
                  <a:srgbClr val="0000FF"/>
                </a:solidFill>
                <a:latin typeface="+mj-lt"/>
                <a:cs typeface="Times New Roman" pitchFamily="18" charset="0"/>
              </a:rPr>
              <a:t>Bé</a:t>
            </a:r>
            <a:r>
              <a:rPr lang="en-US" sz="3000" b="1" dirty="0">
                <a:solidFill>
                  <a:srgbClr val="0000FF"/>
                </a:solidFill>
                <a:latin typeface="+mj-lt"/>
                <a:cs typeface="Times New Roman" pitchFamily="18" charset="0"/>
              </a:rPr>
              <a:t> </a:t>
            </a:r>
            <a:r>
              <a:rPr lang="en-US" sz="3000" b="1" dirty="0" err="1">
                <a:solidFill>
                  <a:srgbClr val="0000FF"/>
                </a:solidFill>
                <a:latin typeface="+mj-lt"/>
                <a:cs typeface="Times New Roman" pitchFamily="18" charset="0"/>
              </a:rPr>
              <a:t>ngã</a:t>
            </a:r>
            <a:r>
              <a:rPr lang="en-US" sz="3000" b="1" dirty="0">
                <a:solidFill>
                  <a:srgbClr val="0000FF"/>
                </a:solidFill>
                <a:latin typeface="+mj-lt"/>
                <a:cs typeface="Times New Roman" pitchFamily="18" charset="0"/>
              </a:rPr>
              <a:t>?</a:t>
            </a:r>
            <a:endParaRPr lang="vi-VN" sz="3000" b="1" dirty="0">
              <a:solidFill>
                <a:srgbClr val="0000FF"/>
              </a:solidFill>
              <a:latin typeface="+mj-lt"/>
            </a:endParaRPr>
          </a:p>
        </p:txBody>
      </p:sp>
      <p:sp>
        <p:nvSpPr>
          <p:cNvPr id="6" name="Rectangle 5">
            <a:extLst>
              <a:ext uri="{FF2B5EF4-FFF2-40B4-BE49-F238E27FC236}">
                <a16:creationId xmlns:a16="http://schemas.microsoft.com/office/drawing/2014/main" id="{95A3691F-1FF2-475F-BB41-CE98DF90E7A6}"/>
              </a:ext>
            </a:extLst>
          </p:cNvPr>
          <p:cNvSpPr/>
          <p:nvPr/>
        </p:nvSpPr>
        <p:spPr>
          <a:xfrm>
            <a:off x="921106" y="2211320"/>
            <a:ext cx="11270894" cy="553998"/>
          </a:xfrm>
          <a:prstGeom prst="rect">
            <a:avLst/>
          </a:prstGeom>
        </p:spPr>
        <p:txBody>
          <a:bodyPr wrap="square">
            <a:spAutoFit/>
          </a:bodyPr>
          <a:lstStyle/>
          <a:p>
            <a:pPr indent="465138"/>
            <a:r>
              <a:rPr lang="en-US" sz="3000" dirty="0">
                <a:latin typeface="+mj-lt"/>
                <a:cs typeface="Times New Roman" pitchFamily="18" charset="0"/>
              </a:rPr>
              <a:t>- </a:t>
            </a:r>
            <a:r>
              <a:rPr lang="en-US" sz="3000" dirty="0" err="1">
                <a:latin typeface="+mj-lt"/>
                <a:cs typeface="Times New Roman" pitchFamily="18" charset="0"/>
              </a:rPr>
              <a:t>Bạn</a:t>
            </a:r>
            <a:r>
              <a:rPr lang="en-US" sz="3000" dirty="0">
                <a:latin typeface="+mj-lt"/>
                <a:cs typeface="Times New Roman" pitchFamily="18" charset="0"/>
              </a:rPr>
              <a:t> </a:t>
            </a:r>
            <a:r>
              <a:rPr lang="en-US" sz="3000" dirty="0" err="1">
                <a:latin typeface="+mj-lt"/>
                <a:cs typeface="Times New Roman" pitchFamily="18" charset="0"/>
              </a:rPr>
              <a:t>của</a:t>
            </a:r>
            <a:r>
              <a:rPr lang="en-US" sz="3000" dirty="0">
                <a:latin typeface="+mj-lt"/>
                <a:cs typeface="Times New Roman" pitchFamily="18" charset="0"/>
              </a:rPr>
              <a:t> </a:t>
            </a:r>
            <a:r>
              <a:rPr lang="en-US" sz="3000" dirty="0" err="1">
                <a:latin typeface="+mj-lt"/>
                <a:cs typeface="Times New Roman" pitchFamily="18" charset="0"/>
              </a:rPr>
              <a:t>Bé</a:t>
            </a:r>
            <a:r>
              <a:rPr lang="en-US" sz="3000" dirty="0">
                <a:latin typeface="+mj-lt"/>
                <a:cs typeface="Times New Roman" pitchFamily="18" charset="0"/>
              </a:rPr>
              <a:t> ở </a:t>
            </a:r>
            <a:r>
              <a:rPr lang="en-US" sz="3000" dirty="0" err="1">
                <a:latin typeface="+mj-lt"/>
                <a:cs typeface="Times New Roman" pitchFamily="18" charset="0"/>
              </a:rPr>
              <a:t>nhà</a:t>
            </a:r>
            <a:r>
              <a:rPr lang="en-US" sz="3000" dirty="0">
                <a:latin typeface="+mj-lt"/>
                <a:cs typeface="Times New Roman" pitchFamily="18" charset="0"/>
              </a:rPr>
              <a:t> </a:t>
            </a:r>
            <a:r>
              <a:rPr lang="en-US" sz="3000" dirty="0" err="1">
                <a:latin typeface="+mj-lt"/>
                <a:cs typeface="Times New Roman" pitchFamily="18" charset="0"/>
              </a:rPr>
              <a:t>là</a:t>
            </a:r>
            <a:r>
              <a:rPr lang="en-US" sz="3000" dirty="0">
                <a:latin typeface="+mj-lt"/>
                <a:cs typeface="Times New Roman" pitchFamily="18" charset="0"/>
              </a:rPr>
              <a:t> </a:t>
            </a:r>
            <a:r>
              <a:rPr lang="en-US" sz="3000" dirty="0" err="1">
                <a:latin typeface="+mj-lt"/>
                <a:cs typeface="Times New Roman" pitchFamily="18" charset="0"/>
              </a:rPr>
              <a:t>Cún</a:t>
            </a:r>
            <a:r>
              <a:rPr lang="en-US" sz="3000" dirty="0">
                <a:latin typeface="+mj-lt"/>
                <a:cs typeface="Times New Roman" pitchFamily="18" charset="0"/>
              </a:rPr>
              <a:t> </a:t>
            </a:r>
            <a:r>
              <a:rPr lang="en-US" sz="3000" dirty="0" err="1">
                <a:latin typeface="+mj-lt"/>
                <a:cs typeface="Times New Roman" pitchFamily="18" charset="0"/>
              </a:rPr>
              <a:t>Bông</a:t>
            </a:r>
            <a:r>
              <a:rPr lang="en-US" sz="3000" dirty="0">
                <a:latin typeface="+mj-lt"/>
                <a:cs typeface="Times New Roman" pitchFamily="18" charset="0"/>
              </a:rPr>
              <a:t>, con </a:t>
            </a:r>
            <a:r>
              <a:rPr lang="en-US" sz="3000" dirty="0" err="1">
                <a:latin typeface="+mj-lt"/>
                <a:cs typeface="Times New Roman" pitchFamily="18" charset="0"/>
              </a:rPr>
              <a:t>chó</a:t>
            </a:r>
            <a:r>
              <a:rPr lang="en-US" sz="3000" dirty="0">
                <a:latin typeface="+mj-lt"/>
                <a:cs typeface="Times New Roman" pitchFamily="18" charset="0"/>
              </a:rPr>
              <a:t> </a:t>
            </a:r>
            <a:r>
              <a:rPr lang="en-US" sz="3000" dirty="0" err="1">
                <a:latin typeface="+mj-lt"/>
                <a:cs typeface="Times New Roman" pitchFamily="18" charset="0"/>
              </a:rPr>
              <a:t>nhà</a:t>
            </a:r>
            <a:r>
              <a:rPr lang="en-US" sz="3000" dirty="0">
                <a:latin typeface="+mj-lt"/>
                <a:cs typeface="Times New Roman" pitchFamily="18" charset="0"/>
              </a:rPr>
              <a:t> </a:t>
            </a:r>
            <a:r>
              <a:rPr lang="en-US" sz="3000" dirty="0" err="1">
                <a:latin typeface="+mj-lt"/>
                <a:cs typeface="Times New Roman" pitchFamily="18" charset="0"/>
              </a:rPr>
              <a:t>hàng</a:t>
            </a:r>
            <a:r>
              <a:rPr lang="en-US" sz="3000" dirty="0">
                <a:latin typeface="+mj-lt"/>
                <a:cs typeface="Times New Roman" pitchFamily="18" charset="0"/>
              </a:rPr>
              <a:t> </a:t>
            </a:r>
            <a:r>
              <a:rPr lang="en-US" sz="3000" dirty="0" err="1">
                <a:latin typeface="+mj-lt"/>
                <a:cs typeface="Times New Roman" pitchFamily="18" charset="0"/>
              </a:rPr>
              <a:t>xóm</a:t>
            </a:r>
            <a:r>
              <a:rPr lang="vi-VN" sz="3000" dirty="0">
                <a:latin typeface="+mj-lt"/>
                <a:cs typeface="Times New Roman" pitchFamily="18" charset="0"/>
              </a:rPr>
              <a:t>.</a:t>
            </a:r>
          </a:p>
        </p:txBody>
      </p:sp>
      <p:sp>
        <p:nvSpPr>
          <p:cNvPr id="7" name="Rectangle 6">
            <a:extLst>
              <a:ext uri="{FF2B5EF4-FFF2-40B4-BE49-F238E27FC236}">
                <a16:creationId xmlns:a16="http://schemas.microsoft.com/office/drawing/2014/main" id="{131C1C74-48DF-4A18-A8B4-3503B50E102F}"/>
              </a:ext>
            </a:extLst>
          </p:cNvPr>
          <p:cNvSpPr/>
          <p:nvPr/>
        </p:nvSpPr>
        <p:spPr>
          <a:xfrm>
            <a:off x="1188812" y="4047102"/>
            <a:ext cx="11575666" cy="553998"/>
          </a:xfrm>
          <a:prstGeom prst="rect">
            <a:avLst/>
          </a:prstGeom>
        </p:spPr>
        <p:txBody>
          <a:bodyPr wrap="square">
            <a:spAutoFit/>
          </a:bodyPr>
          <a:lstStyle/>
          <a:p>
            <a:pPr indent="465138"/>
            <a:r>
              <a:rPr lang="en-US" sz="3000" dirty="0">
                <a:latin typeface="+mj-lt"/>
                <a:cs typeface="Times New Roman" pitchFamily="18" charset="0"/>
              </a:rPr>
              <a:t>- Khi </a:t>
            </a:r>
            <a:r>
              <a:rPr lang="en-US" sz="3000" dirty="0" err="1">
                <a:latin typeface="+mj-lt"/>
                <a:cs typeface="Times New Roman" pitchFamily="18" charset="0"/>
              </a:rPr>
              <a:t>Bé</a:t>
            </a:r>
            <a:r>
              <a:rPr lang="en-US" sz="3000" dirty="0">
                <a:latin typeface="+mj-lt"/>
                <a:cs typeface="Times New Roman" pitchFamily="18" charset="0"/>
              </a:rPr>
              <a:t> </a:t>
            </a:r>
            <a:r>
              <a:rPr lang="en-US" sz="3000" dirty="0" err="1">
                <a:latin typeface="+mj-lt"/>
                <a:cs typeface="Times New Roman" pitchFamily="18" charset="0"/>
              </a:rPr>
              <a:t>ngã</a:t>
            </a:r>
            <a:r>
              <a:rPr lang="en-US" sz="3000" dirty="0">
                <a:latin typeface="+mj-lt"/>
                <a:cs typeface="Times New Roman" pitchFamily="18" charset="0"/>
              </a:rPr>
              <a:t>, </a:t>
            </a:r>
            <a:r>
              <a:rPr lang="en-US" sz="3000" dirty="0" err="1">
                <a:latin typeface="+mj-lt"/>
                <a:cs typeface="Times New Roman" pitchFamily="18" charset="0"/>
              </a:rPr>
              <a:t>Cún</a:t>
            </a:r>
            <a:r>
              <a:rPr lang="en-US" sz="3000" dirty="0">
                <a:latin typeface="+mj-lt"/>
                <a:cs typeface="Times New Roman" pitchFamily="18" charset="0"/>
              </a:rPr>
              <a:t> </a:t>
            </a:r>
            <a:r>
              <a:rPr lang="en-US" sz="3000" dirty="0" err="1">
                <a:latin typeface="+mj-lt"/>
                <a:cs typeface="Times New Roman" pitchFamily="18" charset="0"/>
              </a:rPr>
              <a:t>chạy</a:t>
            </a:r>
            <a:r>
              <a:rPr lang="en-US" sz="3000" dirty="0">
                <a:latin typeface="+mj-lt"/>
                <a:cs typeface="Times New Roman" pitchFamily="18" charset="0"/>
              </a:rPr>
              <a:t> </a:t>
            </a:r>
            <a:r>
              <a:rPr lang="en-US" sz="3000" dirty="0" err="1">
                <a:latin typeface="+mj-lt"/>
                <a:cs typeface="Times New Roman" pitchFamily="18" charset="0"/>
              </a:rPr>
              <a:t>đi</a:t>
            </a:r>
            <a:r>
              <a:rPr lang="en-US" sz="3000" dirty="0">
                <a:latin typeface="+mj-lt"/>
                <a:cs typeface="Times New Roman" pitchFamily="18" charset="0"/>
              </a:rPr>
              <a:t> </a:t>
            </a:r>
            <a:r>
              <a:rPr lang="en-US" sz="3000" dirty="0" err="1">
                <a:latin typeface="+mj-lt"/>
                <a:cs typeface="Times New Roman" pitchFamily="18" charset="0"/>
              </a:rPr>
              <a:t>tìm</a:t>
            </a:r>
            <a:r>
              <a:rPr lang="en-US" sz="3000" dirty="0">
                <a:latin typeface="+mj-lt"/>
                <a:cs typeface="Times New Roman" pitchFamily="18" charset="0"/>
              </a:rPr>
              <a:t> </a:t>
            </a:r>
            <a:r>
              <a:rPr lang="en-US" sz="3000" dirty="0" err="1">
                <a:latin typeface="+mj-lt"/>
                <a:cs typeface="Times New Roman" pitchFamily="18" charset="0"/>
              </a:rPr>
              <a:t>người</a:t>
            </a:r>
            <a:r>
              <a:rPr lang="en-US" sz="3000" dirty="0">
                <a:latin typeface="+mj-lt"/>
                <a:cs typeface="Times New Roman" pitchFamily="18" charset="0"/>
              </a:rPr>
              <a:t> </a:t>
            </a:r>
            <a:r>
              <a:rPr lang="en-US" sz="3000" dirty="0" err="1">
                <a:latin typeface="+mj-lt"/>
                <a:cs typeface="Times New Roman" pitchFamily="18" charset="0"/>
              </a:rPr>
              <a:t>giúp</a:t>
            </a:r>
            <a:r>
              <a:rPr lang="en-US" sz="3000" dirty="0">
                <a:latin typeface="+mj-lt"/>
                <a:cs typeface="Times New Roman" pitchFamily="18" charset="0"/>
              </a:rPr>
              <a:t> </a:t>
            </a:r>
            <a:r>
              <a:rPr lang="en-US" sz="3000" dirty="0" err="1">
                <a:latin typeface="+mj-lt"/>
                <a:cs typeface="Times New Roman" pitchFamily="18" charset="0"/>
              </a:rPr>
              <a:t>Bé</a:t>
            </a:r>
            <a:r>
              <a:rPr lang="vi-VN" sz="3000" dirty="0">
                <a:latin typeface="+mj-lt"/>
                <a:cs typeface="Times New Roman" pitchFamily="18" charset="0"/>
              </a:rPr>
              <a:t>.</a:t>
            </a:r>
          </a:p>
        </p:txBody>
      </p:sp>
      <p:sp>
        <p:nvSpPr>
          <p:cNvPr id="8" name="Rounded Rectangle 13">
            <a:extLst>
              <a:ext uri="{FF2B5EF4-FFF2-40B4-BE49-F238E27FC236}">
                <a16:creationId xmlns:a16="http://schemas.microsoft.com/office/drawing/2014/main" id="{9961F294-B358-4BB1-9112-784922C79F08}"/>
              </a:ext>
            </a:extLst>
          </p:cNvPr>
          <p:cNvSpPr/>
          <p:nvPr/>
        </p:nvSpPr>
        <p:spPr>
          <a:xfrm>
            <a:off x="336790" y="614261"/>
            <a:ext cx="3074760" cy="638343"/>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j-lt"/>
                <a:ea typeface="+mn-ea"/>
                <a:cs typeface="Times New Roman" panose="02020603050405020304" pitchFamily="18" charset="0"/>
              </a:rPr>
              <a:t>ĐỌC HIỂU</a:t>
            </a:r>
          </a:p>
        </p:txBody>
      </p:sp>
      <p:pic>
        <p:nvPicPr>
          <p:cNvPr id="9" name="Picture 8">
            <a:extLst>
              <a:ext uri="{FF2B5EF4-FFF2-40B4-BE49-F238E27FC236}">
                <a16:creationId xmlns:a16="http://schemas.microsoft.com/office/drawing/2014/main" id="{2DF56815-933E-4E13-A2D2-D5EE2AB7A68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70206" y="1252604"/>
            <a:ext cx="1492009" cy="1492009"/>
          </a:xfrm>
          <a:prstGeom prst="rect">
            <a:avLst/>
          </a:prstGeom>
        </p:spPr>
      </p:pic>
      <p:pic>
        <p:nvPicPr>
          <p:cNvPr id="10" name="Picture 9">
            <a:extLst>
              <a:ext uri="{FF2B5EF4-FFF2-40B4-BE49-F238E27FC236}">
                <a16:creationId xmlns:a16="http://schemas.microsoft.com/office/drawing/2014/main" id="{7AE091D5-0CFD-43D1-9149-9DE3E9A42C2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74344" y="3729227"/>
            <a:ext cx="1492009" cy="1492009"/>
          </a:xfrm>
          <a:prstGeom prst="rect">
            <a:avLst/>
          </a:prstGeom>
        </p:spPr>
      </p:pic>
      <p:sp>
        <p:nvSpPr>
          <p:cNvPr id="11" name="Rectangle 4">
            <a:extLst>
              <a:ext uri="{FF2B5EF4-FFF2-40B4-BE49-F238E27FC236}">
                <a16:creationId xmlns:a16="http://schemas.microsoft.com/office/drawing/2014/main" id="{D14737A3-ED5F-46A4-B2A1-6F0B8CB77DB4}"/>
              </a:ext>
            </a:extLst>
          </p:cNvPr>
          <p:cNvSpPr/>
          <p:nvPr/>
        </p:nvSpPr>
        <p:spPr>
          <a:xfrm>
            <a:off x="1562215" y="4708647"/>
            <a:ext cx="9778584" cy="553998"/>
          </a:xfrm>
          <a:prstGeom prst="rect">
            <a:avLst/>
          </a:prstGeom>
        </p:spPr>
        <p:txBody>
          <a:bodyPr wrap="square">
            <a:spAutoFit/>
          </a:bodyPr>
          <a:lstStyle/>
          <a:p>
            <a:r>
              <a:rPr lang="en-US" sz="3000" b="1" dirty="0">
                <a:solidFill>
                  <a:srgbClr val="0000FF"/>
                </a:solidFill>
                <a:latin typeface="+mj-lt"/>
                <a:cs typeface="Times New Roman" pitchFamily="18" charset="0"/>
              </a:rPr>
              <a:t>b) Khi </a:t>
            </a:r>
            <a:r>
              <a:rPr lang="en-US" sz="3000" b="1" dirty="0" err="1">
                <a:solidFill>
                  <a:srgbClr val="0000FF"/>
                </a:solidFill>
                <a:latin typeface="+mj-lt"/>
                <a:cs typeface="Times New Roman" pitchFamily="18" charset="0"/>
              </a:rPr>
              <a:t>Bé</a:t>
            </a:r>
            <a:r>
              <a:rPr lang="en-US" sz="3000" b="1" dirty="0">
                <a:solidFill>
                  <a:srgbClr val="0000FF"/>
                </a:solidFill>
                <a:latin typeface="+mj-lt"/>
                <a:cs typeface="Times New Roman" pitchFamily="18" charset="0"/>
              </a:rPr>
              <a:t> </a:t>
            </a:r>
            <a:r>
              <a:rPr lang="en-US" sz="3000" b="1" dirty="0" err="1">
                <a:solidFill>
                  <a:srgbClr val="0000FF"/>
                </a:solidFill>
                <a:latin typeface="+mj-lt"/>
                <a:cs typeface="Times New Roman" pitchFamily="18" charset="0"/>
              </a:rPr>
              <a:t>phải</a:t>
            </a:r>
            <a:r>
              <a:rPr lang="en-US" sz="3000" b="1" dirty="0">
                <a:solidFill>
                  <a:srgbClr val="0000FF"/>
                </a:solidFill>
                <a:latin typeface="+mj-lt"/>
                <a:cs typeface="Times New Roman" pitchFamily="18" charset="0"/>
              </a:rPr>
              <a:t> </a:t>
            </a:r>
            <a:r>
              <a:rPr lang="en-US" sz="3000" b="1" dirty="0" err="1">
                <a:solidFill>
                  <a:srgbClr val="0000FF"/>
                </a:solidFill>
                <a:latin typeface="+mj-lt"/>
                <a:cs typeface="Times New Roman" pitchFamily="18" charset="0"/>
              </a:rPr>
              <a:t>nằm</a:t>
            </a:r>
            <a:r>
              <a:rPr lang="en-US" sz="3000" b="1" dirty="0">
                <a:solidFill>
                  <a:srgbClr val="0000FF"/>
                </a:solidFill>
                <a:latin typeface="+mj-lt"/>
                <a:cs typeface="Times New Roman" pitchFamily="18" charset="0"/>
              </a:rPr>
              <a:t> </a:t>
            </a:r>
            <a:r>
              <a:rPr lang="en-US" sz="3000" b="1" dirty="0" err="1">
                <a:solidFill>
                  <a:srgbClr val="0000FF"/>
                </a:solidFill>
                <a:latin typeface="+mj-lt"/>
                <a:cs typeface="Times New Roman" pitchFamily="18" charset="0"/>
              </a:rPr>
              <a:t>bất</a:t>
            </a:r>
            <a:r>
              <a:rPr lang="en-US" sz="3000" b="1" dirty="0">
                <a:solidFill>
                  <a:srgbClr val="0000FF"/>
                </a:solidFill>
                <a:latin typeface="+mj-lt"/>
                <a:cs typeface="Times New Roman" pitchFamily="18" charset="0"/>
              </a:rPr>
              <a:t> </a:t>
            </a:r>
            <a:r>
              <a:rPr lang="en-US" sz="3000" b="1" dirty="0" err="1">
                <a:solidFill>
                  <a:srgbClr val="0000FF"/>
                </a:solidFill>
                <a:latin typeface="+mj-lt"/>
                <a:cs typeface="Times New Roman" pitchFamily="18" charset="0"/>
              </a:rPr>
              <a:t>động</a:t>
            </a:r>
            <a:r>
              <a:rPr lang="en-US" sz="3000" b="1" dirty="0">
                <a:solidFill>
                  <a:srgbClr val="0000FF"/>
                </a:solidFill>
                <a:latin typeface="+mj-lt"/>
                <a:cs typeface="Times New Roman" pitchFamily="18" charset="0"/>
              </a:rPr>
              <a:t>?</a:t>
            </a:r>
            <a:endParaRPr lang="vi-VN" sz="3000" b="1" dirty="0">
              <a:solidFill>
                <a:srgbClr val="0000FF"/>
              </a:solidFill>
              <a:latin typeface="+mj-lt"/>
            </a:endParaRPr>
          </a:p>
        </p:txBody>
      </p:sp>
      <p:sp>
        <p:nvSpPr>
          <p:cNvPr id="12" name="Rectangle 6">
            <a:extLst>
              <a:ext uri="{FF2B5EF4-FFF2-40B4-BE49-F238E27FC236}">
                <a16:creationId xmlns:a16="http://schemas.microsoft.com/office/drawing/2014/main" id="{1AF64EEF-F505-4C65-917C-5748E45EB384}"/>
              </a:ext>
            </a:extLst>
          </p:cNvPr>
          <p:cNvSpPr/>
          <p:nvPr/>
        </p:nvSpPr>
        <p:spPr>
          <a:xfrm>
            <a:off x="1188812" y="5326640"/>
            <a:ext cx="10876188" cy="1015663"/>
          </a:xfrm>
          <a:prstGeom prst="rect">
            <a:avLst/>
          </a:prstGeom>
        </p:spPr>
        <p:txBody>
          <a:bodyPr wrap="square">
            <a:spAutoFit/>
          </a:bodyPr>
          <a:lstStyle/>
          <a:p>
            <a:pPr indent="465138"/>
            <a:r>
              <a:rPr lang="en-US" sz="3000" dirty="0">
                <a:latin typeface="+mj-lt"/>
                <a:cs typeface="Times New Roman" pitchFamily="18" charset="0"/>
              </a:rPr>
              <a:t>- Khi </a:t>
            </a:r>
            <a:r>
              <a:rPr lang="en-US" sz="3000" dirty="0" err="1">
                <a:latin typeface="+mj-lt"/>
                <a:cs typeface="Times New Roman" pitchFamily="18" charset="0"/>
              </a:rPr>
              <a:t>Bé</a:t>
            </a:r>
            <a:r>
              <a:rPr lang="en-US" sz="3000" dirty="0">
                <a:latin typeface="+mj-lt"/>
                <a:cs typeface="Times New Roman" pitchFamily="18" charset="0"/>
              </a:rPr>
              <a:t> </a:t>
            </a:r>
            <a:r>
              <a:rPr lang="en-US" sz="3000" dirty="0" err="1">
                <a:latin typeface="+mj-lt"/>
                <a:cs typeface="Times New Roman" pitchFamily="18" charset="0"/>
              </a:rPr>
              <a:t>phải</a:t>
            </a:r>
            <a:r>
              <a:rPr lang="en-US" sz="3000" dirty="0">
                <a:latin typeface="+mj-lt"/>
                <a:cs typeface="Times New Roman" pitchFamily="18" charset="0"/>
              </a:rPr>
              <a:t> </a:t>
            </a:r>
            <a:r>
              <a:rPr lang="en-US" sz="3000" dirty="0" err="1">
                <a:latin typeface="+mj-lt"/>
                <a:cs typeface="Times New Roman" pitchFamily="18" charset="0"/>
              </a:rPr>
              <a:t>nằm</a:t>
            </a:r>
            <a:r>
              <a:rPr lang="en-US" sz="3000" dirty="0">
                <a:latin typeface="+mj-lt"/>
                <a:cs typeface="Times New Roman" pitchFamily="18" charset="0"/>
              </a:rPr>
              <a:t> </a:t>
            </a:r>
            <a:r>
              <a:rPr lang="en-US" sz="3000" dirty="0" err="1">
                <a:latin typeface="+mj-lt"/>
                <a:cs typeface="Times New Roman" pitchFamily="18" charset="0"/>
              </a:rPr>
              <a:t>bất</a:t>
            </a:r>
            <a:r>
              <a:rPr lang="en-US" sz="3000" dirty="0">
                <a:latin typeface="+mj-lt"/>
                <a:cs typeface="Times New Roman" pitchFamily="18" charset="0"/>
              </a:rPr>
              <a:t> </a:t>
            </a:r>
            <a:r>
              <a:rPr lang="en-US" sz="3000" dirty="0" err="1">
                <a:latin typeface="+mj-lt"/>
                <a:cs typeface="Times New Roman" pitchFamily="18" charset="0"/>
              </a:rPr>
              <a:t>động</a:t>
            </a:r>
            <a:r>
              <a:rPr lang="en-US" sz="3000" dirty="0">
                <a:latin typeface="+mj-lt"/>
                <a:cs typeface="Times New Roman" pitchFamily="18" charset="0"/>
              </a:rPr>
              <a:t>, </a:t>
            </a:r>
            <a:r>
              <a:rPr lang="en-US" sz="3000" dirty="0" err="1">
                <a:latin typeface="+mj-lt"/>
                <a:cs typeface="Times New Roman" pitchFamily="18" charset="0"/>
              </a:rPr>
              <a:t>Cún</a:t>
            </a:r>
            <a:r>
              <a:rPr lang="en-US" sz="3000" dirty="0">
                <a:latin typeface="+mj-lt"/>
                <a:cs typeface="Times New Roman" pitchFamily="18" charset="0"/>
              </a:rPr>
              <a:t> </a:t>
            </a:r>
            <a:r>
              <a:rPr lang="en-US" sz="3000" dirty="0" err="1">
                <a:latin typeface="+mj-lt"/>
                <a:cs typeface="Times New Roman" pitchFamily="18" charset="0"/>
              </a:rPr>
              <a:t>mang</a:t>
            </a:r>
            <a:r>
              <a:rPr lang="en-US" sz="3000" dirty="0">
                <a:latin typeface="+mj-lt"/>
                <a:cs typeface="Times New Roman" pitchFamily="18" charset="0"/>
              </a:rPr>
              <a:t> </a:t>
            </a:r>
            <a:r>
              <a:rPr lang="en-US" sz="3000" dirty="0" err="1">
                <a:latin typeface="+mj-lt"/>
                <a:cs typeface="Times New Roman" pitchFamily="18" charset="0"/>
              </a:rPr>
              <a:t>cho</a:t>
            </a:r>
            <a:r>
              <a:rPr lang="en-US" sz="3000" dirty="0">
                <a:latin typeface="+mj-lt"/>
                <a:cs typeface="Times New Roman" pitchFamily="18" charset="0"/>
              </a:rPr>
              <a:t> </a:t>
            </a:r>
            <a:r>
              <a:rPr lang="en-US" sz="3000" dirty="0" err="1">
                <a:latin typeface="+mj-lt"/>
                <a:cs typeface="Times New Roman" pitchFamily="18" charset="0"/>
              </a:rPr>
              <a:t>Bé</a:t>
            </a:r>
            <a:r>
              <a:rPr lang="en-US" sz="3000" dirty="0">
                <a:latin typeface="+mj-lt"/>
                <a:cs typeface="Times New Roman" pitchFamily="18" charset="0"/>
              </a:rPr>
              <a:t> </a:t>
            </a:r>
            <a:r>
              <a:rPr lang="en-US" sz="3000" dirty="0" err="1">
                <a:latin typeface="+mj-lt"/>
                <a:cs typeface="Times New Roman" pitchFamily="18" charset="0"/>
              </a:rPr>
              <a:t>tờ</a:t>
            </a:r>
            <a:r>
              <a:rPr lang="en-US" sz="3000" dirty="0">
                <a:latin typeface="+mj-lt"/>
                <a:cs typeface="Times New Roman" pitchFamily="18" charset="0"/>
              </a:rPr>
              <a:t> </a:t>
            </a:r>
            <a:r>
              <a:rPr lang="en-US" sz="3000" dirty="0" err="1">
                <a:latin typeface="+mj-lt"/>
                <a:cs typeface="Times New Roman" pitchFamily="18" charset="0"/>
              </a:rPr>
              <a:t>báo</a:t>
            </a:r>
            <a:r>
              <a:rPr lang="en-US" sz="3000" dirty="0">
                <a:latin typeface="+mj-lt"/>
                <a:cs typeface="Times New Roman" pitchFamily="18" charset="0"/>
              </a:rPr>
              <a:t>, </a:t>
            </a:r>
            <a:r>
              <a:rPr lang="en-US" sz="3000" dirty="0" err="1">
                <a:latin typeface="+mj-lt"/>
                <a:cs typeface="Times New Roman" pitchFamily="18" charset="0"/>
              </a:rPr>
              <a:t>búp</a:t>
            </a:r>
            <a:r>
              <a:rPr lang="en-US" sz="3000" dirty="0">
                <a:latin typeface="+mj-lt"/>
                <a:cs typeface="Times New Roman" pitchFamily="18" charset="0"/>
              </a:rPr>
              <a:t> </a:t>
            </a:r>
            <a:r>
              <a:rPr lang="en-US" sz="3000" dirty="0" err="1">
                <a:latin typeface="+mj-lt"/>
                <a:cs typeface="Times New Roman" pitchFamily="18" charset="0"/>
              </a:rPr>
              <a:t>bê</a:t>
            </a:r>
            <a:r>
              <a:rPr lang="en-US" sz="3000" dirty="0">
                <a:latin typeface="+mj-lt"/>
                <a:cs typeface="Times New Roman" pitchFamily="18" charset="0"/>
              </a:rPr>
              <a:t>, </a:t>
            </a:r>
            <a:r>
              <a:rPr lang="en-US" sz="3000" dirty="0" err="1">
                <a:latin typeface="+mj-lt"/>
                <a:cs typeface="Times New Roman" pitchFamily="18" charset="0"/>
              </a:rPr>
              <a:t>ngồi</a:t>
            </a:r>
            <a:r>
              <a:rPr lang="en-US" sz="3000" dirty="0">
                <a:latin typeface="+mj-lt"/>
                <a:cs typeface="Times New Roman" pitchFamily="18" charset="0"/>
              </a:rPr>
              <a:t> </a:t>
            </a:r>
            <a:r>
              <a:rPr lang="en-US" sz="3000" dirty="0" err="1">
                <a:latin typeface="+mj-lt"/>
                <a:cs typeface="Times New Roman" pitchFamily="18" charset="0"/>
              </a:rPr>
              <a:t>chơi</a:t>
            </a:r>
            <a:r>
              <a:rPr lang="en-US" sz="3000" dirty="0">
                <a:latin typeface="+mj-lt"/>
                <a:cs typeface="Times New Roman" pitchFamily="18" charset="0"/>
              </a:rPr>
              <a:t> </a:t>
            </a:r>
            <a:r>
              <a:rPr lang="en-US" sz="3000" dirty="0" err="1">
                <a:latin typeface="+mj-lt"/>
                <a:cs typeface="Times New Roman" pitchFamily="18" charset="0"/>
              </a:rPr>
              <a:t>với</a:t>
            </a:r>
            <a:r>
              <a:rPr lang="en-US" sz="3000" dirty="0">
                <a:latin typeface="+mj-lt"/>
                <a:cs typeface="Times New Roman" pitchFamily="18" charset="0"/>
              </a:rPr>
              <a:t> </a:t>
            </a:r>
            <a:r>
              <a:rPr lang="en-US" sz="3000" dirty="0" err="1">
                <a:latin typeface="+mj-lt"/>
                <a:cs typeface="Times New Roman" pitchFamily="18" charset="0"/>
              </a:rPr>
              <a:t>Bé</a:t>
            </a:r>
            <a:r>
              <a:rPr lang="vi-VN" sz="3000" dirty="0">
                <a:latin typeface="+mj-lt"/>
                <a:cs typeface="Times New Roman" pitchFamily="18" charset="0"/>
              </a:rPr>
              <a:t>.</a:t>
            </a:r>
          </a:p>
        </p:txBody>
      </p:sp>
    </p:spTree>
    <p:extLst>
      <p:ext uri="{BB962C8B-B14F-4D97-AF65-F5344CB8AC3E}">
        <p14:creationId xmlns:p14="http://schemas.microsoft.com/office/powerpoint/2010/main" val="401773074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fltVal val="0"/>
                                          </p:val>
                                        </p:tav>
                                        <p:tav tm="100000">
                                          <p:val>
                                            <p:strVal val="#ppt_w"/>
                                          </p:val>
                                        </p:tav>
                                      </p:tavLst>
                                    </p:anim>
                                    <p:anim calcmode="lin" valueType="num">
                                      <p:cBhvr>
                                        <p:cTn id="13" dur="1000" fill="hold"/>
                                        <p:tgtEl>
                                          <p:spTgt spid="9"/>
                                        </p:tgtEl>
                                        <p:attrNameLst>
                                          <p:attrName>ppt_h</p:attrName>
                                        </p:attrNameLst>
                                      </p:cBhvr>
                                      <p:tavLst>
                                        <p:tav tm="0">
                                          <p:val>
                                            <p:fltVal val="0"/>
                                          </p:val>
                                        </p:tav>
                                        <p:tav tm="100000">
                                          <p:val>
                                            <p:strVal val="#ppt_h"/>
                                          </p:val>
                                        </p:tav>
                                      </p:tavLst>
                                    </p:anim>
                                    <p:anim calcmode="lin" valueType="num">
                                      <p:cBhvr>
                                        <p:cTn id="14" dur="1000" fill="hold"/>
                                        <p:tgtEl>
                                          <p:spTgt spid="9"/>
                                        </p:tgtEl>
                                        <p:attrNameLst>
                                          <p:attrName>style.rotation</p:attrName>
                                        </p:attrNameLst>
                                      </p:cBhvr>
                                      <p:tavLst>
                                        <p:tav tm="0">
                                          <p:val>
                                            <p:fltVal val="90"/>
                                          </p:val>
                                        </p:tav>
                                        <p:tav tm="100000">
                                          <p:val>
                                            <p:fltVal val="0"/>
                                          </p:val>
                                        </p:tav>
                                      </p:tavLst>
                                    </p:anim>
                                    <p:animEffect transition="in" filter="fade">
                                      <p:cBhvr>
                                        <p:cTn id="15" dur="10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31"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1000" fill="hold"/>
                                        <p:tgtEl>
                                          <p:spTgt spid="10"/>
                                        </p:tgtEl>
                                        <p:attrNameLst>
                                          <p:attrName>ppt_w</p:attrName>
                                        </p:attrNameLst>
                                      </p:cBhvr>
                                      <p:tavLst>
                                        <p:tav tm="0">
                                          <p:val>
                                            <p:fltVal val="0"/>
                                          </p:val>
                                        </p:tav>
                                        <p:tav tm="100000">
                                          <p:val>
                                            <p:strVal val="#ppt_w"/>
                                          </p:val>
                                        </p:tav>
                                      </p:tavLst>
                                    </p:anim>
                                    <p:anim calcmode="lin" valueType="num">
                                      <p:cBhvr>
                                        <p:cTn id="33" dur="1000" fill="hold"/>
                                        <p:tgtEl>
                                          <p:spTgt spid="10"/>
                                        </p:tgtEl>
                                        <p:attrNameLst>
                                          <p:attrName>ppt_h</p:attrName>
                                        </p:attrNameLst>
                                      </p:cBhvr>
                                      <p:tavLst>
                                        <p:tav tm="0">
                                          <p:val>
                                            <p:fltVal val="0"/>
                                          </p:val>
                                        </p:tav>
                                        <p:tav tm="100000">
                                          <p:val>
                                            <p:strVal val="#ppt_h"/>
                                          </p:val>
                                        </p:tav>
                                      </p:tavLst>
                                    </p:anim>
                                    <p:anim calcmode="lin" valueType="num">
                                      <p:cBhvr>
                                        <p:cTn id="34" dur="1000" fill="hold"/>
                                        <p:tgtEl>
                                          <p:spTgt spid="10"/>
                                        </p:tgtEl>
                                        <p:attrNameLst>
                                          <p:attrName>style.rotation</p:attrName>
                                        </p:attrNameLst>
                                      </p:cBhvr>
                                      <p:tavLst>
                                        <p:tav tm="0">
                                          <p:val>
                                            <p:fltVal val="90"/>
                                          </p:val>
                                        </p:tav>
                                        <p:tav tm="100000">
                                          <p:val>
                                            <p:fltVal val="0"/>
                                          </p:val>
                                        </p:tav>
                                      </p:tavLst>
                                    </p:anim>
                                    <p:animEffect transition="in" filter="fade">
                                      <p:cBhvr>
                                        <p:cTn id="35" dur="10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barn(inVertical)">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1000"/>
                                        <p:tgtEl>
                                          <p:spTgt spid="11"/>
                                        </p:tgtEl>
                                      </p:cBhvr>
                                    </p:animEffect>
                                    <p:anim calcmode="lin" valueType="num">
                                      <p:cBhvr>
                                        <p:cTn id="46" dur="1000" fill="hold"/>
                                        <p:tgtEl>
                                          <p:spTgt spid="11"/>
                                        </p:tgtEl>
                                        <p:attrNameLst>
                                          <p:attrName>ppt_x</p:attrName>
                                        </p:attrNameLst>
                                      </p:cBhvr>
                                      <p:tavLst>
                                        <p:tav tm="0">
                                          <p:val>
                                            <p:strVal val="#ppt_x"/>
                                          </p:val>
                                        </p:tav>
                                        <p:tav tm="100000">
                                          <p:val>
                                            <p:strVal val="#ppt_x"/>
                                          </p:val>
                                        </p:tav>
                                      </p:tavLst>
                                    </p:anim>
                                    <p:anim calcmode="lin" valueType="num">
                                      <p:cBhvr>
                                        <p:cTn id="4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barn(inVertical)">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7279237-1549-439F-BB06-6C2F5008DCCC}"/>
              </a:ext>
            </a:extLst>
          </p:cNvPr>
          <p:cNvSpPr/>
          <p:nvPr/>
        </p:nvSpPr>
        <p:spPr>
          <a:xfrm>
            <a:off x="727365" y="1417498"/>
            <a:ext cx="9462656" cy="523220"/>
          </a:xfrm>
          <a:prstGeom prst="rect">
            <a:avLst/>
          </a:prstGeom>
        </p:spPr>
        <p:txBody>
          <a:bodyPr wrap="square">
            <a:spAutoFit/>
          </a:bodyPr>
          <a:lstStyle/>
          <a:p>
            <a:r>
              <a:rPr lang="en-US" sz="2800" dirty="0">
                <a:solidFill>
                  <a:srgbClr val="0000FF"/>
                </a:solidFill>
                <a:latin typeface="+mj-lt"/>
                <a:cs typeface="Times New Roman" pitchFamily="18" charset="0"/>
              </a:rPr>
              <a:t>3. </a:t>
            </a:r>
            <a:r>
              <a:rPr lang="en-US" sz="2800" dirty="0" err="1">
                <a:solidFill>
                  <a:srgbClr val="0000FF"/>
                </a:solidFill>
                <a:latin typeface="+mj-lt"/>
                <a:cs typeface="Times New Roman" pitchFamily="18" charset="0"/>
              </a:rPr>
              <a:t>Vì</a:t>
            </a:r>
            <a:r>
              <a:rPr lang="en-US" sz="2800" dirty="0">
                <a:solidFill>
                  <a:srgbClr val="0000FF"/>
                </a:solidFill>
                <a:latin typeface="+mj-lt"/>
                <a:cs typeface="Times New Roman" pitchFamily="18" charset="0"/>
              </a:rPr>
              <a:t> </a:t>
            </a:r>
            <a:r>
              <a:rPr lang="en-US" sz="2800" dirty="0" err="1">
                <a:solidFill>
                  <a:srgbClr val="0000FF"/>
                </a:solidFill>
                <a:latin typeface="+mj-lt"/>
                <a:cs typeface="Times New Roman" pitchFamily="18" charset="0"/>
              </a:rPr>
              <a:t>sao</a:t>
            </a:r>
            <a:r>
              <a:rPr lang="en-US" sz="2800" dirty="0">
                <a:solidFill>
                  <a:srgbClr val="0000FF"/>
                </a:solidFill>
                <a:latin typeface="+mj-lt"/>
                <a:cs typeface="Times New Roman" pitchFamily="18" charset="0"/>
              </a:rPr>
              <a:t> </a:t>
            </a:r>
            <a:r>
              <a:rPr lang="en-US" sz="2800" dirty="0" err="1">
                <a:solidFill>
                  <a:srgbClr val="0000FF"/>
                </a:solidFill>
                <a:latin typeface="+mj-lt"/>
                <a:cs typeface="Times New Roman" pitchFamily="18" charset="0"/>
              </a:rPr>
              <a:t>bác</a:t>
            </a:r>
            <a:r>
              <a:rPr lang="en-US" sz="2800" dirty="0">
                <a:solidFill>
                  <a:srgbClr val="0000FF"/>
                </a:solidFill>
                <a:latin typeface="+mj-lt"/>
                <a:cs typeface="Times New Roman" pitchFamily="18" charset="0"/>
              </a:rPr>
              <a:t> </a:t>
            </a:r>
            <a:r>
              <a:rPr lang="en-US" sz="2800" dirty="0" err="1">
                <a:solidFill>
                  <a:srgbClr val="0000FF"/>
                </a:solidFill>
                <a:latin typeface="+mj-lt"/>
                <a:cs typeface="Times New Roman" pitchFamily="18" charset="0"/>
              </a:rPr>
              <a:t>sĩ</a:t>
            </a:r>
            <a:r>
              <a:rPr lang="en-US" sz="2800" dirty="0">
                <a:solidFill>
                  <a:srgbClr val="0000FF"/>
                </a:solidFill>
                <a:latin typeface="+mj-lt"/>
                <a:cs typeface="Times New Roman" pitchFamily="18" charset="0"/>
              </a:rPr>
              <a:t> </a:t>
            </a:r>
            <a:r>
              <a:rPr lang="en-US" sz="2800" dirty="0" err="1">
                <a:solidFill>
                  <a:srgbClr val="0000FF"/>
                </a:solidFill>
                <a:latin typeface="+mj-lt"/>
                <a:cs typeface="Times New Roman" pitchFamily="18" charset="0"/>
              </a:rPr>
              <a:t>nghĩ</a:t>
            </a:r>
            <a:r>
              <a:rPr lang="en-US" sz="2800" dirty="0">
                <a:solidFill>
                  <a:srgbClr val="0000FF"/>
                </a:solidFill>
                <a:latin typeface="+mj-lt"/>
                <a:cs typeface="Times New Roman" pitchFamily="18" charset="0"/>
              </a:rPr>
              <a:t> </a:t>
            </a:r>
            <a:r>
              <a:rPr lang="en-US" sz="2800" dirty="0" err="1">
                <a:solidFill>
                  <a:srgbClr val="0000FF"/>
                </a:solidFill>
                <a:latin typeface="+mj-lt"/>
                <a:cs typeface="Times New Roman" pitchFamily="18" charset="0"/>
              </a:rPr>
              <a:t>Bé</a:t>
            </a:r>
            <a:r>
              <a:rPr lang="en-US" sz="2800" dirty="0">
                <a:solidFill>
                  <a:srgbClr val="0000FF"/>
                </a:solidFill>
                <a:latin typeface="+mj-lt"/>
                <a:cs typeface="Times New Roman" pitchFamily="18" charset="0"/>
              </a:rPr>
              <a:t> </a:t>
            </a:r>
            <a:r>
              <a:rPr lang="en-US" sz="2800" dirty="0" err="1">
                <a:solidFill>
                  <a:srgbClr val="0000FF"/>
                </a:solidFill>
                <a:latin typeface="+mj-lt"/>
                <a:cs typeface="Times New Roman" pitchFamily="18" charset="0"/>
              </a:rPr>
              <a:t>mau</a:t>
            </a:r>
            <a:r>
              <a:rPr lang="en-US" sz="2800" dirty="0">
                <a:solidFill>
                  <a:srgbClr val="0000FF"/>
                </a:solidFill>
                <a:latin typeface="+mj-lt"/>
                <a:cs typeface="Times New Roman" pitchFamily="18" charset="0"/>
              </a:rPr>
              <a:t> </a:t>
            </a:r>
            <a:r>
              <a:rPr lang="en-US" sz="2800" dirty="0" err="1">
                <a:solidFill>
                  <a:srgbClr val="0000FF"/>
                </a:solidFill>
                <a:latin typeface="+mj-lt"/>
                <a:cs typeface="Times New Roman" pitchFamily="18" charset="0"/>
              </a:rPr>
              <a:t>lành</a:t>
            </a:r>
            <a:r>
              <a:rPr lang="en-US" sz="2800" dirty="0">
                <a:solidFill>
                  <a:srgbClr val="0000FF"/>
                </a:solidFill>
                <a:latin typeface="+mj-lt"/>
                <a:cs typeface="Times New Roman" pitchFamily="18" charset="0"/>
              </a:rPr>
              <a:t> </a:t>
            </a:r>
            <a:r>
              <a:rPr lang="en-US" sz="2800" dirty="0" err="1">
                <a:solidFill>
                  <a:srgbClr val="0000FF"/>
                </a:solidFill>
                <a:latin typeface="+mj-lt"/>
                <a:cs typeface="Times New Roman" pitchFamily="18" charset="0"/>
              </a:rPr>
              <a:t>là</a:t>
            </a:r>
            <a:r>
              <a:rPr lang="en-US" sz="2800" dirty="0">
                <a:solidFill>
                  <a:srgbClr val="0000FF"/>
                </a:solidFill>
                <a:latin typeface="+mj-lt"/>
                <a:cs typeface="Times New Roman" pitchFamily="18" charset="0"/>
              </a:rPr>
              <a:t> </a:t>
            </a:r>
            <a:r>
              <a:rPr lang="en-US" sz="2800" dirty="0" err="1">
                <a:solidFill>
                  <a:srgbClr val="0000FF"/>
                </a:solidFill>
                <a:latin typeface="+mj-lt"/>
                <a:cs typeface="Times New Roman" pitchFamily="18" charset="0"/>
              </a:rPr>
              <a:t>nhờ</a:t>
            </a:r>
            <a:r>
              <a:rPr lang="en-US" sz="2800" dirty="0">
                <a:solidFill>
                  <a:srgbClr val="0000FF"/>
                </a:solidFill>
                <a:latin typeface="+mj-lt"/>
                <a:cs typeface="Times New Roman" pitchFamily="18" charset="0"/>
              </a:rPr>
              <a:t> </a:t>
            </a:r>
            <a:r>
              <a:rPr lang="en-US" sz="2800" dirty="0" err="1">
                <a:solidFill>
                  <a:srgbClr val="0000FF"/>
                </a:solidFill>
                <a:latin typeface="+mj-lt"/>
                <a:cs typeface="Times New Roman" pitchFamily="18" charset="0"/>
              </a:rPr>
              <a:t>Cún</a:t>
            </a:r>
            <a:r>
              <a:rPr lang="en-US" sz="2800" dirty="0">
                <a:solidFill>
                  <a:srgbClr val="0000FF"/>
                </a:solidFill>
                <a:latin typeface="+mj-lt"/>
                <a:cs typeface="Times New Roman" pitchFamily="18" charset="0"/>
              </a:rPr>
              <a:t> </a:t>
            </a:r>
            <a:r>
              <a:rPr lang="en-US" sz="2800" dirty="0" err="1">
                <a:solidFill>
                  <a:srgbClr val="0000FF"/>
                </a:solidFill>
                <a:latin typeface="+mj-lt"/>
                <a:cs typeface="Times New Roman" pitchFamily="18" charset="0"/>
              </a:rPr>
              <a:t>Bông</a:t>
            </a:r>
            <a:r>
              <a:rPr lang="vi-VN" sz="2800" dirty="0">
                <a:solidFill>
                  <a:srgbClr val="0000FF"/>
                </a:solidFill>
                <a:latin typeface="+mj-lt"/>
                <a:cs typeface="Times New Roman" pitchFamily="18" charset="0"/>
              </a:rPr>
              <a:t>? </a:t>
            </a:r>
          </a:p>
        </p:txBody>
      </p:sp>
      <p:sp>
        <p:nvSpPr>
          <p:cNvPr id="11" name="Cloud 10">
            <a:extLst>
              <a:ext uri="{FF2B5EF4-FFF2-40B4-BE49-F238E27FC236}">
                <a16:creationId xmlns:a16="http://schemas.microsoft.com/office/drawing/2014/main" id="{A3EBDBA9-6186-4622-9F6D-97E6C593C2C3}"/>
              </a:ext>
            </a:extLst>
          </p:cNvPr>
          <p:cNvSpPr/>
          <p:nvPr/>
        </p:nvSpPr>
        <p:spPr>
          <a:xfrm>
            <a:off x="1045686" y="4537895"/>
            <a:ext cx="10099392" cy="2160448"/>
          </a:xfrm>
          <a:prstGeom prst="cloud">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en-US" sz="2800" dirty="0">
                <a:latin typeface="+mj-lt"/>
                <a:cs typeface="Times New Roman" pitchFamily="18" charset="0"/>
              </a:rPr>
              <a:t>     </a:t>
            </a:r>
            <a:r>
              <a:rPr lang="en-US" sz="2800" dirty="0" err="1">
                <a:latin typeface="+mj-lt"/>
                <a:cs typeface="Times New Roman" pitchFamily="18" charset="0"/>
              </a:rPr>
              <a:t>Vì</a:t>
            </a:r>
            <a:r>
              <a:rPr lang="en-US" sz="2800" dirty="0">
                <a:latin typeface="+mj-lt"/>
                <a:cs typeface="Times New Roman" pitchFamily="18" charset="0"/>
              </a:rPr>
              <a:t> </a:t>
            </a:r>
            <a:r>
              <a:rPr lang="en-US" sz="2800" dirty="0" err="1">
                <a:latin typeface="+mj-lt"/>
                <a:cs typeface="Times New Roman" pitchFamily="18" charset="0"/>
              </a:rPr>
              <a:t>nhìn</a:t>
            </a:r>
            <a:r>
              <a:rPr lang="en-US" sz="2800" dirty="0">
                <a:latin typeface="+mj-lt"/>
                <a:cs typeface="Times New Roman" pitchFamily="18" charset="0"/>
              </a:rPr>
              <a:t> </a:t>
            </a:r>
            <a:r>
              <a:rPr lang="en-US" sz="2800" dirty="0" err="1">
                <a:latin typeface="+mj-lt"/>
                <a:cs typeface="Times New Roman" pitchFamily="18" charset="0"/>
              </a:rPr>
              <a:t>Bé</a:t>
            </a:r>
            <a:r>
              <a:rPr lang="en-US" sz="2800" dirty="0">
                <a:latin typeface="+mj-lt"/>
                <a:cs typeface="Times New Roman" pitchFamily="18" charset="0"/>
              </a:rPr>
              <a:t> </a:t>
            </a:r>
            <a:r>
              <a:rPr lang="en-US" sz="2800" dirty="0" err="1">
                <a:latin typeface="+mj-lt"/>
                <a:cs typeface="Times New Roman" pitchFamily="18" charset="0"/>
              </a:rPr>
              <a:t>vuốt</a:t>
            </a:r>
            <a:r>
              <a:rPr lang="en-US" sz="2800" dirty="0">
                <a:latin typeface="+mj-lt"/>
                <a:cs typeface="Times New Roman" pitchFamily="18" charset="0"/>
              </a:rPr>
              <a:t> </a:t>
            </a:r>
            <a:r>
              <a:rPr lang="en-US" sz="2800" dirty="0" err="1">
                <a:latin typeface="+mj-lt"/>
                <a:cs typeface="Times New Roman" pitchFamily="18" charset="0"/>
              </a:rPr>
              <a:t>ve</a:t>
            </a:r>
            <a:r>
              <a:rPr lang="en-US" sz="2800" dirty="0">
                <a:latin typeface="+mj-lt"/>
                <a:cs typeface="Times New Roman" pitchFamily="18" charset="0"/>
              </a:rPr>
              <a:t> </a:t>
            </a:r>
            <a:r>
              <a:rPr lang="en-US" sz="2800" dirty="0" err="1">
                <a:latin typeface="+mj-lt"/>
                <a:cs typeface="Times New Roman" pitchFamily="18" charset="0"/>
              </a:rPr>
              <a:t>Cún</a:t>
            </a:r>
            <a:r>
              <a:rPr lang="en-US" sz="2800" dirty="0">
                <a:latin typeface="+mj-lt"/>
                <a:cs typeface="Times New Roman" pitchFamily="18" charset="0"/>
              </a:rPr>
              <a:t> </a:t>
            </a:r>
            <a:r>
              <a:rPr lang="en-US" sz="2800" dirty="0" err="1">
                <a:latin typeface="+mj-lt"/>
                <a:cs typeface="Times New Roman" pitchFamily="18" charset="0"/>
              </a:rPr>
              <a:t>Bông</a:t>
            </a:r>
            <a:r>
              <a:rPr lang="en-US" sz="2800" dirty="0">
                <a:latin typeface="+mj-lt"/>
                <a:cs typeface="Times New Roman" pitchFamily="18" charset="0"/>
              </a:rPr>
              <a:t>, </a:t>
            </a:r>
            <a:r>
              <a:rPr lang="en-US" sz="2800" dirty="0" err="1">
                <a:latin typeface="+mj-lt"/>
                <a:cs typeface="Times New Roman" pitchFamily="18" charset="0"/>
              </a:rPr>
              <a:t>bác</a:t>
            </a:r>
            <a:r>
              <a:rPr lang="en-US" sz="2800" dirty="0">
                <a:latin typeface="+mj-lt"/>
                <a:cs typeface="Times New Roman" pitchFamily="18" charset="0"/>
              </a:rPr>
              <a:t> </a:t>
            </a:r>
            <a:r>
              <a:rPr lang="en-US" sz="2800" dirty="0" err="1">
                <a:latin typeface="+mj-lt"/>
                <a:cs typeface="Times New Roman" pitchFamily="18" charset="0"/>
              </a:rPr>
              <a:t>sĩ</a:t>
            </a:r>
            <a:r>
              <a:rPr lang="en-US" sz="2800" dirty="0">
                <a:latin typeface="+mj-lt"/>
                <a:cs typeface="Times New Roman" pitchFamily="18" charset="0"/>
              </a:rPr>
              <a:t> </a:t>
            </a:r>
            <a:r>
              <a:rPr lang="en-US" sz="2800" dirty="0" err="1">
                <a:latin typeface="+mj-lt"/>
                <a:cs typeface="Times New Roman" pitchFamily="18" charset="0"/>
              </a:rPr>
              <a:t>hiểu</a:t>
            </a:r>
            <a:r>
              <a:rPr lang="en-US" sz="2800" dirty="0">
                <a:latin typeface="+mj-lt"/>
                <a:cs typeface="Times New Roman" pitchFamily="18" charset="0"/>
              </a:rPr>
              <a:t> </a:t>
            </a:r>
            <a:r>
              <a:rPr lang="en-US" sz="2800" dirty="0" err="1">
                <a:latin typeface="+mj-lt"/>
                <a:cs typeface="Times New Roman" pitchFamily="18" charset="0"/>
              </a:rPr>
              <a:t>tình</a:t>
            </a:r>
            <a:r>
              <a:rPr lang="en-US" sz="2800" dirty="0">
                <a:latin typeface="+mj-lt"/>
                <a:cs typeface="Times New Roman" pitchFamily="18" charset="0"/>
              </a:rPr>
              <a:t> </a:t>
            </a:r>
            <a:r>
              <a:rPr lang="en-US" sz="2800" dirty="0" err="1">
                <a:latin typeface="+mj-lt"/>
                <a:cs typeface="Times New Roman" pitchFamily="18" charset="0"/>
              </a:rPr>
              <a:t>bạn</a:t>
            </a:r>
            <a:r>
              <a:rPr lang="en-US" sz="2800" dirty="0">
                <a:latin typeface="+mj-lt"/>
                <a:cs typeface="Times New Roman" pitchFamily="18" charset="0"/>
              </a:rPr>
              <a:t> </a:t>
            </a:r>
            <a:r>
              <a:rPr lang="en-US" sz="2800" dirty="0" err="1">
                <a:latin typeface="+mj-lt"/>
                <a:cs typeface="Times New Roman" pitchFamily="18" charset="0"/>
              </a:rPr>
              <a:t>với</a:t>
            </a:r>
            <a:r>
              <a:rPr lang="en-US" sz="2800" dirty="0">
                <a:latin typeface="+mj-lt"/>
                <a:cs typeface="Times New Roman" pitchFamily="18" charset="0"/>
              </a:rPr>
              <a:t> </a:t>
            </a:r>
            <a:r>
              <a:rPr lang="en-US" sz="2800" dirty="0" err="1">
                <a:latin typeface="+mj-lt"/>
                <a:cs typeface="Times New Roman" pitchFamily="18" charset="0"/>
              </a:rPr>
              <a:t>Cún</a:t>
            </a:r>
            <a:r>
              <a:rPr lang="en-US" sz="2800" dirty="0">
                <a:latin typeface="+mj-lt"/>
                <a:cs typeface="Times New Roman" pitchFamily="18" charset="0"/>
              </a:rPr>
              <a:t> </a:t>
            </a:r>
            <a:r>
              <a:rPr lang="en-US" sz="2800" dirty="0" err="1">
                <a:latin typeface="+mj-lt"/>
                <a:cs typeface="Times New Roman" pitchFamily="18" charset="0"/>
              </a:rPr>
              <a:t>Bông</a:t>
            </a:r>
            <a:r>
              <a:rPr lang="en-US" sz="2800" dirty="0">
                <a:latin typeface="+mj-lt"/>
                <a:cs typeface="Times New Roman" pitchFamily="18" charset="0"/>
              </a:rPr>
              <a:t> </a:t>
            </a:r>
            <a:r>
              <a:rPr lang="en-US" sz="2800" dirty="0" err="1">
                <a:latin typeface="+mj-lt"/>
                <a:cs typeface="Times New Roman" pitchFamily="18" charset="0"/>
              </a:rPr>
              <a:t>đã</a:t>
            </a:r>
            <a:r>
              <a:rPr lang="en-US" sz="2800" dirty="0">
                <a:latin typeface="+mj-lt"/>
                <a:cs typeface="Times New Roman" pitchFamily="18" charset="0"/>
              </a:rPr>
              <a:t> </a:t>
            </a:r>
            <a:r>
              <a:rPr lang="en-US" sz="2800" dirty="0" err="1">
                <a:latin typeface="+mj-lt"/>
                <a:cs typeface="Times New Roman" pitchFamily="18" charset="0"/>
              </a:rPr>
              <a:t>giúp</a:t>
            </a:r>
            <a:r>
              <a:rPr lang="en-US" sz="2800" dirty="0">
                <a:latin typeface="+mj-lt"/>
                <a:cs typeface="Times New Roman" pitchFamily="18" charset="0"/>
              </a:rPr>
              <a:t> </a:t>
            </a:r>
            <a:r>
              <a:rPr lang="en-US" sz="2800" dirty="0" err="1">
                <a:latin typeface="+mj-lt"/>
                <a:cs typeface="Times New Roman" pitchFamily="18" charset="0"/>
              </a:rPr>
              <a:t>Bé</a:t>
            </a:r>
            <a:r>
              <a:rPr lang="en-US" sz="2800" dirty="0">
                <a:latin typeface="+mj-lt"/>
                <a:cs typeface="Times New Roman" pitchFamily="18" charset="0"/>
              </a:rPr>
              <a:t> </a:t>
            </a:r>
            <a:r>
              <a:rPr lang="en-US" sz="2800" dirty="0" err="1">
                <a:latin typeface="+mj-lt"/>
                <a:cs typeface="Times New Roman" pitchFamily="18" charset="0"/>
              </a:rPr>
              <a:t>vui</a:t>
            </a:r>
            <a:r>
              <a:rPr lang="en-US" sz="2800" dirty="0">
                <a:latin typeface="+mj-lt"/>
                <a:cs typeface="Times New Roman" pitchFamily="18" charset="0"/>
              </a:rPr>
              <a:t> </a:t>
            </a:r>
            <a:r>
              <a:rPr lang="en-US" sz="2800" dirty="0" err="1">
                <a:latin typeface="+mj-lt"/>
                <a:cs typeface="Times New Roman" pitchFamily="18" charset="0"/>
              </a:rPr>
              <a:t>vẻ</a:t>
            </a:r>
            <a:r>
              <a:rPr lang="en-US" sz="2800" dirty="0">
                <a:latin typeface="+mj-lt"/>
                <a:cs typeface="Times New Roman" pitchFamily="18" charset="0"/>
              </a:rPr>
              <a:t> </a:t>
            </a:r>
            <a:r>
              <a:rPr lang="en-US" sz="2800" dirty="0" err="1">
                <a:latin typeface="+mj-lt"/>
                <a:cs typeface="Times New Roman" pitchFamily="18" charset="0"/>
              </a:rPr>
              <a:t>trong</a:t>
            </a:r>
            <a:r>
              <a:rPr lang="en-US" sz="2800" dirty="0">
                <a:latin typeface="+mj-lt"/>
                <a:cs typeface="Times New Roman" pitchFamily="18" charset="0"/>
              </a:rPr>
              <a:t> </a:t>
            </a:r>
            <a:r>
              <a:rPr lang="en-US" sz="2800" dirty="0" err="1">
                <a:latin typeface="+mj-lt"/>
                <a:cs typeface="Times New Roman" pitchFamily="18" charset="0"/>
              </a:rPr>
              <a:t>những</a:t>
            </a:r>
            <a:r>
              <a:rPr lang="en-US" sz="2800" dirty="0">
                <a:latin typeface="+mj-lt"/>
                <a:cs typeface="Times New Roman" pitchFamily="18" charset="0"/>
              </a:rPr>
              <a:t> </a:t>
            </a:r>
            <a:r>
              <a:rPr lang="en-US" sz="2800" dirty="0" err="1">
                <a:latin typeface="+mj-lt"/>
                <a:cs typeface="Times New Roman" pitchFamily="18" charset="0"/>
              </a:rPr>
              <a:t>ngày</a:t>
            </a:r>
            <a:r>
              <a:rPr lang="en-US" sz="2800" dirty="0">
                <a:latin typeface="+mj-lt"/>
                <a:cs typeface="Times New Roman" pitchFamily="18" charset="0"/>
              </a:rPr>
              <a:t> </a:t>
            </a:r>
            <a:r>
              <a:rPr lang="en-US" sz="2800" dirty="0" err="1">
                <a:latin typeface="+mj-lt"/>
                <a:cs typeface="Times New Roman" pitchFamily="18" charset="0"/>
              </a:rPr>
              <a:t>chữa</a:t>
            </a:r>
            <a:r>
              <a:rPr lang="en-US" sz="2800" dirty="0">
                <a:latin typeface="+mj-lt"/>
                <a:cs typeface="Times New Roman" pitchFamily="18" charset="0"/>
              </a:rPr>
              <a:t> </a:t>
            </a:r>
            <a:r>
              <a:rPr lang="en-US" sz="2800" dirty="0" err="1">
                <a:latin typeface="+mj-lt"/>
                <a:cs typeface="Times New Roman" pitchFamily="18" charset="0"/>
              </a:rPr>
              <a:t>bệnh</a:t>
            </a:r>
            <a:r>
              <a:rPr lang="en-US" sz="2800" dirty="0">
                <a:latin typeface="+mj-lt"/>
                <a:cs typeface="Times New Roman" pitchFamily="18" charset="0"/>
              </a:rPr>
              <a:t> </a:t>
            </a:r>
            <a:r>
              <a:rPr lang="en-US" sz="2800" dirty="0" err="1">
                <a:latin typeface="+mj-lt"/>
                <a:cs typeface="Times New Roman" pitchFamily="18" charset="0"/>
              </a:rPr>
              <a:t>để</a:t>
            </a:r>
            <a:r>
              <a:rPr lang="en-US" sz="2800" dirty="0">
                <a:latin typeface="+mj-lt"/>
                <a:cs typeface="Times New Roman" pitchFamily="18" charset="0"/>
              </a:rPr>
              <a:t> </a:t>
            </a:r>
            <a:r>
              <a:rPr lang="en-US" sz="2800" dirty="0" err="1">
                <a:latin typeface="+mj-lt"/>
                <a:cs typeface="Times New Roman" pitchFamily="18" charset="0"/>
              </a:rPr>
              <a:t>vết</a:t>
            </a:r>
            <a:r>
              <a:rPr lang="en-US" sz="2800" dirty="0">
                <a:latin typeface="+mj-lt"/>
                <a:cs typeface="Times New Roman" pitchFamily="18" charset="0"/>
              </a:rPr>
              <a:t> </a:t>
            </a:r>
            <a:r>
              <a:rPr lang="en-US" sz="2800" dirty="0" err="1">
                <a:latin typeface="+mj-lt"/>
                <a:cs typeface="Times New Roman" pitchFamily="18" charset="0"/>
              </a:rPr>
              <a:t>thương</a:t>
            </a:r>
            <a:r>
              <a:rPr lang="en-US" sz="2800" dirty="0">
                <a:latin typeface="+mj-lt"/>
                <a:cs typeface="Times New Roman" pitchFamily="18" charset="0"/>
              </a:rPr>
              <a:t> </a:t>
            </a:r>
            <a:r>
              <a:rPr lang="en-US" sz="2800" dirty="0" err="1">
                <a:latin typeface="+mj-lt"/>
                <a:cs typeface="Times New Roman" pitchFamily="18" charset="0"/>
              </a:rPr>
              <a:t>mau</a:t>
            </a:r>
            <a:r>
              <a:rPr lang="en-US" sz="2800" dirty="0">
                <a:latin typeface="+mj-lt"/>
                <a:cs typeface="Times New Roman" pitchFamily="18" charset="0"/>
              </a:rPr>
              <a:t> </a:t>
            </a:r>
            <a:r>
              <a:rPr lang="en-US" sz="2800" dirty="0" err="1">
                <a:latin typeface="+mj-lt"/>
                <a:cs typeface="Times New Roman" pitchFamily="18" charset="0"/>
              </a:rPr>
              <a:t>lành</a:t>
            </a:r>
            <a:r>
              <a:rPr lang="vi-VN" sz="2800" dirty="0">
                <a:latin typeface="+mj-lt"/>
                <a:cs typeface="Times New Roman" pitchFamily="18" charset="0"/>
              </a:rPr>
              <a:t>.</a:t>
            </a:r>
          </a:p>
        </p:txBody>
      </p:sp>
      <p:pic>
        <p:nvPicPr>
          <p:cNvPr id="12" name="Picture 11">
            <a:extLst>
              <a:ext uri="{FF2B5EF4-FFF2-40B4-BE49-F238E27FC236}">
                <a16:creationId xmlns:a16="http://schemas.microsoft.com/office/drawing/2014/main" id="{FFEE6D77-A610-461E-9148-D47C5B1930E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063" t="3646" r="7811" b="8854"/>
          <a:stretch/>
        </p:blipFill>
        <p:spPr>
          <a:xfrm>
            <a:off x="4371110" y="2115731"/>
            <a:ext cx="2175165" cy="2801552"/>
          </a:xfrm>
          <a:prstGeom prst="rect">
            <a:avLst/>
          </a:prstGeom>
        </p:spPr>
      </p:pic>
      <p:sp>
        <p:nvSpPr>
          <p:cNvPr id="7" name="Rounded Rectangle 13">
            <a:extLst>
              <a:ext uri="{FF2B5EF4-FFF2-40B4-BE49-F238E27FC236}">
                <a16:creationId xmlns:a16="http://schemas.microsoft.com/office/drawing/2014/main" id="{38A3BA8F-5033-4CB1-80EA-0E3123A759AE}"/>
              </a:ext>
            </a:extLst>
          </p:cNvPr>
          <p:cNvSpPr/>
          <p:nvPr/>
        </p:nvSpPr>
        <p:spPr>
          <a:xfrm>
            <a:off x="336790" y="614261"/>
            <a:ext cx="3074760" cy="638343"/>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j-lt"/>
                <a:ea typeface="+mn-ea"/>
                <a:cs typeface="Times New Roman" panose="02020603050405020304" pitchFamily="18" charset="0"/>
              </a:rPr>
              <a:t>ĐỌC HIỂU</a:t>
            </a:r>
          </a:p>
        </p:txBody>
      </p:sp>
    </p:spTree>
    <p:extLst>
      <p:ext uri="{BB962C8B-B14F-4D97-AF65-F5344CB8AC3E}">
        <p14:creationId xmlns:p14="http://schemas.microsoft.com/office/powerpoint/2010/main" val="74284545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1000" fill="hold"/>
                                        <p:tgtEl>
                                          <p:spTgt spid="11"/>
                                        </p:tgtEl>
                                        <p:attrNameLst>
                                          <p:attrName>ppt_w</p:attrName>
                                        </p:attrNameLst>
                                      </p:cBhvr>
                                      <p:tavLst>
                                        <p:tav tm="0">
                                          <p:val>
                                            <p:fltVal val="0"/>
                                          </p:val>
                                        </p:tav>
                                        <p:tav tm="100000">
                                          <p:val>
                                            <p:strVal val="#ppt_w"/>
                                          </p:val>
                                        </p:tav>
                                      </p:tavLst>
                                    </p:anim>
                                    <p:anim calcmode="lin" valueType="num">
                                      <p:cBhvr>
                                        <p:cTn id="16" dur="1000" fill="hold"/>
                                        <p:tgtEl>
                                          <p:spTgt spid="11"/>
                                        </p:tgtEl>
                                        <p:attrNameLst>
                                          <p:attrName>ppt_h</p:attrName>
                                        </p:attrNameLst>
                                      </p:cBhvr>
                                      <p:tavLst>
                                        <p:tav tm="0">
                                          <p:val>
                                            <p:fltVal val="0"/>
                                          </p:val>
                                        </p:tav>
                                        <p:tav tm="100000">
                                          <p:val>
                                            <p:strVal val="#ppt_h"/>
                                          </p:val>
                                        </p:tav>
                                      </p:tavLst>
                                    </p:anim>
                                    <p:anim calcmode="lin" valueType="num">
                                      <p:cBhvr>
                                        <p:cTn id="17" dur="10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1"/>
                                        </p:tgtEl>
                                        <p:attrNameLst>
                                          <p:attrName>ppt_y</p:attrName>
                                        </p:attrNameLst>
                                      </p:cBhvr>
                                      <p:tavLst>
                                        <p:tav tm="0" fmla="#ppt_y+(sin(-2*pi*(1-$))*-#ppt_x+cos(-2*pi*(1-$))*(1-#ppt_y))*(1-$)">
                                          <p:val>
                                            <p:fltVal val="0"/>
                                          </p:val>
                                        </p:tav>
                                        <p:tav tm="100000">
                                          <p:val>
                                            <p:fltVal val="1"/>
                                          </p:val>
                                        </p:tav>
                                      </p:tavLst>
                                    </p:anim>
                                  </p:childTnLst>
                                </p:cTn>
                              </p:par>
                              <p:par>
                                <p:cTn id="19" presetID="15"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1000" fill="hold"/>
                                        <p:tgtEl>
                                          <p:spTgt spid="12"/>
                                        </p:tgtEl>
                                        <p:attrNameLst>
                                          <p:attrName>ppt_w</p:attrName>
                                        </p:attrNameLst>
                                      </p:cBhvr>
                                      <p:tavLst>
                                        <p:tav tm="0">
                                          <p:val>
                                            <p:fltVal val="0"/>
                                          </p:val>
                                        </p:tav>
                                        <p:tav tm="100000">
                                          <p:val>
                                            <p:strVal val="#ppt_w"/>
                                          </p:val>
                                        </p:tav>
                                      </p:tavLst>
                                    </p:anim>
                                    <p:anim calcmode="lin" valueType="num">
                                      <p:cBhvr>
                                        <p:cTn id="22" dur="1000" fill="hold"/>
                                        <p:tgtEl>
                                          <p:spTgt spid="12"/>
                                        </p:tgtEl>
                                        <p:attrNameLst>
                                          <p:attrName>ppt_h</p:attrName>
                                        </p:attrNameLst>
                                      </p:cBhvr>
                                      <p:tavLst>
                                        <p:tav tm="0">
                                          <p:val>
                                            <p:fltVal val="0"/>
                                          </p:val>
                                        </p:tav>
                                        <p:tav tm="100000">
                                          <p:val>
                                            <p:strVal val="#ppt_h"/>
                                          </p:val>
                                        </p:tav>
                                      </p:tavLst>
                                    </p:anim>
                                    <p:anim calcmode="lin" valueType="num">
                                      <p:cBhvr>
                                        <p:cTn id="23" dur="1000" fill="hold"/>
                                        <p:tgtEl>
                                          <p:spTgt spid="12"/>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13">
            <a:extLst>
              <a:ext uri="{FF2B5EF4-FFF2-40B4-BE49-F238E27FC236}">
                <a16:creationId xmlns:a16="http://schemas.microsoft.com/office/drawing/2014/main" id="{F947DB73-5869-4133-BA01-C1D5593F5CF2}"/>
              </a:ext>
            </a:extLst>
          </p:cNvPr>
          <p:cNvSpPr/>
          <p:nvPr/>
        </p:nvSpPr>
        <p:spPr>
          <a:xfrm>
            <a:off x="336790" y="614261"/>
            <a:ext cx="3074760" cy="638343"/>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white"/>
                </a:solidFill>
                <a:effectLst>
                  <a:outerShdw blurRad="38100" dist="38100" dir="2700000" algn="tl">
                    <a:srgbClr val="000000">
                      <a:alpha val="43137"/>
                    </a:srgbClr>
                  </a:outerShdw>
                </a:effectLst>
                <a:latin typeface="+mj-lt"/>
                <a:cs typeface="Times New Roman" panose="02020603050405020304" pitchFamily="18" charset="0"/>
              </a:rPr>
              <a:t>LUYỆN TẬP</a:t>
            </a:r>
            <a:endPar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j-lt"/>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BD46826D-14A5-4715-B803-425B97B7417C}"/>
              </a:ext>
            </a:extLst>
          </p:cNvPr>
          <p:cNvPicPr>
            <a:picLocks noChangeAspect="1"/>
          </p:cNvPicPr>
          <p:nvPr/>
        </p:nvPicPr>
        <p:blipFill rotWithShape="1">
          <a:blip r:embed="rId2">
            <a:extLst>
              <a:ext uri="{28A0092B-C50C-407E-A947-70E740481C1C}">
                <a14:useLocalDpi xmlns:a14="http://schemas.microsoft.com/office/drawing/2010/main" val="0"/>
              </a:ext>
            </a:extLst>
          </a:blip>
          <a:srcRect l="13936" t="25820" r="12086" b="21647"/>
          <a:stretch/>
        </p:blipFill>
        <p:spPr>
          <a:xfrm flipH="1">
            <a:off x="2752240" y="2721890"/>
            <a:ext cx="1611085" cy="1077414"/>
          </a:xfrm>
          <a:prstGeom prst="rect">
            <a:avLst/>
          </a:prstGeom>
        </p:spPr>
      </p:pic>
      <p:sp>
        <p:nvSpPr>
          <p:cNvPr id="6" name="Wave 5">
            <a:extLst>
              <a:ext uri="{FF2B5EF4-FFF2-40B4-BE49-F238E27FC236}">
                <a16:creationId xmlns:a16="http://schemas.microsoft.com/office/drawing/2014/main" id="{01FE40A6-1EC5-495E-9EBC-6BEA0F014BB5}"/>
              </a:ext>
            </a:extLst>
          </p:cNvPr>
          <p:cNvSpPr/>
          <p:nvPr/>
        </p:nvSpPr>
        <p:spPr>
          <a:xfrm>
            <a:off x="5176126" y="2841361"/>
            <a:ext cx="5923674" cy="972457"/>
          </a:xfrm>
          <a:prstGeom prst="wave">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mj-lt"/>
                <a:cs typeface="Times New Roman" pitchFamily="18" charset="0"/>
              </a:rPr>
              <a:t>A. </a:t>
            </a:r>
            <a:r>
              <a:rPr lang="en-US" sz="2800" dirty="0" err="1">
                <a:solidFill>
                  <a:schemeClr val="tx1"/>
                </a:solidFill>
                <a:latin typeface="+mj-lt"/>
                <a:cs typeface="Times New Roman" pitchFamily="18" charset="0"/>
              </a:rPr>
              <a:t>Vết</a:t>
            </a:r>
            <a:r>
              <a:rPr lang="en-US" sz="2800" dirty="0">
                <a:solidFill>
                  <a:schemeClr val="tx1"/>
                </a:solidFill>
                <a:latin typeface="+mj-lt"/>
                <a:cs typeface="Times New Roman" pitchFamily="18" charset="0"/>
              </a:rPr>
              <a:t> </a:t>
            </a:r>
            <a:r>
              <a:rPr lang="en-US" sz="2800" dirty="0" err="1">
                <a:solidFill>
                  <a:schemeClr val="tx1"/>
                </a:solidFill>
                <a:latin typeface="+mj-lt"/>
                <a:cs typeface="Times New Roman" pitchFamily="18" charset="0"/>
              </a:rPr>
              <a:t>thương</a:t>
            </a:r>
            <a:r>
              <a:rPr lang="en-US" sz="2800" dirty="0">
                <a:solidFill>
                  <a:schemeClr val="tx1"/>
                </a:solidFill>
                <a:latin typeface="+mj-lt"/>
                <a:cs typeface="Times New Roman" pitchFamily="18" charset="0"/>
              </a:rPr>
              <a:t> </a:t>
            </a:r>
            <a:r>
              <a:rPr lang="en-US" sz="2800" dirty="0" err="1">
                <a:solidFill>
                  <a:schemeClr val="tx1"/>
                </a:solidFill>
                <a:latin typeface="+mj-lt"/>
                <a:cs typeface="Times New Roman" pitchFamily="18" charset="0"/>
              </a:rPr>
              <a:t>của</a:t>
            </a:r>
            <a:r>
              <a:rPr lang="en-US" sz="2800" dirty="0">
                <a:solidFill>
                  <a:schemeClr val="tx1"/>
                </a:solidFill>
                <a:latin typeface="+mj-lt"/>
                <a:cs typeface="Times New Roman" pitchFamily="18" charset="0"/>
              </a:rPr>
              <a:t> </a:t>
            </a:r>
            <a:r>
              <a:rPr lang="en-US" sz="2800" dirty="0" err="1">
                <a:solidFill>
                  <a:schemeClr val="tx1"/>
                </a:solidFill>
                <a:latin typeface="+mj-lt"/>
                <a:cs typeface="Times New Roman" pitchFamily="18" charset="0"/>
              </a:rPr>
              <a:t>Bé</a:t>
            </a:r>
            <a:r>
              <a:rPr lang="en-US" sz="2800" dirty="0">
                <a:solidFill>
                  <a:schemeClr val="tx1"/>
                </a:solidFill>
                <a:latin typeface="+mj-lt"/>
                <a:cs typeface="Times New Roman" pitchFamily="18" charset="0"/>
              </a:rPr>
              <a:t>                 .</a:t>
            </a:r>
            <a:endParaRPr lang="vi-VN" sz="2800" dirty="0">
              <a:solidFill>
                <a:schemeClr val="tx1"/>
              </a:solidFill>
              <a:latin typeface="+mj-lt"/>
              <a:cs typeface="Times New Roman" pitchFamily="18" charset="0"/>
            </a:endParaRPr>
          </a:p>
        </p:txBody>
      </p:sp>
      <p:sp>
        <p:nvSpPr>
          <p:cNvPr id="7" name="Freeform 7">
            <a:extLst>
              <a:ext uri="{FF2B5EF4-FFF2-40B4-BE49-F238E27FC236}">
                <a16:creationId xmlns:a16="http://schemas.microsoft.com/office/drawing/2014/main" id="{1AA51E1E-E946-45F4-A2F1-ADF1D3D329F3}"/>
              </a:ext>
            </a:extLst>
          </p:cNvPr>
          <p:cNvSpPr/>
          <p:nvPr/>
        </p:nvSpPr>
        <p:spPr>
          <a:xfrm>
            <a:off x="4334298" y="3299791"/>
            <a:ext cx="841828" cy="220793"/>
          </a:xfrm>
          <a:custGeom>
            <a:avLst/>
            <a:gdLst>
              <a:gd name="connsiteX0" fmla="*/ 0 w 841828"/>
              <a:gd name="connsiteY0" fmla="*/ 118785 h 220793"/>
              <a:gd name="connsiteX1" fmla="*/ 275771 w 841828"/>
              <a:gd name="connsiteY1" fmla="*/ 2671 h 220793"/>
              <a:gd name="connsiteX2" fmla="*/ 609600 w 841828"/>
              <a:gd name="connsiteY2" fmla="*/ 220385 h 220793"/>
              <a:gd name="connsiteX3" fmla="*/ 841828 w 841828"/>
              <a:gd name="connsiteY3" fmla="*/ 46214 h 220793"/>
            </a:gdLst>
            <a:ahLst/>
            <a:cxnLst>
              <a:cxn ang="0">
                <a:pos x="connsiteX0" y="connsiteY0"/>
              </a:cxn>
              <a:cxn ang="0">
                <a:pos x="connsiteX1" y="connsiteY1"/>
              </a:cxn>
              <a:cxn ang="0">
                <a:pos x="connsiteX2" y="connsiteY2"/>
              </a:cxn>
              <a:cxn ang="0">
                <a:pos x="connsiteX3" y="connsiteY3"/>
              </a:cxn>
            </a:cxnLst>
            <a:rect l="l" t="t" r="r" b="b"/>
            <a:pathLst>
              <a:path w="841828" h="220793">
                <a:moveTo>
                  <a:pt x="0" y="118785"/>
                </a:moveTo>
                <a:cubicBezTo>
                  <a:pt x="87085" y="52261"/>
                  <a:pt x="174171" y="-14262"/>
                  <a:pt x="275771" y="2671"/>
                </a:cubicBezTo>
                <a:cubicBezTo>
                  <a:pt x="377371" y="19604"/>
                  <a:pt x="515257" y="213128"/>
                  <a:pt x="609600" y="220385"/>
                </a:cubicBezTo>
                <a:cubicBezTo>
                  <a:pt x="703943" y="227642"/>
                  <a:pt x="772885" y="136928"/>
                  <a:pt x="841828" y="46214"/>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2000"/>
          </a:p>
        </p:txBody>
      </p:sp>
      <p:pic>
        <p:nvPicPr>
          <p:cNvPr id="8" name="Picture 7">
            <a:extLst>
              <a:ext uri="{FF2B5EF4-FFF2-40B4-BE49-F238E27FC236}">
                <a16:creationId xmlns:a16="http://schemas.microsoft.com/office/drawing/2014/main" id="{3FF2819B-F21E-4279-861F-E1E988D9BA82}"/>
              </a:ext>
            </a:extLst>
          </p:cNvPr>
          <p:cNvPicPr>
            <a:picLocks noChangeAspect="1"/>
          </p:cNvPicPr>
          <p:nvPr/>
        </p:nvPicPr>
        <p:blipFill rotWithShape="1">
          <a:blip r:embed="rId2">
            <a:extLst>
              <a:ext uri="{28A0092B-C50C-407E-A947-70E740481C1C}">
                <a14:useLocalDpi xmlns:a14="http://schemas.microsoft.com/office/drawing/2010/main" val="0"/>
              </a:ext>
            </a:extLst>
          </a:blip>
          <a:srcRect l="13936" t="25820" r="12086" b="21647"/>
          <a:stretch/>
        </p:blipFill>
        <p:spPr>
          <a:xfrm>
            <a:off x="9225406" y="4170769"/>
            <a:ext cx="1611085" cy="1077414"/>
          </a:xfrm>
          <a:prstGeom prst="rect">
            <a:avLst/>
          </a:prstGeom>
        </p:spPr>
      </p:pic>
      <p:sp>
        <p:nvSpPr>
          <p:cNvPr id="9" name="Wave 8">
            <a:extLst>
              <a:ext uri="{FF2B5EF4-FFF2-40B4-BE49-F238E27FC236}">
                <a16:creationId xmlns:a16="http://schemas.microsoft.com/office/drawing/2014/main" id="{ABA78688-6550-4354-87A2-8E232697A38C}"/>
              </a:ext>
            </a:extLst>
          </p:cNvPr>
          <p:cNvSpPr/>
          <p:nvPr/>
        </p:nvSpPr>
        <p:spPr>
          <a:xfrm flipH="1">
            <a:off x="2752238" y="4270203"/>
            <a:ext cx="5373760" cy="972457"/>
          </a:xfrm>
          <a:prstGeom prst="wave">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mj-lt"/>
                <a:cs typeface="Times New Roman" pitchFamily="18" charset="0"/>
              </a:rPr>
              <a:t>B. </a:t>
            </a:r>
            <a:r>
              <a:rPr lang="en-US" sz="2800" dirty="0" err="1">
                <a:solidFill>
                  <a:schemeClr val="tx1"/>
                </a:solidFill>
                <a:latin typeface="+mj-lt"/>
                <a:cs typeface="Times New Roman" pitchFamily="18" charset="0"/>
              </a:rPr>
              <a:t>Bé</a:t>
            </a:r>
            <a:r>
              <a:rPr lang="en-US" sz="2800" dirty="0">
                <a:solidFill>
                  <a:schemeClr val="tx1"/>
                </a:solidFill>
                <a:latin typeface="+mj-lt"/>
                <a:cs typeface="Times New Roman" pitchFamily="18" charset="0"/>
              </a:rPr>
              <a:t> </a:t>
            </a:r>
            <a:r>
              <a:rPr lang="en-US" sz="2800" dirty="0" err="1">
                <a:solidFill>
                  <a:schemeClr val="tx1"/>
                </a:solidFill>
                <a:latin typeface="+mj-lt"/>
                <a:cs typeface="Times New Roman" pitchFamily="18" charset="0"/>
              </a:rPr>
              <a:t>và</a:t>
            </a:r>
            <a:r>
              <a:rPr lang="en-US" sz="2800" dirty="0">
                <a:solidFill>
                  <a:schemeClr val="tx1"/>
                </a:solidFill>
                <a:latin typeface="+mj-lt"/>
                <a:cs typeface="Times New Roman" pitchFamily="18" charset="0"/>
              </a:rPr>
              <a:t> </a:t>
            </a:r>
            <a:r>
              <a:rPr lang="en-US" sz="2800" dirty="0" err="1">
                <a:solidFill>
                  <a:schemeClr val="tx1"/>
                </a:solidFill>
                <a:latin typeface="+mj-lt"/>
                <a:cs typeface="Times New Roman" pitchFamily="18" charset="0"/>
              </a:rPr>
              <a:t>Cún</a:t>
            </a:r>
            <a:r>
              <a:rPr lang="en-US" sz="2800" dirty="0">
                <a:solidFill>
                  <a:schemeClr val="tx1"/>
                </a:solidFill>
                <a:latin typeface="+mj-lt"/>
                <a:cs typeface="Times New Roman" pitchFamily="18" charset="0"/>
              </a:rPr>
              <a:t>                            .</a:t>
            </a:r>
            <a:endParaRPr lang="vi-VN" sz="2800" dirty="0">
              <a:solidFill>
                <a:schemeClr val="tx1"/>
              </a:solidFill>
              <a:latin typeface="+mj-lt"/>
              <a:cs typeface="Times New Roman" pitchFamily="18" charset="0"/>
            </a:endParaRPr>
          </a:p>
        </p:txBody>
      </p:sp>
      <p:sp>
        <p:nvSpPr>
          <p:cNvPr id="10" name="Freeform 10">
            <a:extLst>
              <a:ext uri="{FF2B5EF4-FFF2-40B4-BE49-F238E27FC236}">
                <a16:creationId xmlns:a16="http://schemas.microsoft.com/office/drawing/2014/main" id="{E454D01E-2CA8-4FD6-BF5F-04D97F85EA2A}"/>
              </a:ext>
            </a:extLst>
          </p:cNvPr>
          <p:cNvSpPr/>
          <p:nvPr/>
        </p:nvSpPr>
        <p:spPr>
          <a:xfrm flipH="1">
            <a:off x="8125998" y="4711700"/>
            <a:ext cx="1017479" cy="218569"/>
          </a:xfrm>
          <a:custGeom>
            <a:avLst/>
            <a:gdLst>
              <a:gd name="connsiteX0" fmla="*/ 0 w 841828"/>
              <a:gd name="connsiteY0" fmla="*/ 118785 h 220793"/>
              <a:gd name="connsiteX1" fmla="*/ 275771 w 841828"/>
              <a:gd name="connsiteY1" fmla="*/ 2671 h 220793"/>
              <a:gd name="connsiteX2" fmla="*/ 609600 w 841828"/>
              <a:gd name="connsiteY2" fmla="*/ 220385 h 220793"/>
              <a:gd name="connsiteX3" fmla="*/ 841828 w 841828"/>
              <a:gd name="connsiteY3" fmla="*/ 46214 h 220793"/>
            </a:gdLst>
            <a:ahLst/>
            <a:cxnLst>
              <a:cxn ang="0">
                <a:pos x="connsiteX0" y="connsiteY0"/>
              </a:cxn>
              <a:cxn ang="0">
                <a:pos x="connsiteX1" y="connsiteY1"/>
              </a:cxn>
              <a:cxn ang="0">
                <a:pos x="connsiteX2" y="connsiteY2"/>
              </a:cxn>
              <a:cxn ang="0">
                <a:pos x="connsiteX3" y="connsiteY3"/>
              </a:cxn>
            </a:cxnLst>
            <a:rect l="l" t="t" r="r" b="b"/>
            <a:pathLst>
              <a:path w="841828" h="220793">
                <a:moveTo>
                  <a:pt x="0" y="118785"/>
                </a:moveTo>
                <a:cubicBezTo>
                  <a:pt x="87085" y="52261"/>
                  <a:pt x="174171" y="-14262"/>
                  <a:pt x="275771" y="2671"/>
                </a:cubicBezTo>
                <a:cubicBezTo>
                  <a:pt x="377371" y="19604"/>
                  <a:pt x="515257" y="213128"/>
                  <a:pt x="609600" y="220385"/>
                </a:cubicBezTo>
                <a:cubicBezTo>
                  <a:pt x="703943" y="227642"/>
                  <a:pt x="772885" y="136928"/>
                  <a:pt x="841828" y="46214"/>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2000"/>
          </a:p>
        </p:txBody>
      </p:sp>
      <p:pic>
        <p:nvPicPr>
          <p:cNvPr id="11" name="Picture 10">
            <a:extLst>
              <a:ext uri="{FF2B5EF4-FFF2-40B4-BE49-F238E27FC236}">
                <a16:creationId xmlns:a16="http://schemas.microsoft.com/office/drawing/2014/main" id="{E32C7DAE-4979-4EA1-BF7F-2755D31B0337}"/>
              </a:ext>
            </a:extLst>
          </p:cNvPr>
          <p:cNvPicPr>
            <a:picLocks noChangeAspect="1"/>
          </p:cNvPicPr>
          <p:nvPr/>
        </p:nvPicPr>
        <p:blipFill rotWithShape="1">
          <a:blip r:embed="rId2">
            <a:extLst>
              <a:ext uri="{28A0092B-C50C-407E-A947-70E740481C1C}">
                <a14:useLocalDpi xmlns:a14="http://schemas.microsoft.com/office/drawing/2010/main" val="0"/>
              </a:ext>
            </a:extLst>
          </a:blip>
          <a:srcRect l="13936" t="25820" r="12086" b="21647"/>
          <a:stretch/>
        </p:blipFill>
        <p:spPr>
          <a:xfrm flipH="1">
            <a:off x="2280049" y="5450254"/>
            <a:ext cx="1611085" cy="1077414"/>
          </a:xfrm>
          <a:prstGeom prst="rect">
            <a:avLst/>
          </a:prstGeom>
        </p:spPr>
      </p:pic>
      <p:sp>
        <p:nvSpPr>
          <p:cNvPr id="12" name="Wave 11">
            <a:extLst>
              <a:ext uri="{FF2B5EF4-FFF2-40B4-BE49-F238E27FC236}">
                <a16:creationId xmlns:a16="http://schemas.microsoft.com/office/drawing/2014/main" id="{898C2636-73DF-49AF-91D3-2CB66B66C568}"/>
              </a:ext>
            </a:extLst>
          </p:cNvPr>
          <p:cNvSpPr/>
          <p:nvPr/>
        </p:nvSpPr>
        <p:spPr>
          <a:xfrm>
            <a:off x="4703936" y="5569725"/>
            <a:ext cx="4957536" cy="972457"/>
          </a:xfrm>
          <a:prstGeom prst="wave">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dirty="0">
                <a:solidFill>
                  <a:schemeClr val="tx1"/>
                </a:solidFill>
                <a:latin typeface="+mj-lt"/>
                <a:cs typeface="Times New Roman" pitchFamily="18" charset="0"/>
              </a:rPr>
              <a:t>C. </a:t>
            </a:r>
            <a:r>
              <a:rPr lang="en-US" sz="2800" dirty="0" err="1">
                <a:solidFill>
                  <a:schemeClr val="tx1"/>
                </a:solidFill>
                <a:latin typeface="+mj-lt"/>
                <a:cs typeface="Times New Roman" pitchFamily="18" charset="0"/>
              </a:rPr>
              <a:t>Bác</a:t>
            </a:r>
            <a:r>
              <a:rPr lang="en-US" sz="2800" dirty="0">
                <a:solidFill>
                  <a:schemeClr val="tx1"/>
                </a:solidFill>
                <a:latin typeface="+mj-lt"/>
                <a:cs typeface="Times New Roman" pitchFamily="18" charset="0"/>
              </a:rPr>
              <a:t> </a:t>
            </a:r>
            <a:r>
              <a:rPr lang="en-US" sz="2800" dirty="0" err="1">
                <a:solidFill>
                  <a:schemeClr val="tx1"/>
                </a:solidFill>
                <a:latin typeface="+mj-lt"/>
                <a:cs typeface="Times New Roman" pitchFamily="18" charset="0"/>
              </a:rPr>
              <a:t>sĩ</a:t>
            </a:r>
            <a:r>
              <a:rPr lang="en-US" sz="2800" dirty="0">
                <a:solidFill>
                  <a:schemeClr val="tx1"/>
                </a:solidFill>
                <a:latin typeface="+mj-lt"/>
                <a:cs typeface="Times New Roman" pitchFamily="18" charset="0"/>
              </a:rPr>
              <a:t>                     .</a:t>
            </a:r>
            <a:endParaRPr lang="vi-VN" sz="2800" dirty="0">
              <a:solidFill>
                <a:schemeClr val="tx1"/>
              </a:solidFill>
              <a:latin typeface="+mj-lt"/>
              <a:cs typeface="Times New Roman" pitchFamily="18" charset="0"/>
            </a:endParaRPr>
          </a:p>
        </p:txBody>
      </p:sp>
      <p:sp>
        <p:nvSpPr>
          <p:cNvPr id="13" name="Freeform 13">
            <a:extLst>
              <a:ext uri="{FF2B5EF4-FFF2-40B4-BE49-F238E27FC236}">
                <a16:creationId xmlns:a16="http://schemas.microsoft.com/office/drawing/2014/main" id="{A3916F93-2929-4F63-9F1F-7EA6438FF2FD}"/>
              </a:ext>
            </a:extLst>
          </p:cNvPr>
          <p:cNvSpPr/>
          <p:nvPr/>
        </p:nvSpPr>
        <p:spPr>
          <a:xfrm>
            <a:off x="3862107" y="6028155"/>
            <a:ext cx="841828" cy="220793"/>
          </a:xfrm>
          <a:custGeom>
            <a:avLst/>
            <a:gdLst>
              <a:gd name="connsiteX0" fmla="*/ 0 w 841828"/>
              <a:gd name="connsiteY0" fmla="*/ 118785 h 220793"/>
              <a:gd name="connsiteX1" fmla="*/ 275771 w 841828"/>
              <a:gd name="connsiteY1" fmla="*/ 2671 h 220793"/>
              <a:gd name="connsiteX2" fmla="*/ 609600 w 841828"/>
              <a:gd name="connsiteY2" fmla="*/ 220385 h 220793"/>
              <a:gd name="connsiteX3" fmla="*/ 841828 w 841828"/>
              <a:gd name="connsiteY3" fmla="*/ 46214 h 220793"/>
            </a:gdLst>
            <a:ahLst/>
            <a:cxnLst>
              <a:cxn ang="0">
                <a:pos x="connsiteX0" y="connsiteY0"/>
              </a:cxn>
              <a:cxn ang="0">
                <a:pos x="connsiteX1" y="connsiteY1"/>
              </a:cxn>
              <a:cxn ang="0">
                <a:pos x="connsiteX2" y="connsiteY2"/>
              </a:cxn>
              <a:cxn ang="0">
                <a:pos x="connsiteX3" y="connsiteY3"/>
              </a:cxn>
            </a:cxnLst>
            <a:rect l="l" t="t" r="r" b="b"/>
            <a:pathLst>
              <a:path w="841828" h="220793">
                <a:moveTo>
                  <a:pt x="0" y="118785"/>
                </a:moveTo>
                <a:cubicBezTo>
                  <a:pt x="87085" y="52261"/>
                  <a:pt x="174171" y="-14262"/>
                  <a:pt x="275771" y="2671"/>
                </a:cubicBezTo>
                <a:cubicBezTo>
                  <a:pt x="377371" y="19604"/>
                  <a:pt x="515257" y="213128"/>
                  <a:pt x="609600" y="220385"/>
                </a:cubicBezTo>
                <a:cubicBezTo>
                  <a:pt x="703943" y="227642"/>
                  <a:pt x="772885" y="136928"/>
                  <a:pt x="841828" y="46214"/>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2000"/>
          </a:p>
        </p:txBody>
      </p:sp>
      <p:pic>
        <p:nvPicPr>
          <p:cNvPr id="15" name="Picture 14">
            <a:extLst>
              <a:ext uri="{FF2B5EF4-FFF2-40B4-BE49-F238E27FC236}">
                <a16:creationId xmlns:a16="http://schemas.microsoft.com/office/drawing/2014/main" id="{EC90854E-CB1A-40B3-9C7B-3A626CFBAA2F}"/>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3537016" y="339981"/>
            <a:ext cx="1492009" cy="1492009"/>
          </a:xfrm>
          <a:prstGeom prst="rect">
            <a:avLst/>
          </a:prstGeom>
        </p:spPr>
      </p:pic>
      <p:sp>
        <p:nvSpPr>
          <p:cNvPr id="16" name="Rectangle 15">
            <a:extLst>
              <a:ext uri="{FF2B5EF4-FFF2-40B4-BE49-F238E27FC236}">
                <a16:creationId xmlns:a16="http://schemas.microsoft.com/office/drawing/2014/main" id="{BAE8DC09-2F86-446B-A2C3-B46188629195}"/>
              </a:ext>
            </a:extLst>
          </p:cNvPr>
          <p:cNvSpPr/>
          <p:nvPr/>
        </p:nvSpPr>
        <p:spPr>
          <a:xfrm>
            <a:off x="514260" y="1703225"/>
            <a:ext cx="11567811" cy="646331"/>
          </a:xfrm>
          <a:prstGeom prst="rect">
            <a:avLst/>
          </a:prstGeom>
        </p:spPr>
        <p:txBody>
          <a:bodyPr wrap="square">
            <a:spAutoFit/>
          </a:bodyPr>
          <a:lstStyle/>
          <a:p>
            <a:pPr>
              <a:spcBef>
                <a:spcPts val="600"/>
              </a:spcBef>
            </a:pPr>
            <a:r>
              <a:rPr lang="en-US" sz="3600" dirty="0">
                <a:solidFill>
                  <a:srgbClr val="FF0000"/>
                </a:solidFill>
                <a:latin typeface="+mj-lt"/>
                <a:cs typeface="Times New Roman" pitchFamily="18" charset="0"/>
              </a:rPr>
              <a:t>1. </a:t>
            </a:r>
            <a:r>
              <a:rPr lang="en-US" sz="3600" dirty="0" err="1">
                <a:solidFill>
                  <a:srgbClr val="FF0000"/>
                </a:solidFill>
                <a:latin typeface="+mj-lt"/>
                <a:cs typeface="Times New Roman" pitchFamily="18" charset="0"/>
              </a:rPr>
              <a:t>Tìm</a:t>
            </a:r>
            <a:r>
              <a:rPr lang="en-US" sz="3600" dirty="0">
                <a:solidFill>
                  <a:srgbClr val="FF0000"/>
                </a:solidFill>
                <a:latin typeface="+mj-lt"/>
                <a:cs typeface="Times New Roman" pitchFamily="18" charset="0"/>
              </a:rPr>
              <a:t> </a:t>
            </a:r>
            <a:r>
              <a:rPr lang="en-US" sz="3600" dirty="0" err="1">
                <a:solidFill>
                  <a:srgbClr val="FF0000"/>
                </a:solidFill>
                <a:latin typeface="+mj-lt"/>
                <a:cs typeface="Times New Roman" pitchFamily="18" charset="0"/>
              </a:rPr>
              <a:t>bộ</a:t>
            </a:r>
            <a:r>
              <a:rPr lang="en-US" sz="3600" dirty="0">
                <a:solidFill>
                  <a:srgbClr val="FF0000"/>
                </a:solidFill>
                <a:latin typeface="+mj-lt"/>
                <a:cs typeface="Times New Roman" pitchFamily="18" charset="0"/>
              </a:rPr>
              <a:t> </a:t>
            </a:r>
            <a:r>
              <a:rPr lang="en-US" sz="3600" dirty="0" err="1">
                <a:solidFill>
                  <a:srgbClr val="FF0000"/>
                </a:solidFill>
                <a:latin typeface="+mj-lt"/>
                <a:cs typeface="Times New Roman" pitchFamily="18" charset="0"/>
              </a:rPr>
              <a:t>phận</a:t>
            </a:r>
            <a:r>
              <a:rPr lang="en-US" sz="3600" dirty="0">
                <a:solidFill>
                  <a:srgbClr val="FF0000"/>
                </a:solidFill>
                <a:latin typeface="+mj-lt"/>
                <a:cs typeface="Times New Roman" pitchFamily="18" charset="0"/>
              </a:rPr>
              <a:t> </a:t>
            </a:r>
            <a:r>
              <a:rPr lang="en-US" sz="3600" dirty="0" err="1">
                <a:solidFill>
                  <a:srgbClr val="FF0000"/>
                </a:solidFill>
                <a:latin typeface="+mj-lt"/>
                <a:cs typeface="Times New Roman" pitchFamily="18" charset="0"/>
              </a:rPr>
              <a:t>câu</a:t>
            </a:r>
            <a:r>
              <a:rPr lang="en-US" sz="3600" dirty="0">
                <a:solidFill>
                  <a:srgbClr val="FF0000"/>
                </a:solidFill>
                <a:latin typeface="+mj-lt"/>
                <a:cs typeface="Times New Roman" pitchFamily="18" charset="0"/>
              </a:rPr>
              <a:t> </a:t>
            </a:r>
            <a:r>
              <a:rPr lang="en-US" sz="3600" dirty="0" err="1">
                <a:solidFill>
                  <a:srgbClr val="FF0000"/>
                </a:solidFill>
                <a:latin typeface="+mj-lt"/>
                <a:cs typeface="Times New Roman" pitchFamily="18" charset="0"/>
              </a:rPr>
              <a:t>trả</a:t>
            </a:r>
            <a:r>
              <a:rPr lang="en-US" sz="3600" dirty="0">
                <a:solidFill>
                  <a:srgbClr val="FF0000"/>
                </a:solidFill>
                <a:latin typeface="+mj-lt"/>
                <a:cs typeface="Times New Roman" pitchFamily="18" charset="0"/>
              </a:rPr>
              <a:t> </a:t>
            </a:r>
            <a:r>
              <a:rPr lang="en-US" sz="3600" dirty="0" err="1">
                <a:solidFill>
                  <a:srgbClr val="FF0000"/>
                </a:solidFill>
                <a:latin typeface="+mj-lt"/>
                <a:cs typeface="Times New Roman" pitchFamily="18" charset="0"/>
              </a:rPr>
              <a:t>lời</a:t>
            </a:r>
            <a:r>
              <a:rPr lang="en-US" sz="3600" dirty="0">
                <a:solidFill>
                  <a:srgbClr val="FF0000"/>
                </a:solidFill>
                <a:latin typeface="+mj-lt"/>
                <a:cs typeface="Times New Roman" pitchFamily="18" charset="0"/>
              </a:rPr>
              <a:t> </a:t>
            </a:r>
            <a:r>
              <a:rPr lang="en-US" sz="3600" dirty="0" err="1">
                <a:solidFill>
                  <a:srgbClr val="FF0000"/>
                </a:solidFill>
                <a:latin typeface="+mj-lt"/>
                <a:cs typeface="Times New Roman" pitchFamily="18" charset="0"/>
              </a:rPr>
              <a:t>cho</a:t>
            </a:r>
            <a:r>
              <a:rPr lang="en-US" sz="3600" dirty="0">
                <a:solidFill>
                  <a:srgbClr val="FF0000"/>
                </a:solidFill>
                <a:latin typeface="+mj-lt"/>
                <a:cs typeface="Times New Roman" pitchFamily="18" charset="0"/>
              </a:rPr>
              <a:t> </a:t>
            </a:r>
            <a:r>
              <a:rPr lang="en-US" sz="3600" dirty="0" err="1">
                <a:solidFill>
                  <a:srgbClr val="FF0000"/>
                </a:solidFill>
                <a:latin typeface="+mj-lt"/>
                <a:cs typeface="Times New Roman" pitchFamily="18" charset="0"/>
              </a:rPr>
              <a:t>câu</a:t>
            </a:r>
            <a:r>
              <a:rPr lang="en-US" sz="3600" dirty="0">
                <a:solidFill>
                  <a:srgbClr val="FF0000"/>
                </a:solidFill>
                <a:latin typeface="+mj-lt"/>
                <a:cs typeface="Times New Roman" pitchFamily="18" charset="0"/>
              </a:rPr>
              <a:t> </a:t>
            </a:r>
            <a:r>
              <a:rPr lang="en-US" sz="3600" dirty="0" err="1">
                <a:solidFill>
                  <a:srgbClr val="FF0000"/>
                </a:solidFill>
                <a:latin typeface="+mj-lt"/>
                <a:cs typeface="Times New Roman" pitchFamily="18" charset="0"/>
              </a:rPr>
              <a:t>hỏi</a:t>
            </a:r>
            <a:r>
              <a:rPr lang="en-US" sz="3600" dirty="0">
                <a:solidFill>
                  <a:srgbClr val="FF0000"/>
                </a:solidFill>
                <a:latin typeface="+mj-lt"/>
                <a:cs typeface="Times New Roman" pitchFamily="18" charset="0"/>
              </a:rPr>
              <a:t> </a:t>
            </a:r>
            <a:r>
              <a:rPr lang="en-US" sz="3600" i="1" dirty="0" err="1">
                <a:solidFill>
                  <a:srgbClr val="FF0000"/>
                </a:solidFill>
                <a:latin typeface="+mj-lt"/>
                <a:cs typeface="Times New Roman" pitchFamily="18" charset="0"/>
              </a:rPr>
              <a:t>Thế</a:t>
            </a:r>
            <a:r>
              <a:rPr lang="en-US" sz="3600" i="1" dirty="0">
                <a:solidFill>
                  <a:srgbClr val="FF0000"/>
                </a:solidFill>
                <a:latin typeface="+mj-lt"/>
                <a:cs typeface="Times New Roman" pitchFamily="18" charset="0"/>
              </a:rPr>
              <a:t> </a:t>
            </a:r>
            <a:r>
              <a:rPr lang="en-US" sz="3600" i="1" dirty="0" err="1">
                <a:solidFill>
                  <a:srgbClr val="FF0000"/>
                </a:solidFill>
                <a:latin typeface="+mj-lt"/>
                <a:cs typeface="Times New Roman" pitchFamily="18" charset="0"/>
              </a:rPr>
              <a:t>nào</a:t>
            </a:r>
            <a:r>
              <a:rPr lang="en-US" sz="3600" dirty="0">
                <a:solidFill>
                  <a:srgbClr val="FF0000"/>
                </a:solidFill>
                <a:latin typeface="+mj-lt"/>
                <a:cs typeface="Times New Roman" pitchFamily="18" charset="0"/>
              </a:rPr>
              <a:t>?</a:t>
            </a:r>
            <a:endParaRPr lang="vi-VN" sz="3600" dirty="0">
              <a:solidFill>
                <a:srgbClr val="FF0000"/>
              </a:solidFill>
              <a:latin typeface="+mj-lt"/>
              <a:cs typeface="Times New Roman" pitchFamily="18" charset="0"/>
            </a:endParaRPr>
          </a:p>
        </p:txBody>
      </p:sp>
      <p:sp>
        <p:nvSpPr>
          <p:cNvPr id="2" name="Hộp Văn bản 1">
            <a:extLst>
              <a:ext uri="{FF2B5EF4-FFF2-40B4-BE49-F238E27FC236}">
                <a16:creationId xmlns:a16="http://schemas.microsoft.com/office/drawing/2014/main" id="{F242A1A0-16DA-49F1-A047-4DBDDD1A9117}"/>
              </a:ext>
            </a:extLst>
          </p:cNvPr>
          <p:cNvSpPr txBox="1"/>
          <p:nvPr/>
        </p:nvSpPr>
        <p:spPr>
          <a:xfrm>
            <a:off x="9063700" y="3067200"/>
            <a:ext cx="1934499" cy="523220"/>
          </a:xfrm>
          <a:prstGeom prst="rect">
            <a:avLst/>
          </a:prstGeom>
          <a:noFill/>
        </p:spPr>
        <p:txBody>
          <a:bodyPr wrap="square" rtlCol="0">
            <a:spAutoFit/>
          </a:bodyPr>
          <a:lstStyle/>
          <a:p>
            <a:r>
              <a:rPr lang="en-US" sz="2800" dirty="0" err="1">
                <a:latin typeface="+mj-lt"/>
                <a:cs typeface="Times New Roman" panose="02020603050405020304" pitchFamily="18" charset="0"/>
              </a:rPr>
              <a:t>khá</a:t>
            </a:r>
            <a:r>
              <a:rPr lang="en-US" sz="2800" dirty="0">
                <a:latin typeface="+mj-lt"/>
                <a:cs typeface="Times New Roman" panose="02020603050405020304" pitchFamily="18" charset="0"/>
              </a:rPr>
              <a:t> </a:t>
            </a:r>
            <a:r>
              <a:rPr lang="en-US" sz="2800" dirty="0" err="1" smtClean="0">
                <a:latin typeface="+mj-lt"/>
                <a:cs typeface="Times New Roman" panose="02020603050405020304" pitchFamily="18" charset="0"/>
              </a:rPr>
              <a:t>nặng</a:t>
            </a:r>
            <a:r>
              <a:rPr lang="en-US" sz="2800" dirty="0" smtClean="0">
                <a:latin typeface="+mj-lt"/>
                <a:cs typeface="Times New Roman" panose="02020603050405020304" pitchFamily="18" charset="0"/>
              </a:rPr>
              <a:t> </a:t>
            </a:r>
            <a:endParaRPr lang="en-US" sz="2800" dirty="0">
              <a:latin typeface="+mj-lt"/>
              <a:cs typeface="Times New Roman" panose="02020603050405020304" pitchFamily="18" charset="0"/>
            </a:endParaRPr>
          </a:p>
        </p:txBody>
      </p:sp>
      <p:sp>
        <p:nvSpPr>
          <p:cNvPr id="17" name="Hộp Văn bản 16">
            <a:extLst>
              <a:ext uri="{FF2B5EF4-FFF2-40B4-BE49-F238E27FC236}">
                <a16:creationId xmlns:a16="http://schemas.microsoft.com/office/drawing/2014/main" id="{1A5DBD4B-D0B8-47C9-AE5D-3CD64818ABFC}"/>
              </a:ext>
            </a:extLst>
          </p:cNvPr>
          <p:cNvSpPr txBox="1"/>
          <p:nvPr/>
        </p:nvSpPr>
        <p:spPr>
          <a:xfrm>
            <a:off x="5073319" y="4494821"/>
            <a:ext cx="2938380" cy="523220"/>
          </a:xfrm>
          <a:prstGeom prst="rect">
            <a:avLst/>
          </a:prstGeom>
          <a:noFill/>
        </p:spPr>
        <p:txBody>
          <a:bodyPr wrap="square" rtlCol="0">
            <a:spAutoFit/>
          </a:bodyPr>
          <a:lstStyle/>
          <a:p>
            <a:r>
              <a:rPr lang="en-US" sz="2800" dirty="0" smtClean="0">
                <a:latin typeface="+mj-lt"/>
                <a:cs typeface="Times New Roman" panose="02020603050405020304" pitchFamily="18" charset="0"/>
              </a:rPr>
              <a:t>  </a:t>
            </a:r>
            <a:r>
              <a:rPr lang="en-US" sz="2800" dirty="0" err="1" smtClean="0">
                <a:latin typeface="+mj-lt"/>
                <a:cs typeface="Times New Roman" panose="02020603050405020304" pitchFamily="18" charset="0"/>
              </a:rPr>
              <a:t>càng</a:t>
            </a:r>
            <a:r>
              <a:rPr lang="en-US" sz="2800" dirty="0" smtClean="0">
                <a:latin typeface="+mj-lt"/>
                <a:cs typeface="Times New Roman" panose="02020603050405020304" pitchFamily="18" charset="0"/>
              </a:rPr>
              <a:t> </a:t>
            </a:r>
            <a:r>
              <a:rPr lang="en-US" sz="2800" dirty="0" err="1">
                <a:latin typeface="+mj-lt"/>
                <a:cs typeface="Times New Roman" panose="02020603050405020304" pitchFamily="18" charset="0"/>
              </a:rPr>
              <a:t>thân</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thiết</a:t>
            </a:r>
            <a:endParaRPr lang="en-US" sz="2800" dirty="0">
              <a:latin typeface="+mj-lt"/>
              <a:cs typeface="Times New Roman" panose="02020603050405020304" pitchFamily="18" charset="0"/>
            </a:endParaRPr>
          </a:p>
        </p:txBody>
      </p:sp>
      <p:sp>
        <p:nvSpPr>
          <p:cNvPr id="18" name="Hộp Văn bản 17">
            <a:extLst>
              <a:ext uri="{FF2B5EF4-FFF2-40B4-BE49-F238E27FC236}">
                <a16:creationId xmlns:a16="http://schemas.microsoft.com/office/drawing/2014/main" id="{745C81F6-A914-4EE4-8906-174965D4C3C2}"/>
              </a:ext>
            </a:extLst>
          </p:cNvPr>
          <p:cNvSpPr txBox="1"/>
          <p:nvPr/>
        </p:nvSpPr>
        <p:spPr>
          <a:xfrm>
            <a:off x="6832073" y="5802007"/>
            <a:ext cx="2938380" cy="523220"/>
          </a:xfrm>
          <a:prstGeom prst="rect">
            <a:avLst/>
          </a:prstGeom>
          <a:noFill/>
        </p:spPr>
        <p:txBody>
          <a:bodyPr wrap="square" rtlCol="0">
            <a:spAutoFit/>
          </a:bodyPr>
          <a:lstStyle/>
          <a:p>
            <a:r>
              <a:rPr lang="en-US" sz="2800" dirty="0" smtClean="0">
                <a:latin typeface="+mj-lt"/>
                <a:cs typeface="Times New Roman" panose="02020603050405020304" pitchFamily="18" charset="0"/>
              </a:rPr>
              <a:t> </a:t>
            </a:r>
            <a:r>
              <a:rPr lang="en-US" sz="2800" dirty="0" err="1" smtClean="0">
                <a:latin typeface="+mj-lt"/>
                <a:cs typeface="Times New Roman" panose="02020603050405020304" pitchFamily="18" charset="0"/>
              </a:rPr>
              <a:t>rất</a:t>
            </a:r>
            <a:r>
              <a:rPr lang="en-US" sz="2800" dirty="0" smtClean="0">
                <a:latin typeface="+mj-lt"/>
                <a:cs typeface="Times New Roman" panose="02020603050405020304" pitchFamily="18" charset="0"/>
              </a:rPr>
              <a:t> </a:t>
            </a:r>
            <a:r>
              <a:rPr lang="en-US" sz="2800" dirty="0" err="1">
                <a:latin typeface="+mj-lt"/>
                <a:cs typeface="Times New Roman" panose="02020603050405020304" pitchFamily="18" charset="0"/>
              </a:rPr>
              <a:t>hài</a:t>
            </a:r>
            <a:r>
              <a:rPr lang="en-US" sz="2800" dirty="0">
                <a:latin typeface="+mj-lt"/>
                <a:cs typeface="Times New Roman" panose="02020603050405020304" pitchFamily="18" charset="0"/>
              </a:rPr>
              <a:t> </a:t>
            </a:r>
            <a:r>
              <a:rPr lang="en-US" sz="2800" dirty="0" err="1">
                <a:latin typeface="+mj-lt"/>
                <a:cs typeface="Times New Roman" panose="02020603050405020304" pitchFamily="18" charset="0"/>
              </a:rPr>
              <a:t>lòng</a:t>
            </a:r>
            <a:endParaRPr lang="en-US" sz="2800" dirty="0">
              <a:latin typeface="+mj-lt"/>
              <a:cs typeface="Times New Roman" panose="02020603050405020304" pitchFamily="18" charset="0"/>
            </a:endParaRPr>
          </a:p>
        </p:txBody>
      </p:sp>
    </p:spTree>
    <p:extLst>
      <p:ext uri="{BB962C8B-B14F-4D97-AF65-F5344CB8AC3E}">
        <p14:creationId xmlns:p14="http://schemas.microsoft.com/office/powerpoint/2010/main" val="51923635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iterate type="lt">
                                    <p:tmPct val="0"/>
                                  </p:iterate>
                                  <p:childTnLst>
                                    <p:set>
                                      <p:cBhvr>
                                        <p:cTn id="28" dur="1" fill="hold">
                                          <p:stCondLst>
                                            <p:cond delay="0"/>
                                          </p:stCondLst>
                                        </p:cTn>
                                        <p:tgtEl>
                                          <p:spTgt spid="2"/>
                                        </p:tgtEl>
                                        <p:attrNameLst>
                                          <p:attrName>style.visibility</p:attrName>
                                        </p:attrNameLst>
                                      </p:cBhvr>
                                      <p:to>
                                        <p:strVal val="visible"/>
                                      </p:to>
                                    </p:set>
                                    <p:animEffect transition="in" filter="fade">
                                      <p:cBhvr>
                                        <p:cTn id="29" dur="1000"/>
                                        <p:tgtEl>
                                          <p:spTgt spid="2"/>
                                        </p:tgtEl>
                                      </p:cBhvr>
                                    </p:animEffect>
                                    <p:anim calcmode="lin" valueType="num">
                                      <p:cBhvr>
                                        <p:cTn id="30" dur="1000" fill="hold"/>
                                        <p:tgtEl>
                                          <p:spTgt spid="2"/>
                                        </p:tgtEl>
                                        <p:attrNameLst>
                                          <p:attrName>ppt_x</p:attrName>
                                        </p:attrNameLst>
                                      </p:cBhvr>
                                      <p:tavLst>
                                        <p:tav tm="0">
                                          <p:val>
                                            <p:strVal val="#ppt_x"/>
                                          </p:val>
                                        </p:tav>
                                        <p:tav tm="100000">
                                          <p:val>
                                            <p:strVal val="#ppt_x"/>
                                          </p:val>
                                        </p:tav>
                                      </p:tavLst>
                                    </p:anim>
                                    <p:anim calcmode="lin" valueType="num">
                                      <p:cBhvr>
                                        <p:cTn id="31" dur="1000" fill="hold"/>
                                        <p:tgtEl>
                                          <p:spTgt spid="2"/>
                                        </p:tgtEl>
                                        <p:attrNameLst>
                                          <p:attrName>ppt_y</p:attrName>
                                        </p:attrNameLst>
                                      </p:cBhvr>
                                      <p:tavLst>
                                        <p:tav tm="0">
                                          <p:val>
                                            <p:strVal val="#ppt_y+.1"/>
                                          </p:val>
                                        </p:tav>
                                        <p:tav tm="100000">
                                          <p:val>
                                            <p:strVal val="#ppt_y"/>
                                          </p:val>
                                        </p:tav>
                                      </p:tavLst>
                                    </p:anim>
                                  </p:childTnLst>
                                </p:cTn>
                              </p:par>
                              <p:par>
                                <p:cTn id="32" presetID="47" presetClass="entr" presetSubtype="0"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par>
                          <p:cTn id="37" fill="hold">
                            <p:stCondLst>
                              <p:cond delay="3000"/>
                            </p:stCondLst>
                            <p:childTnLst>
                              <p:par>
                                <p:cTn id="38" presetID="47" presetClass="entr" presetSubtype="0" fill="hold"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1000"/>
                                        <p:tgtEl>
                                          <p:spTgt spid="9"/>
                                        </p:tgtEl>
                                      </p:cBhvr>
                                    </p:animEffect>
                                    <p:anim calcmode="lin" valueType="num">
                                      <p:cBhvr>
                                        <p:cTn id="46" dur="1000" fill="hold"/>
                                        <p:tgtEl>
                                          <p:spTgt spid="9"/>
                                        </p:tgtEl>
                                        <p:attrNameLst>
                                          <p:attrName>ppt_x</p:attrName>
                                        </p:attrNameLst>
                                      </p:cBhvr>
                                      <p:tavLst>
                                        <p:tav tm="0">
                                          <p:val>
                                            <p:strVal val="#ppt_x"/>
                                          </p:val>
                                        </p:tav>
                                        <p:tav tm="100000">
                                          <p:val>
                                            <p:strVal val="#ppt_x"/>
                                          </p:val>
                                        </p:tav>
                                      </p:tavLst>
                                    </p:anim>
                                    <p:anim calcmode="lin" valueType="num">
                                      <p:cBhvr>
                                        <p:cTn id="47" dur="1000" fill="hold"/>
                                        <p:tgtEl>
                                          <p:spTgt spid="9"/>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iterate type="lt">
                                    <p:tmPct val="0"/>
                                  </p:iterate>
                                  <p:childTnLst>
                                    <p:set>
                                      <p:cBhvr>
                                        <p:cTn id="49" dur="1" fill="hold">
                                          <p:stCondLst>
                                            <p:cond delay="0"/>
                                          </p:stCondLst>
                                        </p:cTn>
                                        <p:tgtEl>
                                          <p:spTgt spid="17"/>
                                        </p:tgtEl>
                                        <p:attrNameLst>
                                          <p:attrName>style.visibility</p:attrName>
                                        </p:attrNameLst>
                                      </p:cBhvr>
                                      <p:to>
                                        <p:strVal val="visible"/>
                                      </p:to>
                                    </p:set>
                                    <p:animEffect transition="in" filter="fade">
                                      <p:cBhvr>
                                        <p:cTn id="50" dur="1000"/>
                                        <p:tgtEl>
                                          <p:spTgt spid="17"/>
                                        </p:tgtEl>
                                      </p:cBhvr>
                                    </p:animEffect>
                                    <p:anim calcmode="lin" valueType="num">
                                      <p:cBhvr>
                                        <p:cTn id="51" dur="1000" fill="hold"/>
                                        <p:tgtEl>
                                          <p:spTgt spid="17"/>
                                        </p:tgtEl>
                                        <p:attrNameLst>
                                          <p:attrName>ppt_x</p:attrName>
                                        </p:attrNameLst>
                                      </p:cBhvr>
                                      <p:tavLst>
                                        <p:tav tm="0">
                                          <p:val>
                                            <p:strVal val="#ppt_x"/>
                                          </p:val>
                                        </p:tav>
                                        <p:tav tm="100000">
                                          <p:val>
                                            <p:strVal val="#ppt_x"/>
                                          </p:val>
                                        </p:tav>
                                      </p:tavLst>
                                    </p:anim>
                                    <p:anim calcmode="lin" valueType="num">
                                      <p:cBhvr>
                                        <p:cTn id="52" dur="1000" fill="hold"/>
                                        <p:tgtEl>
                                          <p:spTgt spid="17"/>
                                        </p:tgtEl>
                                        <p:attrNameLst>
                                          <p:attrName>ppt_y</p:attrName>
                                        </p:attrNameLst>
                                      </p:cBhvr>
                                      <p:tavLst>
                                        <p:tav tm="0">
                                          <p:val>
                                            <p:strVal val="#ppt_y+.1"/>
                                          </p:val>
                                        </p:tav>
                                        <p:tav tm="100000">
                                          <p:val>
                                            <p:strVal val="#ppt_y"/>
                                          </p:val>
                                        </p:tav>
                                      </p:tavLst>
                                    </p:anim>
                                  </p:childTnLst>
                                </p:cTn>
                              </p:par>
                              <p:par>
                                <p:cTn id="53" presetID="47" presetClass="entr" presetSubtype="0"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1000"/>
                                        <p:tgtEl>
                                          <p:spTgt spid="10"/>
                                        </p:tgtEl>
                                      </p:cBhvr>
                                    </p:animEffect>
                                    <p:anim calcmode="lin" valueType="num">
                                      <p:cBhvr>
                                        <p:cTn id="56" dur="1000" fill="hold"/>
                                        <p:tgtEl>
                                          <p:spTgt spid="10"/>
                                        </p:tgtEl>
                                        <p:attrNameLst>
                                          <p:attrName>ppt_x</p:attrName>
                                        </p:attrNameLst>
                                      </p:cBhvr>
                                      <p:tavLst>
                                        <p:tav tm="0">
                                          <p:val>
                                            <p:strVal val="#ppt_x"/>
                                          </p:val>
                                        </p:tav>
                                        <p:tav tm="100000">
                                          <p:val>
                                            <p:strVal val="#ppt_x"/>
                                          </p:val>
                                        </p:tav>
                                      </p:tavLst>
                                    </p:anim>
                                    <p:anim calcmode="lin" valueType="num">
                                      <p:cBhvr>
                                        <p:cTn id="57" dur="1000" fill="hold"/>
                                        <p:tgtEl>
                                          <p:spTgt spid="10"/>
                                        </p:tgtEl>
                                        <p:attrNameLst>
                                          <p:attrName>ppt_y</p:attrName>
                                        </p:attrNameLst>
                                      </p:cBhvr>
                                      <p:tavLst>
                                        <p:tav tm="0">
                                          <p:val>
                                            <p:strVal val="#ppt_y-.1"/>
                                          </p:val>
                                        </p:tav>
                                        <p:tav tm="100000">
                                          <p:val>
                                            <p:strVal val="#ppt_y"/>
                                          </p:val>
                                        </p:tav>
                                      </p:tavLst>
                                    </p:anim>
                                  </p:childTnLst>
                                </p:cTn>
                              </p:par>
                            </p:childTnLst>
                          </p:cTn>
                        </p:par>
                        <p:par>
                          <p:cTn id="58" fill="hold">
                            <p:stCondLst>
                              <p:cond delay="4000"/>
                            </p:stCondLst>
                            <p:childTnLst>
                              <p:par>
                                <p:cTn id="59" presetID="47" presetClass="entr" presetSubtype="0" fill="hold" nodeType="after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fade">
                                      <p:cBhvr>
                                        <p:cTn id="61" dur="1000"/>
                                        <p:tgtEl>
                                          <p:spTgt spid="11"/>
                                        </p:tgtEl>
                                      </p:cBhvr>
                                    </p:animEffect>
                                    <p:anim calcmode="lin" valueType="num">
                                      <p:cBhvr>
                                        <p:cTn id="62" dur="1000" fill="hold"/>
                                        <p:tgtEl>
                                          <p:spTgt spid="11"/>
                                        </p:tgtEl>
                                        <p:attrNameLst>
                                          <p:attrName>ppt_x</p:attrName>
                                        </p:attrNameLst>
                                      </p:cBhvr>
                                      <p:tavLst>
                                        <p:tav tm="0">
                                          <p:val>
                                            <p:strVal val="#ppt_x"/>
                                          </p:val>
                                        </p:tav>
                                        <p:tav tm="100000">
                                          <p:val>
                                            <p:strVal val="#ppt_x"/>
                                          </p:val>
                                        </p:tav>
                                      </p:tavLst>
                                    </p:anim>
                                    <p:anim calcmode="lin" valueType="num">
                                      <p:cBhvr>
                                        <p:cTn id="63" dur="1000" fill="hold"/>
                                        <p:tgtEl>
                                          <p:spTgt spid="11"/>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fade">
                                      <p:cBhvr>
                                        <p:cTn id="66" dur="1000"/>
                                        <p:tgtEl>
                                          <p:spTgt spid="12"/>
                                        </p:tgtEl>
                                      </p:cBhvr>
                                    </p:animEffect>
                                    <p:anim calcmode="lin" valueType="num">
                                      <p:cBhvr>
                                        <p:cTn id="67" dur="1000" fill="hold"/>
                                        <p:tgtEl>
                                          <p:spTgt spid="12"/>
                                        </p:tgtEl>
                                        <p:attrNameLst>
                                          <p:attrName>ppt_x</p:attrName>
                                        </p:attrNameLst>
                                      </p:cBhvr>
                                      <p:tavLst>
                                        <p:tav tm="0">
                                          <p:val>
                                            <p:strVal val="#ppt_x"/>
                                          </p:val>
                                        </p:tav>
                                        <p:tav tm="100000">
                                          <p:val>
                                            <p:strVal val="#ppt_x"/>
                                          </p:val>
                                        </p:tav>
                                      </p:tavLst>
                                    </p:anim>
                                    <p:anim calcmode="lin" valueType="num">
                                      <p:cBhvr>
                                        <p:cTn id="68" dur="1000" fill="hold"/>
                                        <p:tgtEl>
                                          <p:spTgt spid="12"/>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iterate type="lt">
                                    <p:tmPct val="0"/>
                                  </p:iterate>
                                  <p:childTnLst>
                                    <p:set>
                                      <p:cBhvr>
                                        <p:cTn id="70" dur="1" fill="hold">
                                          <p:stCondLst>
                                            <p:cond delay="0"/>
                                          </p:stCondLst>
                                        </p:cTn>
                                        <p:tgtEl>
                                          <p:spTgt spid="18"/>
                                        </p:tgtEl>
                                        <p:attrNameLst>
                                          <p:attrName>style.visibility</p:attrName>
                                        </p:attrNameLst>
                                      </p:cBhvr>
                                      <p:to>
                                        <p:strVal val="visible"/>
                                      </p:to>
                                    </p:set>
                                    <p:animEffect transition="in" filter="fade">
                                      <p:cBhvr>
                                        <p:cTn id="71" dur="1000"/>
                                        <p:tgtEl>
                                          <p:spTgt spid="18"/>
                                        </p:tgtEl>
                                      </p:cBhvr>
                                    </p:animEffect>
                                    <p:anim calcmode="lin" valueType="num">
                                      <p:cBhvr>
                                        <p:cTn id="72" dur="1000" fill="hold"/>
                                        <p:tgtEl>
                                          <p:spTgt spid="18"/>
                                        </p:tgtEl>
                                        <p:attrNameLst>
                                          <p:attrName>ppt_x</p:attrName>
                                        </p:attrNameLst>
                                      </p:cBhvr>
                                      <p:tavLst>
                                        <p:tav tm="0">
                                          <p:val>
                                            <p:strVal val="#ppt_x"/>
                                          </p:val>
                                        </p:tav>
                                        <p:tav tm="100000">
                                          <p:val>
                                            <p:strVal val="#ppt_x"/>
                                          </p:val>
                                        </p:tav>
                                      </p:tavLst>
                                    </p:anim>
                                    <p:anim calcmode="lin" valueType="num">
                                      <p:cBhvr>
                                        <p:cTn id="73" dur="1000" fill="hold"/>
                                        <p:tgtEl>
                                          <p:spTgt spid="18"/>
                                        </p:tgtEl>
                                        <p:attrNameLst>
                                          <p:attrName>ppt_y</p:attrName>
                                        </p:attrNameLst>
                                      </p:cBhvr>
                                      <p:tavLst>
                                        <p:tav tm="0">
                                          <p:val>
                                            <p:strVal val="#ppt_y+.1"/>
                                          </p:val>
                                        </p:tav>
                                        <p:tav tm="100000">
                                          <p:val>
                                            <p:strVal val="#ppt_y"/>
                                          </p:val>
                                        </p:tav>
                                      </p:tavLst>
                                    </p:anim>
                                  </p:childTnLst>
                                </p:cTn>
                              </p:par>
                              <p:par>
                                <p:cTn id="74" presetID="47" presetClass="entr" presetSubtype="0" fill="hold" grpId="0" nodeType="withEffect">
                                  <p:stCondLst>
                                    <p:cond delay="0"/>
                                  </p:stCondLst>
                                  <p:childTnLst>
                                    <p:set>
                                      <p:cBhvr>
                                        <p:cTn id="75" dur="1" fill="hold">
                                          <p:stCondLst>
                                            <p:cond delay="0"/>
                                          </p:stCondLst>
                                        </p:cTn>
                                        <p:tgtEl>
                                          <p:spTgt spid="13"/>
                                        </p:tgtEl>
                                        <p:attrNameLst>
                                          <p:attrName>style.visibility</p:attrName>
                                        </p:attrNameLst>
                                      </p:cBhvr>
                                      <p:to>
                                        <p:strVal val="visible"/>
                                      </p:to>
                                    </p:set>
                                    <p:animEffect transition="in" filter="fade">
                                      <p:cBhvr>
                                        <p:cTn id="76" dur="1000"/>
                                        <p:tgtEl>
                                          <p:spTgt spid="13"/>
                                        </p:tgtEl>
                                      </p:cBhvr>
                                    </p:animEffect>
                                    <p:anim calcmode="lin" valueType="num">
                                      <p:cBhvr>
                                        <p:cTn id="77" dur="1000" fill="hold"/>
                                        <p:tgtEl>
                                          <p:spTgt spid="13"/>
                                        </p:tgtEl>
                                        <p:attrNameLst>
                                          <p:attrName>ppt_x</p:attrName>
                                        </p:attrNameLst>
                                      </p:cBhvr>
                                      <p:tavLst>
                                        <p:tav tm="0">
                                          <p:val>
                                            <p:strVal val="#ppt_x"/>
                                          </p:val>
                                        </p:tav>
                                        <p:tav tm="100000">
                                          <p:val>
                                            <p:strVal val="#ppt_x"/>
                                          </p:val>
                                        </p:tav>
                                      </p:tavLst>
                                    </p:anim>
                                    <p:anim calcmode="lin" valueType="num">
                                      <p:cBhvr>
                                        <p:cTn id="7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18" presetClass="emph" presetSubtype="0" fill="hold" nodeType="clickEffect">
                                  <p:stCondLst>
                                    <p:cond delay="0"/>
                                  </p:stCondLst>
                                  <p:iterate type="lt">
                                    <p:tmPct val="4000"/>
                                  </p:iterate>
                                  <p:childTnLst>
                                    <p:set>
                                      <p:cBhvr override="childStyle">
                                        <p:cTn id="82" dur="500" fill="hold"/>
                                        <p:tgtEl>
                                          <p:spTgt spid="2"/>
                                        </p:tgtEl>
                                        <p:attrNameLst>
                                          <p:attrName>style.textDecorationUnderline</p:attrName>
                                        </p:attrNameLst>
                                      </p:cBhvr>
                                      <p:to>
                                        <p:strVal val="true"/>
                                      </p:to>
                                    </p:set>
                                  </p:childTnLst>
                                </p:cTn>
                              </p:par>
                            </p:childTnLst>
                          </p:cTn>
                        </p:par>
                      </p:childTnLst>
                    </p:cTn>
                  </p:par>
                  <p:par>
                    <p:cTn id="83" fill="hold">
                      <p:stCondLst>
                        <p:cond delay="indefinite"/>
                      </p:stCondLst>
                      <p:childTnLst>
                        <p:par>
                          <p:cTn id="84" fill="hold">
                            <p:stCondLst>
                              <p:cond delay="0"/>
                            </p:stCondLst>
                            <p:childTnLst>
                              <p:par>
                                <p:cTn id="85" presetID="18" presetClass="emph" presetSubtype="0" fill="hold" grpId="1" nodeType="clickEffect">
                                  <p:stCondLst>
                                    <p:cond delay="0"/>
                                  </p:stCondLst>
                                  <p:iterate type="lt">
                                    <p:tmPct val="4000"/>
                                  </p:iterate>
                                  <p:childTnLst>
                                    <p:set>
                                      <p:cBhvr override="childStyle">
                                        <p:cTn id="86" dur="500" fill="hold"/>
                                        <p:tgtEl>
                                          <p:spTgt spid="17"/>
                                        </p:tgtEl>
                                        <p:attrNameLst>
                                          <p:attrName>style.textDecorationUnderline</p:attrName>
                                        </p:attrNameLst>
                                      </p:cBhvr>
                                      <p:to>
                                        <p:strVal val="true"/>
                                      </p:to>
                                    </p:set>
                                  </p:childTnLst>
                                </p:cTn>
                              </p:par>
                            </p:childTnLst>
                          </p:cTn>
                        </p:par>
                      </p:childTnLst>
                    </p:cTn>
                  </p:par>
                  <p:par>
                    <p:cTn id="87" fill="hold">
                      <p:stCondLst>
                        <p:cond delay="indefinite"/>
                      </p:stCondLst>
                      <p:childTnLst>
                        <p:par>
                          <p:cTn id="88" fill="hold">
                            <p:stCondLst>
                              <p:cond delay="0"/>
                            </p:stCondLst>
                            <p:childTnLst>
                              <p:par>
                                <p:cTn id="89" presetID="18" presetClass="emph" presetSubtype="0" fill="hold" grpId="1" nodeType="clickEffect">
                                  <p:stCondLst>
                                    <p:cond delay="0"/>
                                  </p:stCondLst>
                                  <p:iterate type="lt">
                                    <p:tmPct val="4000"/>
                                  </p:iterate>
                                  <p:childTnLst>
                                    <p:set>
                                      <p:cBhvr override="childStyle">
                                        <p:cTn id="90" dur="500" fill="hold"/>
                                        <p:tgtEl>
                                          <p:spTgt spid="18"/>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2" grpId="0" animBg="1"/>
      <p:bldP spid="13" grpId="0" animBg="1"/>
      <p:bldP spid="16" grpId="0"/>
      <p:bldP spid="2" grpId="0"/>
      <p:bldP spid="17" grpId="0"/>
      <p:bldP spid="17" grpId="1"/>
      <p:bldP spid="18" grpId="0"/>
      <p:bldP spid="18"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0EB8629-EFFB-4722-A9D7-E707BC6D7FBB}"/>
              </a:ext>
            </a:extLst>
          </p:cNvPr>
          <p:cNvPicPr>
            <a:picLocks noChangeAspect="1"/>
          </p:cNvPicPr>
          <p:nvPr/>
        </p:nvPicPr>
        <p:blipFill rotWithShape="1">
          <a:blip r:embed="rId2">
            <a:extLst>
              <a:ext uri="{28A0092B-C50C-407E-A947-70E740481C1C}">
                <a14:useLocalDpi xmlns:a14="http://schemas.microsoft.com/office/drawing/2010/main" val="0"/>
              </a:ext>
            </a:extLst>
          </a:blip>
          <a:srcRect l="13936" t="25820" r="12086" b="21647"/>
          <a:stretch/>
        </p:blipFill>
        <p:spPr>
          <a:xfrm flipH="1">
            <a:off x="2467427" y="2438398"/>
            <a:ext cx="1611085" cy="1077414"/>
          </a:xfrm>
          <a:prstGeom prst="rect">
            <a:avLst/>
          </a:prstGeom>
        </p:spPr>
      </p:pic>
      <p:sp>
        <p:nvSpPr>
          <p:cNvPr id="5" name="Wave 4">
            <a:extLst>
              <a:ext uri="{FF2B5EF4-FFF2-40B4-BE49-F238E27FC236}">
                <a16:creationId xmlns:a16="http://schemas.microsoft.com/office/drawing/2014/main" id="{950EA203-E758-47BA-AADA-327BA0189753}"/>
              </a:ext>
            </a:extLst>
          </p:cNvPr>
          <p:cNvSpPr/>
          <p:nvPr/>
        </p:nvSpPr>
        <p:spPr>
          <a:xfrm>
            <a:off x="4547112" y="2557869"/>
            <a:ext cx="4501638" cy="957943"/>
          </a:xfrm>
          <a:prstGeom prst="wave">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mj-lt"/>
                <a:cs typeface="Times New Roman" pitchFamily="18" charset="0"/>
              </a:rPr>
              <a:t>Cún</a:t>
            </a:r>
            <a:r>
              <a:rPr lang="en-US" sz="2800" dirty="0">
                <a:solidFill>
                  <a:schemeClr val="tx1"/>
                </a:solidFill>
                <a:latin typeface="+mj-lt"/>
                <a:cs typeface="Times New Roman" pitchFamily="18" charset="0"/>
              </a:rPr>
              <a:t> </a:t>
            </a:r>
            <a:r>
              <a:rPr lang="en-US" sz="2800" dirty="0" err="1">
                <a:solidFill>
                  <a:schemeClr val="tx1"/>
                </a:solidFill>
                <a:latin typeface="+mj-lt"/>
                <a:cs typeface="Times New Roman" pitchFamily="18" charset="0"/>
              </a:rPr>
              <a:t>Bông</a:t>
            </a:r>
            <a:r>
              <a:rPr lang="en-US" sz="2800" dirty="0">
                <a:solidFill>
                  <a:schemeClr val="tx1"/>
                </a:solidFill>
                <a:latin typeface="+mj-lt"/>
                <a:cs typeface="Times New Roman" pitchFamily="18" charset="0"/>
              </a:rPr>
              <a:t> </a:t>
            </a:r>
            <a:r>
              <a:rPr lang="en-US" sz="2800" dirty="0" err="1">
                <a:solidFill>
                  <a:schemeClr val="tx1"/>
                </a:solidFill>
                <a:latin typeface="+mj-lt"/>
                <a:cs typeface="Times New Roman" pitchFamily="18" charset="0"/>
              </a:rPr>
              <a:t>rất</a:t>
            </a:r>
            <a:r>
              <a:rPr lang="en-US" sz="2800" dirty="0">
                <a:solidFill>
                  <a:schemeClr val="tx1"/>
                </a:solidFill>
                <a:latin typeface="+mj-lt"/>
                <a:cs typeface="Times New Roman" pitchFamily="18" charset="0"/>
              </a:rPr>
              <a:t> </a:t>
            </a:r>
            <a:r>
              <a:rPr lang="en-US" sz="2800" dirty="0" err="1">
                <a:solidFill>
                  <a:schemeClr val="tx1"/>
                </a:solidFill>
                <a:latin typeface="+mj-lt"/>
                <a:cs typeface="Times New Roman" pitchFamily="18" charset="0"/>
              </a:rPr>
              <a:t>xinh</a:t>
            </a:r>
            <a:r>
              <a:rPr lang="en-US" sz="2800" dirty="0">
                <a:solidFill>
                  <a:schemeClr val="tx1"/>
                </a:solidFill>
                <a:latin typeface="+mj-lt"/>
                <a:cs typeface="Times New Roman" pitchFamily="18" charset="0"/>
              </a:rPr>
              <a:t>.</a:t>
            </a:r>
            <a:endParaRPr lang="vi-VN" sz="2800" dirty="0">
              <a:solidFill>
                <a:schemeClr val="tx1"/>
              </a:solidFill>
              <a:latin typeface="+mj-lt"/>
              <a:cs typeface="Times New Roman" pitchFamily="18" charset="0"/>
            </a:endParaRPr>
          </a:p>
        </p:txBody>
      </p:sp>
      <p:sp>
        <p:nvSpPr>
          <p:cNvPr id="6" name="Freeform 3">
            <a:extLst>
              <a:ext uri="{FF2B5EF4-FFF2-40B4-BE49-F238E27FC236}">
                <a16:creationId xmlns:a16="http://schemas.microsoft.com/office/drawing/2014/main" id="{9696E082-E5EE-461C-B0CF-99256CAD006F}"/>
              </a:ext>
            </a:extLst>
          </p:cNvPr>
          <p:cNvSpPr/>
          <p:nvPr/>
        </p:nvSpPr>
        <p:spPr>
          <a:xfrm>
            <a:off x="4049485" y="3016299"/>
            <a:ext cx="841828" cy="220793"/>
          </a:xfrm>
          <a:custGeom>
            <a:avLst/>
            <a:gdLst>
              <a:gd name="connsiteX0" fmla="*/ 0 w 841828"/>
              <a:gd name="connsiteY0" fmla="*/ 118785 h 220793"/>
              <a:gd name="connsiteX1" fmla="*/ 275771 w 841828"/>
              <a:gd name="connsiteY1" fmla="*/ 2671 h 220793"/>
              <a:gd name="connsiteX2" fmla="*/ 609600 w 841828"/>
              <a:gd name="connsiteY2" fmla="*/ 220385 h 220793"/>
              <a:gd name="connsiteX3" fmla="*/ 841828 w 841828"/>
              <a:gd name="connsiteY3" fmla="*/ 46214 h 220793"/>
            </a:gdLst>
            <a:ahLst/>
            <a:cxnLst>
              <a:cxn ang="0">
                <a:pos x="connsiteX0" y="connsiteY0"/>
              </a:cxn>
              <a:cxn ang="0">
                <a:pos x="connsiteX1" y="connsiteY1"/>
              </a:cxn>
              <a:cxn ang="0">
                <a:pos x="connsiteX2" y="connsiteY2"/>
              </a:cxn>
              <a:cxn ang="0">
                <a:pos x="connsiteX3" y="connsiteY3"/>
              </a:cxn>
            </a:cxnLst>
            <a:rect l="l" t="t" r="r" b="b"/>
            <a:pathLst>
              <a:path w="841828" h="220793">
                <a:moveTo>
                  <a:pt x="0" y="118785"/>
                </a:moveTo>
                <a:cubicBezTo>
                  <a:pt x="87085" y="52261"/>
                  <a:pt x="174171" y="-14262"/>
                  <a:pt x="275771" y="2671"/>
                </a:cubicBezTo>
                <a:cubicBezTo>
                  <a:pt x="377371" y="19604"/>
                  <a:pt x="515257" y="213128"/>
                  <a:pt x="609600" y="220385"/>
                </a:cubicBezTo>
                <a:cubicBezTo>
                  <a:pt x="703943" y="227642"/>
                  <a:pt x="772885" y="136928"/>
                  <a:pt x="841828" y="46214"/>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2000"/>
          </a:p>
        </p:txBody>
      </p:sp>
      <p:pic>
        <p:nvPicPr>
          <p:cNvPr id="7" name="Picture 6">
            <a:extLst>
              <a:ext uri="{FF2B5EF4-FFF2-40B4-BE49-F238E27FC236}">
                <a16:creationId xmlns:a16="http://schemas.microsoft.com/office/drawing/2014/main" id="{822C9FC7-494D-403C-8854-D58B67C70449}"/>
              </a:ext>
            </a:extLst>
          </p:cNvPr>
          <p:cNvPicPr>
            <a:picLocks noChangeAspect="1"/>
          </p:cNvPicPr>
          <p:nvPr/>
        </p:nvPicPr>
        <p:blipFill rotWithShape="1">
          <a:blip r:embed="rId2">
            <a:extLst>
              <a:ext uri="{28A0092B-C50C-407E-A947-70E740481C1C}">
                <a14:useLocalDpi xmlns:a14="http://schemas.microsoft.com/office/drawing/2010/main" val="0"/>
              </a:ext>
            </a:extLst>
          </a:blip>
          <a:srcRect l="13936" t="25820" r="12086" b="21647"/>
          <a:stretch/>
        </p:blipFill>
        <p:spPr>
          <a:xfrm>
            <a:off x="8309429" y="3899973"/>
            <a:ext cx="1611085" cy="1077414"/>
          </a:xfrm>
          <a:prstGeom prst="rect">
            <a:avLst/>
          </a:prstGeom>
        </p:spPr>
      </p:pic>
      <p:sp>
        <p:nvSpPr>
          <p:cNvPr id="8" name="Wave 7">
            <a:extLst>
              <a:ext uri="{FF2B5EF4-FFF2-40B4-BE49-F238E27FC236}">
                <a16:creationId xmlns:a16="http://schemas.microsoft.com/office/drawing/2014/main" id="{2C44C439-565E-4FF8-BEA1-CEA961A05DD9}"/>
              </a:ext>
            </a:extLst>
          </p:cNvPr>
          <p:cNvSpPr/>
          <p:nvPr/>
        </p:nvSpPr>
        <p:spPr>
          <a:xfrm flipH="1">
            <a:off x="2994991" y="3995729"/>
            <a:ext cx="4501638" cy="957943"/>
          </a:xfrm>
          <a:prstGeom prst="wave">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mj-lt"/>
                <a:cs typeface="Times New Roman" pitchFamily="18" charset="0"/>
              </a:rPr>
              <a:t>Cún Bông rất đáng yêu.</a:t>
            </a:r>
            <a:endParaRPr lang="vi-VN" sz="2800" dirty="0">
              <a:solidFill>
                <a:schemeClr val="tx1"/>
              </a:solidFill>
              <a:latin typeface="+mj-lt"/>
              <a:cs typeface="Times New Roman" pitchFamily="18" charset="0"/>
            </a:endParaRPr>
          </a:p>
        </p:txBody>
      </p:sp>
      <p:sp>
        <p:nvSpPr>
          <p:cNvPr id="9" name="Freeform 6">
            <a:extLst>
              <a:ext uri="{FF2B5EF4-FFF2-40B4-BE49-F238E27FC236}">
                <a16:creationId xmlns:a16="http://schemas.microsoft.com/office/drawing/2014/main" id="{8FA25802-4EDE-498C-8CF3-1246E661619E}"/>
              </a:ext>
            </a:extLst>
          </p:cNvPr>
          <p:cNvSpPr/>
          <p:nvPr/>
        </p:nvSpPr>
        <p:spPr>
          <a:xfrm flipH="1">
            <a:off x="7496629" y="4417133"/>
            <a:ext cx="841828" cy="220793"/>
          </a:xfrm>
          <a:custGeom>
            <a:avLst/>
            <a:gdLst>
              <a:gd name="connsiteX0" fmla="*/ 0 w 841828"/>
              <a:gd name="connsiteY0" fmla="*/ 118785 h 220793"/>
              <a:gd name="connsiteX1" fmla="*/ 275771 w 841828"/>
              <a:gd name="connsiteY1" fmla="*/ 2671 h 220793"/>
              <a:gd name="connsiteX2" fmla="*/ 609600 w 841828"/>
              <a:gd name="connsiteY2" fmla="*/ 220385 h 220793"/>
              <a:gd name="connsiteX3" fmla="*/ 841828 w 841828"/>
              <a:gd name="connsiteY3" fmla="*/ 46214 h 220793"/>
            </a:gdLst>
            <a:ahLst/>
            <a:cxnLst>
              <a:cxn ang="0">
                <a:pos x="connsiteX0" y="connsiteY0"/>
              </a:cxn>
              <a:cxn ang="0">
                <a:pos x="connsiteX1" y="connsiteY1"/>
              </a:cxn>
              <a:cxn ang="0">
                <a:pos x="connsiteX2" y="connsiteY2"/>
              </a:cxn>
              <a:cxn ang="0">
                <a:pos x="connsiteX3" y="connsiteY3"/>
              </a:cxn>
            </a:cxnLst>
            <a:rect l="l" t="t" r="r" b="b"/>
            <a:pathLst>
              <a:path w="841828" h="220793">
                <a:moveTo>
                  <a:pt x="0" y="118785"/>
                </a:moveTo>
                <a:cubicBezTo>
                  <a:pt x="87085" y="52261"/>
                  <a:pt x="174171" y="-14262"/>
                  <a:pt x="275771" y="2671"/>
                </a:cubicBezTo>
                <a:cubicBezTo>
                  <a:pt x="377371" y="19604"/>
                  <a:pt x="515257" y="213128"/>
                  <a:pt x="609600" y="220385"/>
                </a:cubicBezTo>
                <a:cubicBezTo>
                  <a:pt x="703943" y="227642"/>
                  <a:pt x="772885" y="136928"/>
                  <a:pt x="841828" y="46214"/>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2000"/>
          </a:p>
        </p:txBody>
      </p:sp>
      <p:pic>
        <p:nvPicPr>
          <p:cNvPr id="10" name="Picture 9">
            <a:extLst>
              <a:ext uri="{FF2B5EF4-FFF2-40B4-BE49-F238E27FC236}">
                <a16:creationId xmlns:a16="http://schemas.microsoft.com/office/drawing/2014/main" id="{5D85E35D-B69B-49F2-9839-86A080FC4F7C}"/>
              </a:ext>
            </a:extLst>
          </p:cNvPr>
          <p:cNvPicPr>
            <a:picLocks noChangeAspect="1"/>
          </p:cNvPicPr>
          <p:nvPr/>
        </p:nvPicPr>
        <p:blipFill rotWithShape="1">
          <a:blip r:embed="rId2">
            <a:extLst>
              <a:ext uri="{28A0092B-C50C-407E-A947-70E740481C1C}">
                <a14:useLocalDpi xmlns:a14="http://schemas.microsoft.com/office/drawing/2010/main" val="0"/>
              </a:ext>
            </a:extLst>
          </a:blip>
          <a:srcRect l="13936" t="25820" r="12086" b="21647"/>
          <a:stretch/>
        </p:blipFill>
        <p:spPr>
          <a:xfrm flipH="1">
            <a:off x="2010227" y="5232392"/>
            <a:ext cx="1611085" cy="1077414"/>
          </a:xfrm>
          <a:prstGeom prst="rect">
            <a:avLst/>
          </a:prstGeom>
        </p:spPr>
      </p:pic>
      <p:sp>
        <p:nvSpPr>
          <p:cNvPr id="11" name="Wave 10">
            <a:extLst>
              <a:ext uri="{FF2B5EF4-FFF2-40B4-BE49-F238E27FC236}">
                <a16:creationId xmlns:a16="http://schemas.microsoft.com/office/drawing/2014/main" id="{7D92BD3C-D7BB-4F93-8CF3-9FB030534E07}"/>
              </a:ext>
            </a:extLst>
          </p:cNvPr>
          <p:cNvSpPr/>
          <p:nvPr/>
        </p:nvSpPr>
        <p:spPr>
          <a:xfrm>
            <a:off x="3985292" y="5351863"/>
            <a:ext cx="5869908" cy="957943"/>
          </a:xfrm>
          <a:prstGeom prst="wave">
            <a:avLst/>
          </a:prstGeom>
          <a:solidFill>
            <a:srgbClr val="FFCC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mj-lt"/>
                <a:cs typeface="Times New Roman" pitchFamily="18" charset="0"/>
              </a:rPr>
              <a:t>Cún Bông rất trung thành.</a:t>
            </a:r>
            <a:endParaRPr lang="vi-VN" sz="2800" dirty="0">
              <a:solidFill>
                <a:schemeClr val="tx1"/>
              </a:solidFill>
              <a:latin typeface="+mj-lt"/>
              <a:cs typeface="Times New Roman" pitchFamily="18" charset="0"/>
            </a:endParaRPr>
          </a:p>
        </p:txBody>
      </p:sp>
      <p:sp>
        <p:nvSpPr>
          <p:cNvPr id="12" name="Freeform 9">
            <a:extLst>
              <a:ext uri="{FF2B5EF4-FFF2-40B4-BE49-F238E27FC236}">
                <a16:creationId xmlns:a16="http://schemas.microsoft.com/office/drawing/2014/main" id="{2FA9A090-4A71-4969-B6D6-3CA32145867C}"/>
              </a:ext>
            </a:extLst>
          </p:cNvPr>
          <p:cNvSpPr/>
          <p:nvPr/>
        </p:nvSpPr>
        <p:spPr>
          <a:xfrm>
            <a:off x="3592285" y="5810293"/>
            <a:ext cx="841828" cy="220793"/>
          </a:xfrm>
          <a:custGeom>
            <a:avLst/>
            <a:gdLst>
              <a:gd name="connsiteX0" fmla="*/ 0 w 841828"/>
              <a:gd name="connsiteY0" fmla="*/ 118785 h 220793"/>
              <a:gd name="connsiteX1" fmla="*/ 275771 w 841828"/>
              <a:gd name="connsiteY1" fmla="*/ 2671 h 220793"/>
              <a:gd name="connsiteX2" fmla="*/ 609600 w 841828"/>
              <a:gd name="connsiteY2" fmla="*/ 220385 h 220793"/>
              <a:gd name="connsiteX3" fmla="*/ 841828 w 841828"/>
              <a:gd name="connsiteY3" fmla="*/ 46214 h 220793"/>
            </a:gdLst>
            <a:ahLst/>
            <a:cxnLst>
              <a:cxn ang="0">
                <a:pos x="connsiteX0" y="connsiteY0"/>
              </a:cxn>
              <a:cxn ang="0">
                <a:pos x="connsiteX1" y="connsiteY1"/>
              </a:cxn>
              <a:cxn ang="0">
                <a:pos x="connsiteX2" y="connsiteY2"/>
              </a:cxn>
              <a:cxn ang="0">
                <a:pos x="connsiteX3" y="connsiteY3"/>
              </a:cxn>
            </a:cxnLst>
            <a:rect l="l" t="t" r="r" b="b"/>
            <a:pathLst>
              <a:path w="841828" h="220793">
                <a:moveTo>
                  <a:pt x="0" y="118785"/>
                </a:moveTo>
                <a:cubicBezTo>
                  <a:pt x="87085" y="52261"/>
                  <a:pt x="174171" y="-14262"/>
                  <a:pt x="275771" y="2671"/>
                </a:cubicBezTo>
                <a:cubicBezTo>
                  <a:pt x="377371" y="19604"/>
                  <a:pt x="515257" y="213128"/>
                  <a:pt x="609600" y="220385"/>
                </a:cubicBezTo>
                <a:cubicBezTo>
                  <a:pt x="703943" y="227642"/>
                  <a:pt x="772885" y="136928"/>
                  <a:pt x="841828" y="46214"/>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vi-VN" sz="2000"/>
          </a:p>
        </p:txBody>
      </p:sp>
      <p:sp>
        <p:nvSpPr>
          <p:cNvPr id="13" name="Rectangle 12">
            <a:extLst>
              <a:ext uri="{FF2B5EF4-FFF2-40B4-BE49-F238E27FC236}">
                <a16:creationId xmlns:a16="http://schemas.microsoft.com/office/drawing/2014/main" id="{C70C96A0-0602-4AF0-BE61-C66CA6396614}"/>
              </a:ext>
            </a:extLst>
          </p:cNvPr>
          <p:cNvSpPr/>
          <p:nvPr/>
        </p:nvSpPr>
        <p:spPr>
          <a:xfrm>
            <a:off x="0" y="1301409"/>
            <a:ext cx="11979965" cy="615553"/>
          </a:xfrm>
          <a:prstGeom prst="rect">
            <a:avLst/>
          </a:prstGeom>
        </p:spPr>
        <p:txBody>
          <a:bodyPr wrap="square">
            <a:spAutoFit/>
          </a:bodyPr>
          <a:lstStyle/>
          <a:p>
            <a:pPr algn="ctr"/>
            <a:r>
              <a:rPr lang="vi-VN" sz="3400" dirty="0">
                <a:solidFill>
                  <a:srgbClr val="FF0000"/>
                </a:solidFill>
                <a:effectLst/>
                <a:latin typeface="+mj-lt"/>
                <a:cs typeface="Times New Roman" pitchFamily="18" charset="0"/>
              </a:rPr>
              <a:t>2. </a:t>
            </a:r>
            <a:r>
              <a:rPr lang="en-US" sz="3400" dirty="0" err="1">
                <a:solidFill>
                  <a:srgbClr val="FF0000"/>
                </a:solidFill>
                <a:effectLst/>
                <a:latin typeface="+mj-lt"/>
                <a:cs typeface="Times New Roman" pitchFamily="18" charset="0"/>
              </a:rPr>
              <a:t>Đặt</a:t>
            </a:r>
            <a:r>
              <a:rPr lang="en-US" sz="3400" dirty="0">
                <a:solidFill>
                  <a:srgbClr val="FF0000"/>
                </a:solidFill>
                <a:effectLst/>
                <a:latin typeface="+mj-lt"/>
                <a:cs typeface="Times New Roman" pitchFamily="18" charset="0"/>
              </a:rPr>
              <a:t> </a:t>
            </a:r>
            <a:r>
              <a:rPr lang="en-US" sz="3400" dirty="0" err="1">
                <a:solidFill>
                  <a:srgbClr val="FF0000"/>
                </a:solidFill>
                <a:effectLst/>
                <a:latin typeface="+mj-lt"/>
                <a:cs typeface="Times New Roman" pitchFamily="18" charset="0"/>
              </a:rPr>
              <a:t>một</a:t>
            </a:r>
            <a:r>
              <a:rPr lang="en-US" sz="3400" dirty="0">
                <a:solidFill>
                  <a:srgbClr val="FF0000"/>
                </a:solidFill>
                <a:effectLst/>
                <a:latin typeface="+mj-lt"/>
                <a:cs typeface="Times New Roman" pitchFamily="18" charset="0"/>
              </a:rPr>
              <a:t> </a:t>
            </a:r>
            <a:r>
              <a:rPr lang="en-US" sz="3400" dirty="0" err="1">
                <a:solidFill>
                  <a:srgbClr val="FF0000"/>
                </a:solidFill>
                <a:effectLst/>
                <a:latin typeface="+mj-lt"/>
                <a:cs typeface="Times New Roman" pitchFamily="18" charset="0"/>
              </a:rPr>
              <a:t>câu</a:t>
            </a:r>
            <a:r>
              <a:rPr lang="en-US" sz="3400" dirty="0">
                <a:solidFill>
                  <a:srgbClr val="FF0000"/>
                </a:solidFill>
                <a:effectLst/>
                <a:latin typeface="+mj-lt"/>
                <a:cs typeface="Times New Roman" pitchFamily="18" charset="0"/>
              </a:rPr>
              <a:t> </a:t>
            </a:r>
            <a:r>
              <a:rPr lang="en-US" sz="3400" dirty="0" err="1">
                <a:solidFill>
                  <a:srgbClr val="FF0000"/>
                </a:solidFill>
                <a:effectLst/>
                <a:latin typeface="+mj-lt"/>
                <a:cs typeface="Times New Roman" pitchFamily="18" charset="0"/>
              </a:rPr>
              <a:t>nói</a:t>
            </a:r>
            <a:r>
              <a:rPr lang="en-US" sz="3400" dirty="0">
                <a:solidFill>
                  <a:srgbClr val="FF0000"/>
                </a:solidFill>
                <a:effectLst/>
                <a:latin typeface="+mj-lt"/>
                <a:cs typeface="Times New Roman" pitchFamily="18" charset="0"/>
              </a:rPr>
              <a:t> </a:t>
            </a:r>
            <a:r>
              <a:rPr lang="en-US" sz="3400" dirty="0" err="1">
                <a:solidFill>
                  <a:srgbClr val="FF0000"/>
                </a:solidFill>
                <a:effectLst/>
                <a:latin typeface="+mj-lt"/>
                <a:cs typeface="Times New Roman" pitchFamily="18" charset="0"/>
              </a:rPr>
              <a:t>về</a:t>
            </a:r>
            <a:r>
              <a:rPr lang="en-US" sz="3400" dirty="0">
                <a:solidFill>
                  <a:srgbClr val="FF0000"/>
                </a:solidFill>
                <a:effectLst/>
                <a:latin typeface="+mj-lt"/>
                <a:cs typeface="Times New Roman" pitchFamily="18" charset="0"/>
              </a:rPr>
              <a:t> </a:t>
            </a:r>
            <a:r>
              <a:rPr lang="en-US" sz="3400" dirty="0" err="1">
                <a:solidFill>
                  <a:srgbClr val="FF0000"/>
                </a:solidFill>
                <a:effectLst/>
                <a:latin typeface="+mj-lt"/>
                <a:cs typeface="Times New Roman" pitchFamily="18" charset="0"/>
              </a:rPr>
              <a:t>Cún</a:t>
            </a:r>
            <a:r>
              <a:rPr lang="en-US" sz="3400" dirty="0">
                <a:solidFill>
                  <a:srgbClr val="FF0000"/>
                </a:solidFill>
                <a:effectLst/>
                <a:latin typeface="+mj-lt"/>
                <a:cs typeface="Times New Roman" pitchFamily="18" charset="0"/>
              </a:rPr>
              <a:t> </a:t>
            </a:r>
            <a:r>
              <a:rPr lang="en-US" sz="3400" dirty="0" err="1">
                <a:solidFill>
                  <a:srgbClr val="FF0000"/>
                </a:solidFill>
                <a:effectLst/>
                <a:latin typeface="+mj-lt"/>
                <a:cs typeface="Times New Roman" pitchFamily="18" charset="0"/>
              </a:rPr>
              <a:t>Bông</a:t>
            </a:r>
            <a:r>
              <a:rPr lang="en-US" sz="3400" dirty="0">
                <a:solidFill>
                  <a:srgbClr val="FF0000"/>
                </a:solidFill>
                <a:effectLst/>
                <a:latin typeface="+mj-lt"/>
                <a:cs typeface="Times New Roman" pitchFamily="18" charset="0"/>
              </a:rPr>
              <a:t> </a:t>
            </a:r>
            <a:r>
              <a:rPr lang="en-US" sz="3400" dirty="0" err="1">
                <a:solidFill>
                  <a:srgbClr val="FF0000"/>
                </a:solidFill>
                <a:effectLst/>
                <a:latin typeface="+mj-lt"/>
                <a:cs typeface="Times New Roman" pitchFamily="18" charset="0"/>
              </a:rPr>
              <a:t>theo</a:t>
            </a:r>
            <a:r>
              <a:rPr lang="en-US" sz="3400" dirty="0">
                <a:solidFill>
                  <a:srgbClr val="FF0000"/>
                </a:solidFill>
                <a:effectLst/>
                <a:latin typeface="+mj-lt"/>
                <a:cs typeface="Times New Roman" pitchFamily="18" charset="0"/>
              </a:rPr>
              <a:t> </a:t>
            </a:r>
            <a:r>
              <a:rPr lang="en-US" sz="3400" dirty="0" err="1">
                <a:solidFill>
                  <a:srgbClr val="FF0000"/>
                </a:solidFill>
                <a:effectLst/>
                <a:latin typeface="+mj-lt"/>
                <a:cs typeface="Times New Roman" pitchFamily="18" charset="0"/>
              </a:rPr>
              <a:t>mẫu</a:t>
            </a:r>
            <a:r>
              <a:rPr lang="en-US" sz="3400" dirty="0">
                <a:solidFill>
                  <a:srgbClr val="FF0000"/>
                </a:solidFill>
                <a:effectLst/>
                <a:latin typeface="+mj-lt"/>
                <a:cs typeface="Times New Roman" pitchFamily="18" charset="0"/>
              </a:rPr>
              <a:t> </a:t>
            </a:r>
            <a:r>
              <a:rPr lang="en-US" sz="3400" i="1" dirty="0">
                <a:solidFill>
                  <a:srgbClr val="FF0000"/>
                </a:solidFill>
                <a:effectLst/>
                <a:latin typeface="+mj-lt"/>
                <a:cs typeface="Times New Roman" pitchFamily="18" charset="0"/>
              </a:rPr>
              <a:t>Ai </a:t>
            </a:r>
            <a:r>
              <a:rPr lang="en-US" sz="3400" i="1" dirty="0" err="1">
                <a:solidFill>
                  <a:srgbClr val="FF0000"/>
                </a:solidFill>
                <a:effectLst/>
                <a:latin typeface="+mj-lt"/>
                <a:cs typeface="Times New Roman" pitchFamily="18" charset="0"/>
              </a:rPr>
              <a:t>thế</a:t>
            </a:r>
            <a:r>
              <a:rPr lang="en-US" sz="3400" i="1" dirty="0">
                <a:solidFill>
                  <a:srgbClr val="FF0000"/>
                </a:solidFill>
                <a:effectLst/>
                <a:latin typeface="+mj-lt"/>
                <a:cs typeface="Times New Roman" pitchFamily="18" charset="0"/>
              </a:rPr>
              <a:t> </a:t>
            </a:r>
            <a:r>
              <a:rPr lang="en-US" sz="3400" i="1" dirty="0" err="1">
                <a:solidFill>
                  <a:srgbClr val="FF0000"/>
                </a:solidFill>
                <a:effectLst/>
                <a:latin typeface="+mj-lt"/>
                <a:cs typeface="Times New Roman" pitchFamily="18" charset="0"/>
              </a:rPr>
              <a:t>nào</a:t>
            </a:r>
            <a:r>
              <a:rPr lang="en-US" sz="3400" i="1" dirty="0">
                <a:solidFill>
                  <a:srgbClr val="FF0000"/>
                </a:solidFill>
                <a:effectLst/>
                <a:latin typeface="+mj-lt"/>
                <a:cs typeface="Times New Roman" pitchFamily="18" charset="0"/>
              </a:rPr>
              <a:t>?</a:t>
            </a:r>
            <a:endParaRPr lang="vi-VN" sz="3400" i="1" dirty="0">
              <a:solidFill>
                <a:srgbClr val="FF0000"/>
              </a:solidFill>
              <a:effectLst/>
              <a:latin typeface="+mj-lt"/>
              <a:cs typeface="Times New Roman" pitchFamily="18" charset="0"/>
            </a:endParaRPr>
          </a:p>
        </p:txBody>
      </p:sp>
      <p:pic>
        <p:nvPicPr>
          <p:cNvPr id="14" name="Picture 13">
            <a:extLst>
              <a:ext uri="{FF2B5EF4-FFF2-40B4-BE49-F238E27FC236}">
                <a16:creationId xmlns:a16="http://schemas.microsoft.com/office/drawing/2014/main" id="{F72FED1C-88A3-4416-ACB4-C3B4E9D9590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1745083"/>
            <a:ext cx="1492009" cy="1492009"/>
          </a:xfrm>
          <a:prstGeom prst="rect">
            <a:avLst/>
          </a:prstGeom>
        </p:spPr>
      </p:pic>
      <p:sp>
        <p:nvSpPr>
          <p:cNvPr id="16" name="Rounded Rectangle 13">
            <a:extLst>
              <a:ext uri="{FF2B5EF4-FFF2-40B4-BE49-F238E27FC236}">
                <a16:creationId xmlns:a16="http://schemas.microsoft.com/office/drawing/2014/main" id="{EC5232E2-DE88-45D7-AB7D-99CE44A16F9B}"/>
              </a:ext>
            </a:extLst>
          </p:cNvPr>
          <p:cNvSpPr/>
          <p:nvPr/>
        </p:nvSpPr>
        <p:spPr>
          <a:xfrm>
            <a:off x="336790" y="614261"/>
            <a:ext cx="3074760" cy="638343"/>
          </a:xfrm>
          <a:prstGeom prst="roundRect">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white"/>
                </a:solidFill>
                <a:effectLst>
                  <a:outerShdw blurRad="38100" dist="38100" dir="2700000" algn="tl">
                    <a:srgbClr val="000000">
                      <a:alpha val="43137"/>
                    </a:srgbClr>
                  </a:outerShdw>
                </a:effectLst>
                <a:latin typeface="+mj-lt"/>
                <a:cs typeface="Times New Roman" panose="02020603050405020304" pitchFamily="18" charset="0"/>
              </a:rPr>
              <a:t>LUYỆN TẬP</a:t>
            </a:r>
            <a:endParaRPr kumimoji="0" lang="en-US" sz="3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mj-lt"/>
              <a:ea typeface="+mn-ea"/>
              <a:cs typeface="Times New Roman" panose="02020603050405020304" pitchFamily="18" charset="0"/>
            </a:endParaRPr>
          </a:p>
        </p:txBody>
      </p:sp>
    </p:spTree>
    <p:extLst>
      <p:ext uri="{BB962C8B-B14F-4D97-AF65-F5344CB8AC3E}">
        <p14:creationId xmlns:p14="http://schemas.microsoft.com/office/powerpoint/2010/main" val="196462801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1000"/>
                                        <p:tgtEl>
                                          <p:spTgt spid="7"/>
                                        </p:tgtEl>
                                      </p:cBhvr>
                                    </p:animEffect>
                                    <p:anim calcmode="lin" valueType="num">
                                      <p:cBhvr>
                                        <p:cTn id="37" dur="1000" fill="hold"/>
                                        <p:tgtEl>
                                          <p:spTgt spid="7"/>
                                        </p:tgtEl>
                                        <p:attrNameLst>
                                          <p:attrName>ppt_x</p:attrName>
                                        </p:attrNameLst>
                                      </p:cBhvr>
                                      <p:tavLst>
                                        <p:tav tm="0">
                                          <p:val>
                                            <p:strVal val="#ppt_x"/>
                                          </p:val>
                                        </p:tav>
                                        <p:tav tm="100000">
                                          <p:val>
                                            <p:strVal val="#ppt_x"/>
                                          </p:val>
                                        </p:tav>
                                      </p:tavLst>
                                    </p:anim>
                                    <p:anim calcmode="lin" valueType="num">
                                      <p:cBhvr>
                                        <p:cTn id="38" dur="1000" fill="hold"/>
                                        <p:tgtEl>
                                          <p:spTgt spid="7"/>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ppt_x</p:attrName>
                                        </p:attrNameLst>
                                      </p:cBhvr>
                                      <p:tavLst>
                                        <p:tav tm="0">
                                          <p:val>
                                            <p:strVal val="#ppt_x"/>
                                          </p:val>
                                        </p:tav>
                                        <p:tav tm="100000">
                                          <p:val>
                                            <p:strVal val="#ppt_x"/>
                                          </p:val>
                                        </p:tav>
                                      </p:tavLst>
                                    </p:anim>
                                    <p:anim calcmode="lin" valueType="num">
                                      <p:cBhvr>
                                        <p:cTn id="43" dur="1000" fill="hold"/>
                                        <p:tgtEl>
                                          <p:spTgt spid="8"/>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1000"/>
                                        <p:tgtEl>
                                          <p:spTgt spid="9"/>
                                        </p:tgtEl>
                                      </p:cBhvr>
                                    </p:animEffect>
                                    <p:anim calcmode="lin" valueType="num">
                                      <p:cBhvr>
                                        <p:cTn id="47" dur="1000" fill="hold"/>
                                        <p:tgtEl>
                                          <p:spTgt spid="9"/>
                                        </p:tgtEl>
                                        <p:attrNameLst>
                                          <p:attrName>ppt_x</p:attrName>
                                        </p:attrNameLst>
                                      </p:cBhvr>
                                      <p:tavLst>
                                        <p:tav tm="0">
                                          <p:val>
                                            <p:strVal val="#ppt_x"/>
                                          </p:val>
                                        </p:tav>
                                        <p:tav tm="100000">
                                          <p:val>
                                            <p:strVal val="#ppt_x"/>
                                          </p:val>
                                        </p:tav>
                                      </p:tavLst>
                                    </p:anim>
                                    <p:anim calcmode="lin" valueType="num">
                                      <p:cBhvr>
                                        <p:cTn id="4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1000"/>
                                        <p:tgtEl>
                                          <p:spTgt spid="10"/>
                                        </p:tgtEl>
                                      </p:cBhvr>
                                    </p:animEffect>
                                    <p:anim calcmode="lin" valueType="num">
                                      <p:cBhvr>
                                        <p:cTn id="54" dur="1000" fill="hold"/>
                                        <p:tgtEl>
                                          <p:spTgt spid="10"/>
                                        </p:tgtEl>
                                        <p:attrNameLst>
                                          <p:attrName>ppt_x</p:attrName>
                                        </p:attrNameLst>
                                      </p:cBhvr>
                                      <p:tavLst>
                                        <p:tav tm="0">
                                          <p:val>
                                            <p:strVal val="#ppt_x"/>
                                          </p:val>
                                        </p:tav>
                                        <p:tav tm="100000">
                                          <p:val>
                                            <p:strVal val="#ppt_x"/>
                                          </p:val>
                                        </p:tav>
                                      </p:tavLst>
                                    </p:anim>
                                    <p:anim calcmode="lin" valueType="num">
                                      <p:cBhvr>
                                        <p:cTn id="55" dur="1000" fill="hold"/>
                                        <p:tgtEl>
                                          <p:spTgt spid="10"/>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1000"/>
                                        <p:tgtEl>
                                          <p:spTgt spid="11"/>
                                        </p:tgtEl>
                                      </p:cBhvr>
                                    </p:animEffect>
                                    <p:anim calcmode="lin" valueType="num">
                                      <p:cBhvr>
                                        <p:cTn id="59" dur="1000" fill="hold"/>
                                        <p:tgtEl>
                                          <p:spTgt spid="11"/>
                                        </p:tgtEl>
                                        <p:attrNameLst>
                                          <p:attrName>ppt_x</p:attrName>
                                        </p:attrNameLst>
                                      </p:cBhvr>
                                      <p:tavLst>
                                        <p:tav tm="0">
                                          <p:val>
                                            <p:strVal val="#ppt_x"/>
                                          </p:val>
                                        </p:tav>
                                        <p:tav tm="100000">
                                          <p:val>
                                            <p:strVal val="#ppt_x"/>
                                          </p:val>
                                        </p:tav>
                                      </p:tavLst>
                                    </p:anim>
                                    <p:anim calcmode="lin" valueType="num">
                                      <p:cBhvr>
                                        <p:cTn id="60" dur="1000" fill="hold"/>
                                        <p:tgtEl>
                                          <p:spTgt spid="11"/>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1000"/>
                                        <p:tgtEl>
                                          <p:spTgt spid="12"/>
                                        </p:tgtEl>
                                      </p:cBhvr>
                                    </p:animEffect>
                                    <p:anim calcmode="lin" valueType="num">
                                      <p:cBhvr>
                                        <p:cTn id="64" dur="1000" fill="hold"/>
                                        <p:tgtEl>
                                          <p:spTgt spid="12"/>
                                        </p:tgtEl>
                                        <p:attrNameLst>
                                          <p:attrName>ppt_x</p:attrName>
                                        </p:attrNameLst>
                                      </p:cBhvr>
                                      <p:tavLst>
                                        <p:tav tm="0">
                                          <p:val>
                                            <p:strVal val="#ppt_x"/>
                                          </p:val>
                                        </p:tav>
                                        <p:tav tm="100000">
                                          <p:val>
                                            <p:strVal val="#ppt_x"/>
                                          </p:val>
                                        </p:tav>
                                      </p:tavLst>
                                    </p:anim>
                                    <p:anim calcmode="lin" valueType="num">
                                      <p:cBhvr>
                                        <p:cTn id="6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1" grpId="0" animBg="1"/>
      <p:bldP spid="12" grpId="0" animBg="1"/>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a:extLst>
              <a:ext uri="{FF2B5EF4-FFF2-40B4-BE49-F238E27FC236}">
                <a16:creationId xmlns:a16="http://schemas.microsoft.com/office/drawing/2014/main" id="{D2144923-DC6B-46BE-84B2-47278E4902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9330" y="1668631"/>
            <a:ext cx="5724939" cy="3282202"/>
          </a:xfrm>
          <a:prstGeom prst="rect">
            <a:avLst/>
          </a:prstGeom>
        </p:spPr>
      </p:pic>
      <p:sp>
        <p:nvSpPr>
          <p:cNvPr id="2" name="Hình chữ nhật: Góc Tròn 1">
            <a:extLst>
              <a:ext uri="{FF2B5EF4-FFF2-40B4-BE49-F238E27FC236}">
                <a16:creationId xmlns:a16="http://schemas.microsoft.com/office/drawing/2014/main" id="{26B00C66-36B0-4B21-9230-5973B341080E}"/>
              </a:ext>
            </a:extLst>
          </p:cNvPr>
          <p:cNvSpPr/>
          <p:nvPr/>
        </p:nvSpPr>
        <p:spPr>
          <a:xfrm>
            <a:off x="3260035" y="477078"/>
            <a:ext cx="5367130" cy="76111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UTM Avo"/>
                <a:ea typeface="+mn-ea"/>
                <a:cs typeface="+mn-cs"/>
              </a:rPr>
              <a:t>QUAN SÁT TRANH</a:t>
            </a:r>
          </a:p>
        </p:txBody>
      </p:sp>
      <p:sp>
        <p:nvSpPr>
          <p:cNvPr id="3" name="Hình chữ nhật: Góc Tròn 2">
            <a:extLst>
              <a:ext uri="{FF2B5EF4-FFF2-40B4-BE49-F238E27FC236}">
                <a16:creationId xmlns:a16="http://schemas.microsoft.com/office/drawing/2014/main" id="{73ABF5E1-469C-4D6B-8041-01E07F19F50A}"/>
              </a:ext>
            </a:extLst>
          </p:cNvPr>
          <p:cNvSpPr/>
          <p:nvPr/>
        </p:nvSpPr>
        <p:spPr>
          <a:xfrm>
            <a:off x="3419067" y="4992281"/>
            <a:ext cx="5234609" cy="13886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white"/>
                </a:solidFill>
                <a:effectLst/>
                <a:uLnTx/>
                <a:uFillTx/>
                <a:latin typeface="UTM Avo"/>
                <a:ea typeface="+mn-ea"/>
                <a:cs typeface="+mn-cs"/>
              </a:rPr>
              <a:t>Bạn</a:t>
            </a:r>
            <a:r>
              <a:rPr kumimoji="0" lang="en-US" sz="2800" b="0" i="0" u="none" strike="noStrike" kern="1200" cap="none" spc="0" normalizeH="0" baseline="0" noProof="0" dirty="0">
                <a:ln>
                  <a:noFill/>
                </a:ln>
                <a:solidFill>
                  <a:prstClr val="white"/>
                </a:solidFill>
                <a:effectLst/>
                <a:uLnTx/>
                <a:uFillTx/>
                <a:latin typeface="UTM Avo"/>
                <a:ea typeface="+mn-ea"/>
                <a:cs typeface="+mn-cs"/>
              </a:rPr>
              <a:t> </a:t>
            </a:r>
            <a:r>
              <a:rPr kumimoji="0" lang="en-US" sz="2800" b="0" i="0" u="none" strike="noStrike" kern="1200" cap="none" spc="0" normalizeH="0" baseline="0" noProof="0" dirty="0" err="1">
                <a:ln>
                  <a:noFill/>
                </a:ln>
                <a:solidFill>
                  <a:prstClr val="white"/>
                </a:solidFill>
                <a:effectLst/>
                <a:uLnTx/>
                <a:uFillTx/>
                <a:latin typeface="UTM Avo"/>
                <a:ea typeface="+mn-ea"/>
                <a:cs typeface="+mn-cs"/>
              </a:rPr>
              <a:t>nhỏ</a:t>
            </a:r>
            <a:r>
              <a:rPr kumimoji="0" lang="en-US" sz="2800" b="0" i="0" u="none" strike="noStrike" kern="1200" cap="none" spc="0" normalizeH="0" baseline="0" noProof="0" dirty="0">
                <a:ln>
                  <a:noFill/>
                </a:ln>
                <a:solidFill>
                  <a:prstClr val="white"/>
                </a:solidFill>
                <a:effectLst/>
                <a:uLnTx/>
                <a:uFillTx/>
                <a:latin typeface="UTM Avo"/>
                <a:ea typeface="+mn-ea"/>
                <a:cs typeface="+mn-cs"/>
              </a:rPr>
              <a:t> </a:t>
            </a:r>
            <a:r>
              <a:rPr kumimoji="0" lang="en-US" sz="2800" b="0" i="0" u="none" strike="noStrike" kern="1200" cap="none" spc="0" normalizeH="0" baseline="0" noProof="0" dirty="0" err="1">
                <a:ln>
                  <a:noFill/>
                </a:ln>
                <a:solidFill>
                  <a:prstClr val="white"/>
                </a:solidFill>
                <a:effectLst/>
                <a:uLnTx/>
                <a:uFillTx/>
                <a:latin typeface="UTM Avo"/>
                <a:ea typeface="+mn-ea"/>
                <a:cs typeface="+mn-cs"/>
              </a:rPr>
              <a:t>và</a:t>
            </a:r>
            <a:r>
              <a:rPr kumimoji="0" lang="en-US" sz="2800" b="0" i="0" u="none" strike="noStrike" kern="1200" cap="none" spc="0" normalizeH="0" baseline="0" noProof="0" dirty="0">
                <a:ln>
                  <a:noFill/>
                </a:ln>
                <a:solidFill>
                  <a:prstClr val="white"/>
                </a:solidFill>
                <a:effectLst/>
                <a:uLnTx/>
                <a:uFillTx/>
                <a:latin typeface="UTM Avo"/>
                <a:ea typeface="+mn-ea"/>
                <a:cs typeface="+mn-cs"/>
              </a:rPr>
              <a:t> </a:t>
            </a:r>
            <a:r>
              <a:rPr kumimoji="0" lang="en-US" sz="2800" b="0" i="0" u="none" strike="noStrike" kern="1200" cap="none" spc="0" normalizeH="0" baseline="0" noProof="0" dirty="0" err="1">
                <a:ln>
                  <a:noFill/>
                </a:ln>
                <a:solidFill>
                  <a:prstClr val="white"/>
                </a:solidFill>
                <a:effectLst/>
                <a:uLnTx/>
                <a:uFillTx/>
                <a:latin typeface="UTM Avo"/>
                <a:ea typeface="+mn-ea"/>
                <a:cs typeface="+mn-cs"/>
              </a:rPr>
              <a:t>chó</a:t>
            </a:r>
            <a:r>
              <a:rPr kumimoji="0" lang="en-US" sz="2800" b="0" i="0" u="none" strike="noStrike" kern="1200" cap="none" spc="0" normalizeH="0" baseline="0" noProof="0" dirty="0">
                <a:ln>
                  <a:noFill/>
                </a:ln>
                <a:solidFill>
                  <a:prstClr val="white"/>
                </a:solidFill>
                <a:effectLst/>
                <a:uLnTx/>
                <a:uFillTx/>
                <a:latin typeface="UTM Avo"/>
                <a:ea typeface="+mn-ea"/>
                <a:cs typeface="+mn-cs"/>
              </a:rPr>
              <a:t> con </a:t>
            </a:r>
            <a:r>
              <a:rPr kumimoji="0" lang="en-US" sz="2800" b="0" i="0" u="none" strike="noStrike" kern="1200" cap="none" spc="0" normalizeH="0" baseline="0" noProof="0" dirty="0" err="1">
                <a:ln>
                  <a:noFill/>
                </a:ln>
                <a:solidFill>
                  <a:prstClr val="white"/>
                </a:solidFill>
                <a:effectLst/>
                <a:uLnTx/>
                <a:uFillTx/>
                <a:latin typeface="UTM Avo"/>
                <a:ea typeface="+mn-ea"/>
                <a:cs typeface="+mn-cs"/>
              </a:rPr>
              <a:t>đang</a:t>
            </a:r>
            <a:r>
              <a:rPr kumimoji="0" lang="en-US" sz="2800" b="0" i="0" u="none" strike="noStrike" kern="1200" cap="none" spc="0" normalizeH="0" baseline="0" noProof="0" dirty="0">
                <a:ln>
                  <a:noFill/>
                </a:ln>
                <a:solidFill>
                  <a:prstClr val="white"/>
                </a:solidFill>
                <a:effectLst/>
                <a:uLnTx/>
                <a:uFillTx/>
                <a:latin typeface="UTM Avo"/>
                <a:ea typeface="+mn-ea"/>
                <a:cs typeface="+mn-cs"/>
              </a:rPr>
              <a:t> </a:t>
            </a:r>
            <a:r>
              <a:rPr kumimoji="0" lang="en-US" sz="2800" b="0" i="0" u="none" strike="noStrike" kern="1200" cap="none" spc="0" normalizeH="0" baseline="0" noProof="0" dirty="0" err="1">
                <a:ln>
                  <a:noFill/>
                </a:ln>
                <a:solidFill>
                  <a:prstClr val="white"/>
                </a:solidFill>
                <a:effectLst/>
                <a:uLnTx/>
                <a:uFillTx/>
                <a:latin typeface="UTM Avo"/>
                <a:ea typeface="+mn-ea"/>
                <a:cs typeface="+mn-cs"/>
              </a:rPr>
              <a:t>làm</a:t>
            </a:r>
            <a:r>
              <a:rPr kumimoji="0" lang="en-US" sz="2800" b="0" i="0" u="none" strike="noStrike" kern="1200" cap="none" spc="0" normalizeH="0" baseline="0" noProof="0" dirty="0">
                <a:ln>
                  <a:noFill/>
                </a:ln>
                <a:solidFill>
                  <a:prstClr val="white"/>
                </a:solidFill>
                <a:effectLst/>
                <a:uLnTx/>
                <a:uFillTx/>
                <a:latin typeface="UTM Avo"/>
                <a:ea typeface="+mn-ea"/>
                <a:cs typeface="+mn-cs"/>
              </a:rPr>
              <a:t> </a:t>
            </a:r>
            <a:r>
              <a:rPr kumimoji="0" lang="en-US" sz="2800" b="0" i="0" u="none" strike="noStrike" kern="1200" cap="none" spc="0" normalizeH="0" baseline="0" noProof="0" dirty="0" err="1">
                <a:ln>
                  <a:noFill/>
                </a:ln>
                <a:solidFill>
                  <a:prstClr val="white"/>
                </a:solidFill>
                <a:effectLst/>
                <a:uLnTx/>
                <a:uFillTx/>
                <a:latin typeface="UTM Avo"/>
                <a:ea typeface="+mn-ea"/>
                <a:cs typeface="+mn-cs"/>
              </a:rPr>
              <a:t>gì</a:t>
            </a:r>
            <a:r>
              <a:rPr kumimoji="0" lang="en-US" sz="2800" b="0" i="0" u="none" strike="noStrike" kern="1200" cap="none" spc="0" normalizeH="0" baseline="0" noProof="0" dirty="0">
                <a:ln>
                  <a:noFill/>
                </a:ln>
                <a:solidFill>
                  <a:prstClr val="white"/>
                </a:solidFill>
                <a:effectLst/>
                <a:uLnTx/>
                <a:uFillTx/>
                <a:latin typeface="UTM Avo"/>
                <a:ea typeface="+mn-ea"/>
                <a:cs typeface="+mn-cs"/>
              </a:rPr>
              <a:t>?</a:t>
            </a:r>
          </a:p>
        </p:txBody>
      </p:sp>
    </p:spTree>
    <p:extLst>
      <p:ext uri="{BB962C8B-B14F-4D97-AF65-F5344CB8AC3E}">
        <p14:creationId xmlns:p14="http://schemas.microsoft.com/office/powerpoint/2010/main" val="141237791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 name="Rectangle 2"/>
          <p:cNvSpPr/>
          <p:nvPr/>
        </p:nvSpPr>
        <p:spPr>
          <a:xfrm>
            <a:off x="1269344" y="5054600"/>
            <a:ext cx="9803581" cy="1764457"/>
          </a:xfrm>
          <a:prstGeom prst="rect">
            <a:avLst/>
          </a:prstGeom>
          <a:noFill/>
        </p:spPr>
        <p:txBody>
          <a:bodyPr wrap="none" lIns="121920" tIns="60960" rIns="121920" bIns="60960">
            <a:spAutoFit/>
          </a:bodyPr>
          <a:lstStyle/>
          <a:p>
            <a:pPr algn="ctr" defTabSz="1219170"/>
            <a:r>
              <a:rPr lang="vi-VN" sz="10666" b="1" dirty="0">
                <a:ln w="900" cmpd="sng">
                  <a:solidFill>
                    <a:srgbClr val="4F81BD">
                      <a:satMod val="190000"/>
                      <a:alpha val="55000"/>
                    </a:srgbClr>
                  </a:solidFill>
                  <a:prstDash val="solid"/>
                </a:ln>
                <a:solidFill>
                  <a:srgbClr val="4F81BD">
                    <a:satMod val="200000"/>
                    <a:tint val="3000"/>
                  </a:srgbClr>
                </a:solidFill>
                <a:effectLst>
                  <a:innerShdw blurRad="101600" dist="76200" dir="5400000">
                    <a:srgbClr val="4F81BD">
                      <a:satMod val="190000"/>
                      <a:tint val="100000"/>
                      <a:alpha val="74000"/>
                    </a:srgbClr>
                  </a:innerShdw>
                </a:effectLst>
                <a:latin typeface="Arial" panose="020B0604020202020204" pitchFamily="34" charset="0"/>
              </a:rPr>
              <a:t>PH</a:t>
            </a:r>
            <a:r>
              <a:rPr lang="vi-VN" sz="9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panose="020B0604020202020204" pitchFamily="34" charset="0"/>
              </a:rPr>
              <a:t>       </a:t>
            </a:r>
            <a:r>
              <a:rPr lang="vi-VN" sz="9600" b="1" spc="267" dirty="0">
                <a:ln w="29210">
                  <a:solidFill>
                    <a:srgbClr val="9BBB59">
                      <a:tint val="10000"/>
                    </a:srgbClr>
                  </a:solidFill>
                </a:ln>
                <a:solidFill>
                  <a:srgbClr val="9BBB59">
                    <a:satMod val="200000"/>
                    <a:alpha val="50000"/>
                  </a:srgbClr>
                </a:solidFill>
                <a:effectLst>
                  <a:innerShdw blurRad="50800" dist="50800" dir="8100000">
                    <a:srgbClr val="7D7D7D">
                      <a:alpha val="73000"/>
                    </a:srgbClr>
                  </a:innerShdw>
                </a:effectLst>
                <a:latin typeface="Arial" panose="020B0604020202020204" pitchFamily="34" charset="0"/>
              </a:rPr>
              <a:t>THUYỀN</a:t>
            </a:r>
            <a:endParaRPr lang="en-US" sz="9600" b="1" spc="267" dirty="0">
              <a:ln w="29210">
                <a:solidFill>
                  <a:srgbClr val="9BBB59">
                    <a:tint val="10000"/>
                  </a:srgbClr>
                </a:solidFill>
              </a:ln>
              <a:solidFill>
                <a:srgbClr val="9BBB59">
                  <a:satMod val="200000"/>
                  <a:alpha val="50000"/>
                </a:srgbClr>
              </a:solidFill>
              <a:effectLst>
                <a:innerShdw blurRad="50800" dist="50800" dir="8100000">
                  <a:srgbClr val="7D7D7D">
                    <a:alpha val="73000"/>
                  </a:srgbClr>
                </a:innerShdw>
              </a:effectLst>
              <a:latin typeface="Calibri"/>
            </a:endParaRP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l="7411" t="6252" r="1942" b="5055"/>
          <a:stretch/>
        </p:blipFill>
        <p:spPr>
          <a:xfrm>
            <a:off x="3362186" y="5378093"/>
            <a:ext cx="1142215" cy="1117599"/>
          </a:xfrm>
          <a:prstGeom prst="rect">
            <a:avLst/>
          </a:prstGeom>
        </p:spPr>
      </p:pic>
      <p:sp>
        <p:nvSpPr>
          <p:cNvPr id="4" name="Rectangle 3"/>
          <p:cNvSpPr/>
          <p:nvPr/>
        </p:nvSpPr>
        <p:spPr>
          <a:xfrm>
            <a:off x="2146351" y="-127000"/>
            <a:ext cx="8058803" cy="1815882"/>
          </a:xfrm>
          <a:prstGeom prst="rect">
            <a:avLst/>
          </a:prstGeom>
        </p:spPr>
        <p:txBody>
          <a:bodyPr wrap="square">
            <a:spAutoFit/>
          </a:bodyPr>
          <a:lstStyle/>
          <a:p>
            <a:pPr algn="ctr" defTabSz="1219170"/>
            <a:endParaRPr lang="vi-VN" sz="3200" b="1" dirty="0">
              <a:ln w="18000">
                <a:solidFill>
                  <a:srgbClr val="C0504D">
                    <a:satMod val="140000"/>
                  </a:srgbClr>
                </a:solidFill>
                <a:prstDash val="solid"/>
                <a:miter lim="800000"/>
              </a:ln>
              <a:noFill/>
              <a:effectLst>
                <a:outerShdw blurRad="25500" dist="23000" dir="7020000" algn="tl">
                  <a:srgbClr val="000000">
                    <a:alpha val="50000"/>
                  </a:srgbClr>
                </a:outerShdw>
              </a:effectLst>
              <a:latin typeface="Arial" panose="020B0604020202020204" pitchFamily="34" charset="0"/>
            </a:endParaRPr>
          </a:p>
          <a:p>
            <a:pPr algn="ctr" defTabSz="1219170"/>
            <a:r>
              <a:rPr lang="vi-VN" sz="8000" b="1" dirty="0">
                <a:ln w="18000">
                  <a:solidFill>
                    <a:srgbClr val="C0504D">
                      <a:satMod val="140000"/>
                    </a:srgbClr>
                  </a:solidFill>
                  <a:prstDash val="solid"/>
                  <a:miter lim="800000"/>
                </a:ln>
                <a:noFill/>
                <a:effectLst>
                  <a:outerShdw blurRad="25500" dist="23000" dir="7020000" algn="tl">
                    <a:srgbClr val="000000">
                      <a:alpha val="50000"/>
                    </a:srgbClr>
                  </a:outerShdw>
                </a:effectLst>
                <a:latin typeface="Arial" panose="020B0604020202020204" pitchFamily="34" charset="0"/>
              </a:rPr>
              <a:t>HÀNH</a:t>
            </a:r>
            <a:r>
              <a:rPr lang="vi-VN" sz="8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panose="020B0604020202020204" pitchFamily="34" charset="0"/>
              </a:rPr>
              <a:t> </a:t>
            </a:r>
            <a:r>
              <a:rPr lang="vi-VN" sz="8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panose="020B0604020202020204" pitchFamily="34" charset="0"/>
              </a:rPr>
              <a:t>TRÌNH</a:t>
            </a:r>
            <a:r>
              <a:rPr lang="vi-VN" sz="8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panose="020B0604020202020204" pitchFamily="34" charset="0"/>
              </a:rPr>
              <a:t> </a:t>
            </a:r>
          </a:p>
        </p:txBody>
      </p:sp>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50000" t="19714" r="31461" b="60573"/>
          <a:stretch/>
        </p:blipFill>
        <p:spPr>
          <a:xfrm>
            <a:off x="4209196" y="1605181"/>
            <a:ext cx="3530427" cy="3754220"/>
          </a:xfrm>
          <a:prstGeom prst="rect">
            <a:avLst/>
          </a:prstGeom>
        </p:spPr>
      </p:pic>
      <p:sp>
        <p:nvSpPr>
          <p:cNvPr id="5" name="Oval 4"/>
          <p:cNvSpPr/>
          <p:nvPr/>
        </p:nvSpPr>
        <p:spPr>
          <a:xfrm flipV="1">
            <a:off x="4676087" y="1821258"/>
            <a:ext cx="2971396" cy="2928540"/>
          </a:xfrm>
          <a:prstGeom prst="ellipse">
            <a:avLst/>
          </a:prstGeom>
          <a:noFill/>
          <a:ln w="38100">
            <a:solidFill>
              <a:schemeClr val="bg1"/>
            </a:solidFill>
          </a:ln>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vi-VN" sz="2400">
              <a:solidFill>
                <a:prstClr val="white"/>
              </a:solidFill>
              <a:latin typeface="Arial" panose="020B0604020202020204" pitchFamily="34" charset="0"/>
            </a:endParaRPr>
          </a:p>
        </p:txBody>
      </p:sp>
      <p:pic>
        <p:nvPicPr>
          <p:cNvPr id="6" name="Nhạc nền.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700000" y="1719660"/>
            <a:ext cx="812800" cy="812800"/>
          </a:xfrm>
          <a:prstGeom prst="rect">
            <a:avLst/>
          </a:prstGeom>
        </p:spPr>
      </p:pic>
      <p:pic>
        <p:nvPicPr>
          <p:cNvPr id="9" name="Picture 8">
            <a:extLst>
              <a:ext uri="{FF2B5EF4-FFF2-40B4-BE49-F238E27FC236}">
                <a16:creationId xmlns:a16="http://schemas.microsoft.com/office/drawing/2014/main" id="{E7066837-4867-419F-8DB6-ECAC6AA84FA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 y="1"/>
            <a:ext cx="1028699" cy="533400"/>
          </a:xfrm>
          <a:prstGeom prst="rect">
            <a:avLst/>
          </a:prstGeom>
        </p:spPr>
      </p:pic>
      <p:pic>
        <p:nvPicPr>
          <p:cNvPr id="10" name="Picture 9">
            <a:hlinkClick r:id="" action="ppaction://noaction"/>
            <a:extLst>
              <a:ext uri="{FF2B5EF4-FFF2-40B4-BE49-F238E27FC236}">
                <a16:creationId xmlns:a16="http://schemas.microsoft.com/office/drawing/2014/main" id="{79DA42FD-AC3A-48F3-AFB9-FF76772553D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0988" t="20000" r="8025" b="29630"/>
          <a:stretch/>
        </p:blipFill>
        <p:spPr>
          <a:xfrm>
            <a:off x="11088398" y="6125114"/>
            <a:ext cx="927350" cy="693943"/>
          </a:xfrm>
          <a:prstGeom prst="rect">
            <a:avLst/>
          </a:prstGeom>
        </p:spPr>
      </p:pic>
    </p:spTree>
    <p:extLst>
      <p:ext uri="{BB962C8B-B14F-4D97-AF65-F5344CB8AC3E}">
        <p14:creationId xmlns:p14="http://schemas.microsoft.com/office/powerpoint/2010/main" val="52994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repeatCount="indefinite"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4000"/>
                                        <p:tgtEl>
                                          <p:spTgt spid="5"/>
                                        </p:tgtEl>
                                      </p:cBhvr>
                                    </p:animEffect>
                                  </p:childTnLst>
                                </p:cTn>
                              </p:par>
                              <p:par>
                                <p:cTn id="8" presetID="8" presetClass="emph" presetSubtype="0" repeatCount="indefinite" fill="hold" nodeType="withEffect">
                                  <p:stCondLst>
                                    <p:cond delay="0"/>
                                  </p:stCondLst>
                                  <p:childTnLst>
                                    <p:animRot by="21600000">
                                      <p:cBhvr>
                                        <p:cTn id="9" dur="2000" fill="hold"/>
                                        <p:tgtEl>
                                          <p:spTgt spid="2"/>
                                        </p:tgtEl>
                                        <p:attrNameLst>
                                          <p:attrName>r</p:attrName>
                                        </p:attrNameLst>
                                      </p:cBhvr>
                                    </p:animRot>
                                  </p:childTnLst>
                                </p:cTn>
                              </p:par>
                              <p:par>
                                <p:cTn id="10" presetID="1" presetClass="mediacall" presetSubtype="0" fill="hold" nodeType="withEffect">
                                  <p:stCondLst>
                                    <p:cond delay="0"/>
                                  </p:stCondLst>
                                  <p:childTnLst>
                                    <p:cmd type="call" cmd="playFrom(0.0)">
                                      <p:cBhvr>
                                        <p:cTn id="11" dur="1" fill="hold"/>
                                        <p:tgtEl>
                                          <p:spTgt spid="6"/>
                                        </p:tgtEl>
                                      </p:cBhvr>
                                    </p:cmd>
                                  </p:childTnLst>
                                </p:cTn>
                              </p:par>
                            </p:childTnLst>
                          </p:cTn>
                        </p:par>
                        <p:par>
                          <p:cTn id="12" fill="hold">
                            <p:stCondLst>
                              <p:cond delay="4000"/>
                            </p:stCondLst>
                            <p:childTnLst>
                              <p:par>
                                <p:cTn id="13" presetID="42"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10">
                <p:cTn id="18" fill="hold" display="0">
                  <p:stCondLst>
                    <p:cond delay="indefinite"/>
                  </p:stCondLst>
                  <p:endCondLst>
                    <p:cond evt="onStopAudio" delay="0">
                      <p:tgtEl>
                        <p:sldTgt/>
                      </p:tgtEl>
                    </p:cond>
                  </p:endCondLst>
                </p:cTn>
                <p:tgtEl>
                  <p:spTgt spid="6"/>
                </p:tgtEl>
              </p:cMediaNode>
            </p:audio>
          </p:childTnLst>
        </p:cTn>
      </p:par>
    </p:tnLst>
    <p:bldLst>
      <p:bldP spid="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739CFF-05F0-4372-BB65-A448012D7071}"/>
              </a:ext>
            </a:extLst>
          </p:cNvPr>
          <p:cNvSpPr txBox="1"/>
          <p:nvPr/>
        </p:nvSpPr>
        <p:spPr>
          <a:xfrm>
            <a:off x="305377" y="291607"/>
            <a:ext cx="11581246" cy="5835508"/>
          </a:xfrm>
          <a:prstGeom prst="rect">
            <a:avLst/>
          </a:prstGeom>
          <a:noFill/>
        </p:spPr>
        <p:txBody>
          <a:bodyPr wrap="square" rtlCol="0">
            <a:spAutoFit/>
          </a:bodyPr>
          <a:lstStyle/>
          <a:p>
            <a:pPr algn="ctr">
              <a:lnSpc>
                <a:spcPct val="200000"/>
              </a:lnSpc>
            </a:pPr>
            <a:r>
              <a:rPr lang="en-US" sz="3200" b="1" dirty="0">
                <a:solidFill>
                  <a:srgbClr val="FF0000"/>
                </a:solidFill>
                <a:latin typeface="+mj-lt"/>
                <a:cs typeface="Times New Roman" panose="02020603050405020304" pitchFamily="18" charset="0"/>
              </a:rPr>
              <a:t>CÁCH CHƠI: </a:t>
            </a:r>
          </a:p>
          <a:p>
            <a:pPr>
              <a:lnSpc>
                <a:spcPct val="200000"/>
              </a:lnSpc>
            </a:pPr>
            <a:r>
              <a:rPr lang="en-US" sz="3200" dirty="0" err="1">
                <a:latin typeface="+mj-lt"/>
                <a:cs typeface="Times New Roman" panose="02020603050405020304" pitchFamily="18" charset="0"/>
              </a:rPr>
              <a:t>Nhấp</a:t>
            </a:r>
            <a:r>
              <a:rPr lang="en-US" sz="3200" dirty="0">
                <a:latin typeface="+mj-lt"/>
                <a:cs typeface="Times New Roman" panose="02020603050405020304" pitchFamily="18" charset="0"/>
              </a:rPr>
              <a:t> </a:t>
            </a:r>
            <a:r>
              <a:rPr lang="en-US" sz="3200" dirty="0" err="1">
                <a:latin typeface="+mj-lt"/>
                <a:cs typeface="Times New Roman" panose="02020603050405020304" pitchFamily="18" charset="0"/>
              </a:rPr>
              <a:t>vào</a:t>
            </a:r>
            <a:r>
              <a:rPr lang="en-US" sz="3200" dirty="0">
                <a:latin typeface="+mj-lt"/>
                <a:cs typeface="Times New Roman" panose="02020603050405020304" pitchFamily="18" charset="0"/>
              </a:rPr>
              <a:t> </a:t>
            </a:r>
            <a:r>
              <a:rPr lang="en-US" sz="3200" dirty="0" err="1">
                <a:latin typeface="+mj-lt"/>
                <a:cs typeface="Times New Roman" panose="02020603050405020304" pitchFamily="18" charset="0"/>
              </a:rPr>
              <a:t>hành</a:t>
            </a:r>
            <a:r>
              <a:rPr lang="en-US" sz="3200" dirty="0">
                <a:latin typeface="+mj-lt"/>
                <a:cs typeface="Times New Roman" panose="02020603050405020304" pitchFamily="18" charset="0"/>
              </a:rPr>
              <a:t> </a:t>
            </a:r>
            <a:r>
              <a:rPr lang="en-US" sz="3200" dirty="0" err="1">
                <a:latin typeface="+mj-lt"/>
                <a:cs typeface="Times New Roman" panose="02020603050405020304" pitchFamily="18" charset="0"/>
              </a:rPr>
              <a:t>tinh</a:t>
            </a:r>
            <a:r>
              <a:rPr lang="en-US" sz="3200" dirty="0">
                <a:latin typeface="+mj-lt"/>
                <a:cs typeface="Times New Roman" panose="02020603050405020304" pitchFamily="18" charset="0"/>
              </a:rPr>
              <a:t> </a:t>
            </a:r>
            <a:r>
              <a:rPr lang="en-US" sz="3200" dirty="0" err="1">
                <a:latin typeface="+mj-lt"/>
                <a:cs typeface="Times New Roman" panose="02020603050405020304" pitchFamily="18" charset="0"/>
              </a:rPr>
              <a:t>đầu</a:t>
            </a:r>
            <a:r>
              <a:rPr lang="en-US" sz="3200" dirty="0">
                <a:latin typeface="+mj-lt"/>
                <a:cs typeface="Times New Roman" panose="02020603050405020304" pitchFamily="18" charset="0"/>
              </a:rPr>
              <a:t> </a:t>
            </a:r>
            <a:r>
              <a:rPr lang="en-US" sz="3200" dirty="0" err="1">
                <a:latin typeface="+mj-lt"/>
                <a:cs typeface="Times New Roman" panose="02020603050405020304" pitchFamily="18" charset="0"/>
              </a:rPr>
              <a:t>tiên</a:t>
            </a:r>
            <a:r>
              <a:rPr lang="en-US" sz="3200" dirty="0">
                <a:latin typeface="+mj-lt"/>
                <a:cs typeface="Times New Roman" panose="02020603050405020304" pitchFamily="18" charset="0"/>
              </a:rPr>
              <a:t>, click </a:t>
            </a:r>
            <a:r>
              <a:rPr lang="en-US" sz="3200" dirty="0" err="1">
                <a:latin typeface="+mj-lt"/>
                <a:cs typeface="Times New Roman" panose="02020603050405020304" pitchFamily="18" charset="0"/>
              </a:rPr>
              <a:t>chuột</a:t>
            </a:r>
            <a:r>
              <a:rPr lang="en-US" sz="3200" dirty="0">
                <a:latin typeface="+mj-lt"/>
                <a:cs typeface="Times New Roman" panose="02020603050405020304" pitchFamily="18" charset="0"/>
              </a:rPr>
              <a:t> ra </a:t>
            </a:r>
            <a:r>
              <a:rPr lang="en-US" sz="3200" dirty="0" err="1">
                <a:latin typeface="+mj-lt"/>
                <a:cs typeface="Times New Roman" panose="02020603050405020304" pitchFamily="18" charset="0"/>
              </a:rPr>
              <a:t>câu</a:t>
            </a:r>
            <a:r>
              <a:rPr lang="en-US" sz="3200" dirty="0">
                <a:latin typeface="+mj-lt"/>
                <a:cs typeface="Times New Roman" panose="02020603050405020304" pitchFamily="18" charset="0"/>
              </a:rPr>
              <a:t> </a:t>
            </a:r>
            <a:r>
              <a:rPr lang="en-US" sz="3200" dirty="0" err="1">
                <a:latin typeface="+mj-lt"/>
                <a:cs typeface="Times New Roman" panose="02020603050405020304" pitchFamily="18" charset="0"/>
              </a:rPr>
              <a:t>hỏi</a:t>
            </a:r>
            <a:r>
              <a:rPr lang="en-US" sz="3200" dirty="0">
                <a:latin typeface="+mj-lt"/>
                <a:cs typeface="Times New Roman" panose="02020603050405020304" pitchFamily="18" charset="0"/>
              </a:rPr>
              <a:t> </a:t>
            </a:r>
            <a:r>
              <a:rPr lang="en-US" sz="3200" dirty="0" err="1">
                <a:latin typeface="+mj-lt"/>
                <a:cs typeface="Times New Roman" panose="02020603050405020304" pitchFamily="18" charset="0"/>
              </a:rPr>
              <a:t>và</a:t>
            </a:r>
            <a:r>
              <a:rPr lang="en-US" sz="3200" dirty="0">
                <a:latin typeface="+mj-lt"/>
                <a:cs typeface="Times New Roman" panose="02020603050405020304" pitchFamily="18" charset="0"/>
              </a:rPr>
              <a:t> </a:t>
            </a:r>
            <a:r>
              <a:rPr lang="en-US" sz="3200" dirty="0" err="1">
                <a:latin typeface="+mj-lt"/>
                <a:cs typeface="Times New Roman" panose="02020603050405020304" pitchFamily="18" charset="0"/>
              </a:rPr>
              <a:t>đáp</a:t>
            </a:r>
            <a:r>
              <a:rPr lang="en-US" sz="3200" dirty="0">
                <a:latin typeface="+mj-lt"/>
                <a:cs typeface="Times New Roman" panose="02020603050405020304" pitchFamily="18" charset="0"/>
              </a:rPr>
              <a:t> </a:t>
            </a:r>
            <a:r>
              <a:rPr lang="en-US" sz="3200" dirty="0" err="1">
                <a:latin typeface="+mj-lt"/>
                <a:cs typeface="Times New Roman" panose="02020603050405020304" pitchFamily="18" charset="0"/>
              </a:rPr>
              <a:t>án</a:t>
            </a:r>
            <a:r>
              <a:rPr lang="en-US" sz="3200" dirty="0">
                <a:latin typeface="+mj-lt"/>
                <a:cs typeface="Times New Roman" panose="02020603050405020304" pitchFamily="18" charset="0"/>
              </a:rPr>
              <a:t>. Sau </a:t>
            </a:r>
            <a:r>
              <a:rPr lang="en-US" sz="3200" dirty="0" err="1">
                <a:latin typeface="+mj-lt"/>
                <a:cs typeface="Times New Roman" panose="02020603050405020304" pitchFamily="18" charset="0"/>
              </a:rPr>
              <a:t>đó</a:t>
            </a:r>
            <a:r>
              <a:rPr lang="en-US" sz="3200" dirty="0">
                <a:latin typeface="+mj-lt"/>
                <a:cs typeface="Times New Roman" panose="02020603050405020304" pitchFamily="18" charset="0"/>
              </a:rPr>
              <a:t>, </a:t>
            </a:r>
            <a:r>
              <a:rPr lang="en-US" sz="3200" dirty="0" err="1">
                <a:latin typeface="+mj-lt"/>
                <a:cs typeface="Times New Roman" panose="02020603050405020304" pitchFamily="18" charset="0"/>
              </a:rPr>
              <a:t>chọn</a:t>
            </a:r>
            <a:r>
              <a:rPr lang="en-US" sz="3200" dirty="0">
                <a:latin typeface="+mj-lt"/>
                <a:cs typeface="Times New Roman" panose="02020603050405020304" pitchFamily="18" charset="0"/>
              </a:rPr>
              <a:t> </a:t>
            </a:r>
            <a:r>
              <a:rPr lang="en-US" sz="3200" dirty="0" err="1">
                <a:latin typeface="+mj-lt"/>
                <a:cs typeface="Times New Roman" panose="02020603050405020304" pitchFamily="18" charset="0"/>
              </a:rPr>
              <a:t>đáp</a:t>
            </a:r>
            <a:r>
              <a:rPr lang="en-US" sz="3200" dirty="0">
                <a:latin typeface="+mj-lt"/>
                <a:cs typeface="Times New Roman" panose="02020603050405020304" pitchFamily="18" charset="0"/>
              </a:rPr>
              <a:t> </a:t>
            </a:r>
            <a:r>
              <a:rPr lang="en-US" sz="3200" dirty="0" err="1">
                <a:latin typeface="+mj-lt"/>
                <a:cs typeface="Times New Roman" panose="02020603050405020304" pitchFamily="18" charset="0"/>
              </a:rPr>
              <a:t>án</a:t>
            </a:r>
            <a:r>
              <a:rPr lang="en-US" sz="3200" dirty="0">
                <a:latin typeface="+mj-lt"/>
                <a:cs typeface="Times New Roman" panose="02020603050405020304" pitchFamily="18" charset="0"/>
              </a:rPr>
              <a:t> </a:t>
            </a:r>
            <a:r>
              <a:rPr lang="en-US" sz="3200" dirty="0" err="1">
                <a:latin typeface="+mj-lt"/>
                <a:cs typeface="Times New Roman" panose="02020603050405020304" pitchFamily="18" charset="0"/>
              </a:rPr>
              <a:t>đúng</a:t>
            </a:r>
            <a:r>
              <a:rPr lang="en-US" sz="3200" dirty="0">
                <a:latin typeface="+mj-lt"/>
                <a:cs typeface="Times New Roman" panose="02020603050405020304" pitchFamily="18" charset="0"/>
              </a:rPr>
              <a:t>. Click </a:t>
            </a:r>
            <a:r>
              <a:rPr lang="en-US" sz="3200" dirty="0" err="1">
                <a:latin typeface="+mj-lt"/>
                <a:cs typeface="Times New Roman" panose="02020603050405020304" pitchFamily="18" charset="0"/>
              </a:rPr>
              <a:t>chuột</a:t>
            </a:r>
            <a:r>
              <a:rPr lang="en-US" sz="3200" dirty="0">
                <a:latin typeface="+mj-lt"/>
                <a:cs typeface="Times New Roman" panose="02020603050405020304" pitchFamily="18" charset="0"/>
              </a:rPr>
              <a:t> </a:t>
            </a:r>
            <a:r>
              <a:rPr lang="en-US" sz="3200" dirty="0" err="1">
                <a:latin typeface="+mj-lt"/>
                <a:cs typeface="Times New Roman" panose="02020603050405020304" pitchFamily="18" charset="0"/>
              </a:rPr>
              <a:t>vào</a:t>
            </a:r>
            <a:r>
              <a:rPr lang="en-US" sz="3200" dirty="0">
                <a:latin typeface="+mj-lt"/>
                <a:cs typeface="Times New Roman" panose="02020603050405020304" pitchFamily="18" charset="0"/>
              </a:rPr>
              <a:t> </a:t>
            </a:r>
            <a:r>
              <a:rPr lang="en-US" sz="3200" dirty="0" err="1">
                <a:latin typeface="+mj-lt"/>
                <a:cs typeface="Times New Roman" panose="02020603050405020304" pitchFamily="18" charset="0"/>
              </a:rPr>
              <a:t>mũi</a:t>
            </a:r>
            <a:r>
              <a:rPr lang="en-US" sz="3200" dirty="0">
                <a:latin typeface="+mj-lt"/>
                <a:cs typeface="Times New Roman" panose="02020603050405020304" pitchFamily="18" charset="0"/>
              </a:rPr>
              <a:t> </a:t>
            </a:r>
            <a:r>
              <a:rPr lang="en-US" sz="3200" dirty="0" err="1">
                <a:latin typeface="+mj-lt"/>
                <a:cs typeface="Times New Roman" panose="02020603050405020304" pitchFamily="18" charset="0"/>
              </a:rPr>
              <a:t>tên</a:t>
            </a:r>
            <a:r>
              <a:rPr lang="en-US" sz="3200" dirty="0">
                <a:latin typeface="+mj-lt"/>
                <a:cs typeface="Times New Roman" panose="02020603050405020304" pitchFamily="18" charset="0"/>
              </a:rPr>
              <a:t> </a:t>
            </a:r>
            <a:r>
              <a:rPr lang="en-US" sz="3200" dirty="0" err="1">
                <a:latin typeface="+mj-lt"/>
                <a:cs typeface="Times New Roman" panose="02020603050405020304" pitchFamily="18" charset="0"/>
              </a:rPr>
              <a:t>màu</a:t>
            </a:r>
            <a:r>
              <a:rPr lang="en-US" sz="3200" dirty="0">
                <a:latin typeface="+mj-lt"/>
                <a:cs typeface="Times New Roman" panose="02020603050405020304" pitchFamily="18" charset="0"/>
              </a:rPr>
              <a:t> </a:t>
            </a:r>
            <a:r>
              <a:rPr lang="en-US" sz="3200" dirty="0" err="1">
                <a:latin typeface="+mj-lt"/>
                <a:cs typeface="Times New Roman" panose="02020603050405020304" pitchFamily="18" charset="0"/>
              </a:rPr>
              <a:t>đỏ</a:t>
            </a:r>
            <a:r>
              <a:rPr lang="en-US" sz="3200" dirty="0">
                <a:latin typeface="+mj-lt"/>
                <a:cs typeface="Times New Roman" panose="02020603050405020304" pitchFamily="18" charset="0"/>
              </a:rPr>
              <a:t> </a:t>
            </a:r>
            <a:r>
              <a:rPr lang="en-US" sz="3200" dirty="0" err="1">
                <a:latin typeface="+mj-lt"/>
                <a:cs typeface="Times New Roman" panose="02020603050405020304" pitchFamily="18" charset="0"/>
              </a:rPr>
              <a:t>để</a:t>
            </a:r>
            <a:r>
              <a:rPr lang="en-US" sz="3200" dirty="0">
                <a:latin typeface="+mj-lt"/>
                <a:cs typeface="Times New Roman" panose="02020603050405020304" pitchFamily="18" charset="0"/>
              </a:rPr>
              <a:t> </a:t>
            </a:r>
            <a:r>
              <a:rPr lang="en-US" sz="3200" dirty="0" err="1">
                <a:latin typeface="+mj-lt"/>
                <a:cs typeface="Times New Roman" panose="02020603050405020304" pitchFamily="18" charset="0"/>
              </a:rPr>
              <a:t>tiếp</a:t>
            </a:r>
            <a:r>
              <a:rPr lang="en-US" sz="3200" dirty="0">
                <a:latin typeface="+mj-lt"/>
                <a:cs typeface="Times New Roman" panose="02020603050405020304" pitchFamily="18" charset="0"/>
              </a:rPr>
              <a:t> </a:t>
            </a:r>
            <a:r>
              <a:rPr lang="en-US" sz="3200" dirty="0" err="1">
                <a:latin typeface="+mj-lt"/>
                <a:cs typeface="Times New Roman" panose="02020603050405020304" pitchFamily="18" charset="0"/>
              </a:rPr>
              <a:t>tục</a:t>
            </a:r>
            <a:r>
              <a:rPr lang="en-US" sz="3200" dirty="0">
                <a:latin typeface="+mj-lt"/>
                <a:cs typeface="Times New Roman" panose="02020603050405020304" pitchFamily="18" charset="0"/>
              </a:rPr>
              <a:t> </a:t>
            </a:r>
            <a:r>
              <a:rPr lang="en-US" sz="3200" dirty="0" err="1">
                <a:latin typeface="+mj-lt"/>
                <a:cs typeface="Times New Roman" panose="02020603050405020304" pitchFamily="18" charset="0"/>
              </a:rPr>
              <a:t>chọn</a:t>
            </a:r>
            <a:r>
              <a:rPr lang="en-US" sz="3200" dirty="0">
                <a:latin typeface="+mj-lt"/>
                <a:cs typeface="Times New Roman" panose="02020603050405020304" pitchFamily="18" charset="0"/>
              </a:rPr>
              <a:t> </a:t>
            </a:r>
            <a:r>
              <a:rPr lang="en-US" sz="3200" dirty="0" err="1">
                <a:latin typeface="+mj-lt"/>
                <a:cs typeface="Times New Roman" panose="02020603050405020304" pitchFamily="18" charset="0"/>
              </a:rPr>
              <a:t>hành</a:t>
            </a:r>
            <a:r>
              <a:rPr lang="en-US" sz="3200" dirty="0">
                <a:latin typeface="+mj-lt"/>
                <a:cs typeface="Times New Roman" panose="02020603050405020304" pitchFamily="18" charset="0"/>
              </a:rPr>
              <a:t> </a:t>
            </a:r>
            <a:r>
              <a:rPr lang="en-US" sz="3200" dirty="0" err="1">
                <a:latin typeface="+mj-lt"/>
                <a:cs typeface="Times New Roman" panose="02020603050405020304" pitchFamily="18" charset="0"/>
              </a:rPr>
              <a:t>tinh</a:t>
            </a:r>
            <a:r>
              <a:rPr lang="en-US" sz="3200" dirty="0">
                <a:latin typeface="+mj-lt"/>
                <a:cs typeface="Times New Roman" panose="02020603050405020304" pitchFamily="18" charset="0"/>
              </a:rPr>
              <a:t>. </a:t>
            </a:r>
            <a:r>
              <a:rPr lang="en-US" sz="3200" dirty="0" err="1">
                <a:latin typeface="+mj-lt"/>
                <a:cs typeface="Times New Roman" panose="02020603050405020304" pitchFamily="18" charset="0"/>
              </a:rPr>
              <a:t>Cứ</a:t>
            </a:r>
            <a:r>
              <a:rPr lang="en-US" sz="3200" dirty="0">
                <a:latin typeface="+mj-lt"/>
                <a:cs typeface="Times New Roman" panose="02020603050405020304" pitchFamily="18" charset="0"/>
              </a:rPr>
              <a:t> </a:t>
            </a:r>
            <a:r>
              <a:rPr lang="en-US" sz="3200" dirty="0" err="1">
                <a:latin typeface="+mj-lt"/>
                <a:cs typeface="Times New Roman" panose="02020603050405020304" pitchFamily="18" charset="0"/>
              </a:rPr>
              <a:t>như</a:t>
            </a:r>
            <a:r>
              <a:rPr lang="en-US" sz="3200" dirty="0">
                <a:latin typeface="+mj-lt"/>
                <a:cs typeface="Times New Roman" panose="02020603050405020304" pitchFamily="18" charset="0"/>
              </a:rPr>
              <a:t> </a:t>
            </a:r>
            <a:r>
              <a:rPr lang="en-US" sz="3200" dirty="0" err="1">
                <a:latin typeface="+mj-lt"/>
                <a:cs typeface="Times New Roman" panose="02020603050405020304" pitchFamily="18" charset="0"/>
              </a:rPr>
              <a:t>thế</a:t>
            </a:r>
            <a:r>
              <a:rPr lang="en-US" sz="3200" dirty="0">
                <a:latin typeface="+mj-lt"/>
                <a:cs typeface="Times New Roman" panose="02020603050405020304" pitchFamily="18" charset="0"/>
              </a:rPr>
              <a:t> </a:t>
            </a:r>
            <a:r>
              <a:rPr lang="en-US" sz="3200" dirty="0" err="1">
                <a:latin typeface="+mj-lt"/>
                <a:cs typeface="Times New Roman" panose="02020603050405020304" pitchFamily="18" charset="0"/>
              </a:rPr>
              <a:t>cho</a:t>
            </a:r>
            <a:r>
              <a:rPr lang="en-US" sz="3200" dirty="0">
                <a:latin typeface="+mj-lt"/>
                <a:cs typeface="Times New Roman" panose="02020603050405020304" pitchFamily="18" charset="0"/>
              </a:rPr>
              <a:t> </a:t>
            </a:r>
            <a:r>
              <a:rPr lang="en-US" sz="3200" dirty="0" err="1">
                <a:latin typeface="+mj-lt"/>
                <a:cs typeface="Times New Roman" panose="02020603050405020304" pitchFamily="18" charset="0"/>
              </a:rPr>
              <a:t>đến</a:t>
            </a:r>
            <a:r>
              <a:rPr lang="en-US" sz="3200" dirty="0">
                <a:latin typeface="+mj-lt"/>
                <a:cs typeface="Times New Roman" panose="02020603050405020304" pitchFamily="18" charset="0"/>
              </a:rPr>
              <a:t> </a:t>
            </a:r>
            <a:r>
              <a:rPr lang="en-US" sz="3200" dirty="0" err="1">
                <a:latin typeface="+mj-lt"/>
                <a:cs typeface="Times New Roman" panose="02020603050405020304" pitchFamily="18" charset="0"/>
              </a:rPr>
              <a:t>hết</a:t>
            </a:r>
            <a:r>
              <a:rPr lang="en-US" sz="3200" dirty="0">
                <a:latin typeface="+mj-lt"/>
                <a:cs typeface="Times New Roman" panose="02020603050405020304" pitchFamily="18" charset="0"/>
              </a:rPr>
              <a:t>. </a:t>
            </a:r>
            <a:r>
              <a:rPr lang="en-US" sz="3200" dirty="0" err="1">
                <a:latin typeface="+mj-lt"/>
                <a:cs typeface="Times New Roman" panose="02020603050405020304" pitchFamily="18" charset="0"/>
              </a:rPr>
              <a:t>Đối</a:t>
            </a:r>
            <a:r>
              <a:rPr lang="en-US" sz="3200" dirty="0">
                <a:latin typeface="+mj-lt"/>
                <a:cs typeface="Times New Roman" panose="02020603050405020304" pitchFamily="18" charset="0"/>
              </a:rPr>
              <a:t> </a:t>
            </a:r>
            <a:r>
              <a:rPr lang="en-US" sz="3200" dirty="0" err="1">
                <a:latin typeface="+mj-lt"/>
                <a:cs typeface="Times New Roman" panose="02020603050405020304" pitchFamily="18" charset="0"/>
              </a:rPr>
              <a:t>với</a:t>
            </a:r>
            <a:r>
              <a:rPr lang="en-US" sz="3200" dirty="0">
                <a:latin typeface="+mj-lt"/>
                <a:cs typeface="Times New Roman" panose="02020603050405020304" pitchFamily="18" charset="0"/>
              </a:rPr>
              <a:t> </a:t>
            </a:r>
            <a:r>
              <a:rPr lang="en-US" sz="3200" dirty="0" err="1">
                <a:latin typeface="+mj-lt"/>
                <a:cs typeface="Times New Roman" panose="02020603050405020304" pitchFamily="18" charset="0"/>
              </a:rPr>
              <a:t>câu</a:t>
            </a:r>
            <a:r>
              <a:rPr lang="en-US" sz="3200" dirty="0">
                <a:latin typeface="+mj-lt"/>
                <a:cs typeface="Times New Roman" panose="02020603050405020304" pitchFamily="18" charset="0"/>
              </a:rPr>
              <a:t> </a:t>
            </a:r>
            <a:r>
              <a:rPr lang="en-US" sz="3200" dirty="0" err="1">
                <a:latin typeface="+mj-lt"/>
                <a:cs typeface="Times New Roman" panose="02020603050405020304" pitchFamily="18" charset="0"/>
              </a:rPr>
              <a:t>hỏi</a:t>
            </a:r>
            <a:r>
              <a:rPr lang="en-US" sz="3200" dirty="0">
                <a:latin typeface="+mj-lt"/>
                <a:cs typeface="Times New Roman" panose="02020603050405020304" pitchFamily="18" charset="0"/>
              </a:rPr>
              <a:t> </a:t>
            </a:r>
            <a:r>
              <a:rPr lang="en-US" sz="3200" dirty="0" err="1">
                <a:latin typeface="+mj-lt"/>
                <a:cs typeface="Times New Roman" panose="02020603050405020304" pitchFamily="18" charset="0"/>
              </a:rPr>
              <a:t>cuối</a:t>
            </a:r>
            <a:r>
              <a:rPr lang="en-US" sz="3200" dirty="0">
                <a:latin typeface="+mj-lt"/>
                <a:cs typeface="Times New Roman" panose="02020603050405020304" pitchFamily="18" charset="0"/>
              </a:rPr>
              <a:t> </a:t>
            </a:r>
            <a:r>
              <a:rPr lang="en-US" sz="3200" dirty="0" err="1">
                <a:latin typeface="+mj-lt"/>
                <a:cs typeface="Times New Roman" panose="02020603050405020304" pitchFamily="18" charset="0"/>
              </a:rPr>
              <a:t>cùng</a:t>
            </a:r>
            <a:r>
              <a:rPr lang="en-US" sz="3200" dirty="0">
                <a:latin typeface="+mj-lt"/>
                <a:cs typeface="Times New Roman" panose="02020603050405020304" pitchFamily="18" charset="0"/>
              </a:rPr>
              <a:t>, click </a:t>
            </a:r>
            <a:r>
              <a:rPr lang="en-US" sz="3200" dirty="0" err="1">
                <a:latin typeface="+mj-lt"/>
                <a:cs typeface="Times New Roman" panose="02020603050405020304" pitchFamily="18" charset="0"/>
              </a:rPr>
              <a:t>chuột</a:t>
            </a:r>
            <a:r>
              <a:rPr lang="en-US" sz="3200" dirty="0">
                <a:latin typeface="+mj-lt"/>
                <a:cs typeface="Times New Roman" panose="02020603050405020304" pitchFamily="18" charset="0"/>
              </a:rPr>
              <a:t> </a:t>
            </a:r>
            <a:r>
              <a:rPr lang="en-US" sz="3200" dirty="0" err="1">
                <a:latin typeface="+mj-lt"/>
                <a:cs typeface="Times New Roman" panose="02020603050405020304" pitchFamily="18" charset="0"/>
              </a:rPr>
              <a:t>để</a:t>
            </a:r>
            <a:r>
              <a:rPr lang="en-US" sz="3200" dirty="0">
                <a:latin typeface="+mj-lt"/>
                <a:cs typeface="Times New Roman" panose="02020603050405020304" pitchFamily="18" charset="0"/>
              </a:rPr>
              <a:t> sang </a:t>
            </a:r>
            <a:r>
              <a:rPr lang="en-US" sz="3200" dirty="0" err="1">
                <a:latin typeface="+mj-lt"/>
                <a:cs typeface="Times New Roman" panose="02020603050405020304" pitchFamily="18" charset="0"/>
              </a:rPr>
              <a:t>trang</a:t>
            </a:r>
            <a:r>
              <a:rPr lang="en-US" sz="3200" dirty="0">
                <a:latin typeface="+mj-lt"/>
                <a:cs typeface="Times New Roman" panose="02020603050405020304" pitchFamily="18" charset="0"/>
              </a:rPr>
              <a:t> </a:t>
            </a:r>
            <a:r>
              <a:rPr lang="en-US" sz="3200" dirty="0" err="1">
                <a:latin typeface="+mj-lt"/>
                <a:cs typeface="Times New Roman" panose="02020603050405020304" pitchFamily="18" charset="0"/>
              </a:rPr>
              <a:t>kết</a:t>
            </a:r>
            <a:r>
              <a:rPr lang="en-US" sz="3200" dirty="0">
                <a:latin typeface="+mj-lt"/>
                <a:cs typeface="Times New Roman" panose="02020603050405020304" pitchFamily="18" charset="0"/>
              </a:rPr>
              <a:t> </a:t>
            </a:r>
            <a:r>
              <a:rPr lang="en-US" sz="3200" dirty="0" err="1">
                <a:latin typeface="+mj-lt"/>
                <a:cs typeface="Times New Roman" panose="02020603050405020304" pitchFamily="18" charset="0"/>
              </a:rPr>
              <a:t>thúc</a:t>
            </a:r>
            <a:r>
              <a:rPr lang="en-US" sz="3200" dirty="0">
                <a:latin typeface="+mj-lt"/>
                <a:cs typeface="Times New Roman" panose="02020603050405020304" pitchFamily="18" charset="0"/>
              </a:rPr>
              <a:t> </a:t>
            </a:r>
            <a:r>
              <a:rPr lang="en-US" sz="3200" dirty="0" err="1">
                <a:latin typeface="+mj-lt"/>
                <a:cs typeface="Times New Roman" panose="02020603050405020304" pitchFamily="18" charset="0"/>
              </a:rPr>
              <a:t>không</a:t>
            </a:r>
            <a:r>
              <a:rPr lang="en-US" sz="3200" dirty="0">
                <a:latin typeface="+mj-lt"/>
                <a:cs typeface="Times New Roman" panose="02020603050405020304" pitchFamily="18" charset="0"/>
              </a:rPr>
              <a:t> </a:t>
            </a:r>
            <a:r>
              <a:rPr lang="en-US" sz="3200" dirty="0" err="1">
                <a:latin typeface="+mj-lt"/>
                <a:cs typeface="Times New Roman" panose="02020603050405020304" pitchFamily="18" charset="0"/>
              </a:rPr>
              <a:t>nhấp</a:t>
            </a:r>
            <a:r>
              <a:rPr lang="en-US" sz="3200" dirty="0">
                <a:latin typeface="+mj-lt"/>
                <a:cs typeface="Times New Roman" panose="02020603050405020304" pitchFamily="18" charset="0"/>
              </a:rPr>
              <a:t> </a:t>
            </a:r>
            <a:r>
              <a:rPr lang="en-US" sz="3200" dirty="0" err="1">
                <a:latin typeface="+mj-lt"/>
                <a:cs typeface="Times New Roman" panose="02020603050405020304" pitchFamily="18" charset="0"/>
              </a:rPr>
              <a:t>vào</a:t>
            </a:r>
            <a:r>
              <a:rPr lang="en-US" sz="3200" dirty="0">
                <a:latin typeface="+mj-lt"/>
                <a:cs typeface="Times New Roman" panose="02020603050405020304" pitchFamily="18" charset="0"/>
              </a:rPr>
              <a:t> </a:t>
            </a:r>
            <a:r>
              <a:rPr lang="en-US" sz="3200" dirty="0" err="1">
                <a:latin typeface="+mj-lt"/>
                <a:cs typeface="Times New Roman" panose="02020603050405020304" pitchFamily="18" charset="0"/>
              </a:rPr>
              <a:t>mũi</a:t>
            </a:r>
            <a:r>
              <a:rPr lang="en-US" sz="3200" dirty="0">
                <a:latin typeface="+mj-lt"/>
                <a:cs typeface="Times New Roman" panose="02020603050405020304" pitchFamily="18" charset="0"/>
              </a:rPr>
              <a:t> </a:t>
            </a:r>
            <a:r>
              <a:rPr lang="en-US" sz="3200" dirty="0" err="1">
                <a:latin typeface="+mj-lt"/>
                <a:cs typeface="Times New Roman" panose="02020603050405020304" pitchFamily="18" charset="0"/>
              </a:rPr>
              <a:t>tên</a:t>
            </a:r>
            <a:r>
              <a:rPr lang="en-US" sz="3200" dirty="0">
                <a:latin typeface="+mj-lt"/>
                <a:cs typeface="Times New Roman" panose="02020603050405020304" pitchFamily="18" charset="0"/>
              </a:rPr>
              <a:t> </a:t>
            </a:r>
            <a:r>
              <a:rPr lang="en-US" sz="3200" dirty="0" err="1">
                <a:latin typeface="+mj-lt"/>
                <a:cs typeface="Times New Roman" panose="02020603050405020304" pitchFamily="18" charset="0"/>
              </a:rPr>
              <a:t>đỏ</a:t>
            </a:r>
            <a:r>
              <a:rPr lang="en-US" sz="3200" dirty="0">
                <a:latin typeface="+mj-lt"/>
                <a:cs typeface="Times New Roman" panose="02020603050405020304" pitchFamily="18" charset="0"/>
              </a:rPr>
              <a:t>.</a:t>
            </a:r>
          </a:p>
        </p:txBody>
      </p:sp>
    </p:spTree>
    <p:extLst>
      <p:ext uri="{BB962C8B-B14F-4D97-AF65-F5344CB8AC3E}">
        <p14:creationId xmlns:p14="http://schemas.microsoft.com/office/powerpoint/2010/main" val="184235749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0" name="Oval 39">
            <a:hlinkClick r:id="rId3" action="ppaction://hlinksldjump"/>
          </p:cNvPr>
          <p:cNvSpPr/>
          <p:nvPr/>
        </p:nvSpPr>
        <p:spPr>
          <a:xfrm>
            <a:off x="4902200" y="833765"/>
            <a:ext cx="2311400" cy="2251003"/>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1219170"/>
            <a:endParaRPr lang="vi-VN" sz="2400">
              <a:solidFill>
                <a:prstClr val="black"/>
              </a:solidFill>
              <a:latin typeface="Arial" panose="020B0604020202020204" pitchFamily="34" charset="0"/>
            </a:endParaRPr>
          </a:p>
        </p:txBody>
      </p:sp>
      <p:pic>
        <p:nvPicPr>
          <p:cNvPr id="2" name="Trái đất">
            <a:hlinkClick r:id="rId4" action="ppaction://hlinksldjump"/>
          </p:cNvPr>
          <p:cNvPicPr>
            <a:picLocks noChangeAspect="1"/>
          </p:cNvPicPr>
          <p:nvPr/>
        </p:nvPicPr>
        <p:blipFill rotWithShape="1">
          <a:blip r:embed="rId5">
            <a:extLst>
              <a:ext uri="{28A0092B-C50C-407E-A947-70E740481C1C}">
                <a14:useLocalDpi xmlns:a14="http://schemas.microsoft.com/office/drawing/2010/main" val="0"/>
              </a:ext>
            </a:extLst>
          </a:blip>
          <a:srcRect l="51758" t="18559" r="31245" b="61514"/>
          <a:stretch/>
        </p:blipFill>
        <p:spPr>
          <a:xfrm>
            <a:off x="10261696" y="-78715"/>
            <a:ext cx="1930304" cy="2263116"/>
          </a:xfrm>
          <a:prstGeom prst="rect">
            <a:avLst/>
          </a:prstGeom>
        </p:spPr>
      </p:pic>
      <p:pic>
        <p:nvPicPr>
          <p:cNvPr id="4" name="bé xanh">
            <a:hlinkClick r:id="rId6" action="ppaction://hlinksldjump"/>
          </p:cNvPr>
          <p:cNvPicPr>
            <a:picLocks noChangeAspect="1"/>
          </p:cNvPicPr>
          <p:nvPr/>
        </p:nvPicPr>
        <p:blipFill rotWithShape="1">
          <a:blip r:embed="rId5">
            <a:extLst>
              <a:ext uri="{28A0092B-C50C-407E-A947-70E740481C1C}">
                <a14:useLocalDpi xmlns:a14="http://schemas.microsoft.com/office/drawing/2010/main" val="0"/>
              </a:ext>
            </a:extLst>
          </a:blip>
          <a:srcRect l="22006" t="47280" r="60956" b="35213"/>
          <a:stretch/>
        </p:blipFill>
        <p:spPr>
          <a:xfrm>
            <a:off x="1423168" y="3204206"/>
            <a:ext cx="1258155" cy="1292884"/>
          </a:xfrm>
          <a:prstGeom prst="ellipse">
            <a:avLst/>
          </a:prstGeom>
        </p:spPr>
      </p:pic>
      <p:pic>
        <p:nvPicPr>
          <p:cNvPr id="5" name="bé cam">
            <a:hlinkClick r:id="rId7" action="ppaction://hlinksldjump"/>
          </p:cNvPr>
          <p:cNvPicPr>
            <a:picLocks noChangeAspect="1"/>
          </p:cNvPicPr>
          <p:nvPr/>
        </p:nvPicPr>
        <p:blipFill rotWithShape="1">
          <a:blip r:embed="rId5">
            <a:extLst>
              <a:ext uri="{28A0092B-C50C-407E-A947-70E740481C1C}">
                <a14:useLocalDpi xmlns:a14="http://schemas.microsoft.com/office/drawing/2010/main" val="0"/>
              </a:ext>
            </a:extLst>
          </a:blip>
          <a:srcRect l="65111" t="33096" r="8274" b="46977"/>
          <a:stretch/>
        </p:blipFill>
        <p:spPr>
          <a:xfrm>
            <a:off x="4775200" y="3461670"/>
            <a:ext cx="2006600" cy="1502405"/>
          </a:xfrm>
          <a:prstGeom prst="ellipse">
            <a:avLst/>
          </a:prstGeom>
        </p:spPr>
      </p:pic>
      <p:cxnSp>
        <p:nvCxnSpPr>
          <p:cNvPr id="7" name="Straight Connector 6"/>
          <p:cNvCxnSpPr/>
          <p:nvPr/>
        </p:nvCxnSpPr>
        <p:spPr>
          <a:xfrm flipV="1">
            <a:off x="1219200" y="4212872"/>
            <a:ext cx="508000" cy="1044928"/>
          </a:xfrm>
          <a:prstGeom prst="line">
            <a:avLst/>
          </a:prstGeom>
          <a:ln w="28575">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681323" y="3850648"/>
            <a:ext cx="2093877" cy="362224"/>
          </a:xfrm>
          <a:prstGeom prst="line">
            <a:avLst/>
          </a:prstGeom>
          <a:ln w="28575">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10" name="bé đỏ">
            <a:hlinkClick r:id="rId8" action="ppaction://hlinksldjump"/>
          </p:cNvPr>
          <p:cNvPicPr>
            <a:picLocks noChangeAspect="1"/>
          </p:cNvPicPr>
          <p:nvPr/>
        </p:nvPicPr>
        <p:blipFill rotWithShape="1">
          <a:blip r:embed="rId5">
            <a:extLst>
              <a:ext uri="{28A0092B-C50C-407E-A947-70E740481C1C}">
                <a14:useLocalDpi xmlns:a14="http://schemas.microsoft.com/office/drawing/2010/main" val="0"/>
              </a:ext>
            </a:extLst>
          </a:blip>
          <a:srcRect l="68136" t="52213" r="12356" b="31689"/>
          <a:stretch/>
        </p:blipFill>
        <p:spPr>
          <a:xfrm>
            <a:off x="7752081" y="2403459"/>
            <a:ext cx="1741153" cy="1436864"/>
          </a:xfrm>
          <a:prstGeom prst="rect">
            <a:avLst/>
          </a:prstGeom>
        </p:spPr>
      </p:pic>
      <p:cxnSp>
        <p:nvCxnSpPr>
          <p:cNvPr id="12" name="Straight Connector 11"/>
          <p:cNvCxnSpPr/>
          <p:nvPr/>
        </p:nvCxnSpPr>
        <p:spPr>
          <a:xfrm flipV="1">
            <a:off x="6512077" y="3324562"/>
            <a:ext cx="1514324" cy="707201"/>
          </a:xfrm>
          <a:prstGeom prst="line">
            <a:avLst/>
          </a:prstGeom>
          <a:ln w="28575">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9144000" y="1600200"/>
            <a:ext cx="1320800" cy="1117600"/>
          </a:xfrm>
          <a:prstGeom prst="line">
            <a:avLst/>
          </a:prstGeom>
          <a:ln w="28575">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rotWithShape="1">
          <a:blip r:embed="rId9" cstate="print">
            <a:extLst>
              <a:ext uri="{28A0092B-C50C-407E-A947-70E740481C1C}">
                <a14:useLocalDpi xmlns:a14="http://schemas.microsoft.com/office/drawing/2010/main" val="0"/>
              </a:ext>
            </a:extLst>
          </a:blip>
          <a:srcRect l="7411" t="6252" r="1942" b="5055"/>
          <a:stretch/>
        </p:blipFill>
        <p:spPr>
          <a:xfrm rot="1610257">
            <a:off x="446399" y="5598596"/>
            <a:ext cx="836981" cy="818944"/>
          </a:xfrm>
          <a:prstGeom prst="rect">
            <a:avLst/>
          </a:prstGeom>
        </p:spPr>
      </p:pic>
      <p:pic>
        <p:nvPicPr>
          <p:cNvPr id="25" name="Picture 24"/>
          <p:cNvPicPr>
            <a:picLocks noChangeAspect="1"/>
          </p:cNvPicPr>
          <p:nvPr/>
        </p:nvPicPr>
        <p:blipFill rotWithShape="1">
          <a:blip r:embed="rId9" cstate="print">
            <a:extLst>
              <a:ext uri="{28A0092B-C50C-407E-A947-70E740481C1C}">
                <a14:useLocalDpi xmlns:a14="http://schemas.microsoft.com/office/drawing/2010/main" val="0"/>
              </a:ext>
            </a:extLst>
          </a:blip>
          <a:srcRect l="7411" t="6252" r="1942" b="5055"/>
          <a:stretch/>
        </p:blipFill>
        <p:spPr>
          <a:xfrm rot="6092043">
            <a:off x="1800927" y="3407004"/>
            <a:ext cx="836981" cy="818944"/>
          </a:xfrm>
          <a:prstGeom prst="rect">
            <a:avLst/>
          </a:prstGeom>
        </p:spPr>
      </p:pic>
      <p:pic>
        <p:nvPicPr>
          <p:cNvPr id="28" name="Picture 27"/>
          <p:cNvPicPr>
            <a:picLocks noChangeAspect="1"/>
          </p:cNvPicPr>
          <p:nvPr/>
        </p:nvPicPr>
        <p:blipFill rotWithShape="1">
          <a:blip r:embed="rId9" cstate="print">
            <a:extLst>
              <a:ext uri="{28A0092B-C50C-407E-A947-70E740481C1C}">
                <a14:useLocalDpi xmlns:a14="http://schemas.microsoft.com/office/drawing/2010/main" val="0"/>
              </a:ext>
            </a:extLst>
          </a:blip>
          <a:srcRect l="7411" t="6252" r="1942" b="5055"/>
          <a:stretch/>
        </p:blipFill>
        <p:spPr>
          <a:xfrm rot="3607826">
            <a:off x="5530087" y="3898917"/>
            <a:ext cx="836981" cy="818944"/>
          </a:xfrm>
          <a:prstGeom prst="rect">
            <a:avLst/>
          </a:prstGeom>
        </p:spPr>
      </p:pic>
      <p:pic>
        <p:nvPicPr>
          <p:cNvPr id="31" name="Picture 30"/>
          <p:cNvPicPr>
            <a:picLocks noChangeAspect="1"/>
          </p:cNvPicPr>
          <p:nvPr/>
        </p:nvPicPr>
        <p:blipFill rotWithShape="1">
          <a:blip r:embed="rId9" cstate="print">
            <a:extLst>
              <a:ext uri="{28A0092B-C50C-407E-A947-70E740481C1C}">
                <a14:useLocalDpi xmlns:a14="http://schemas.microsoft.com/office/drawing/2010/main" val="0"/>
              </a:ext>
            </a:extLst>
          </a:blip>
          <a:srcRect l="7411" t="6252" r="1942" b="5055"/>
          <a:stretch/>
        </p:blipFill>
        <p:spPr>
          <a:xfrm rot="2885137">
            <a:off x="8290564" y="2703975"/>
            <a:ext cx="836981" cy="818944"/>
          </a:xfrm>
          <a:prstGeom prst="rect">
            <a:avLst/>
          </a:prstGeom>
        </p:spPr>
      </p:pic>
      <p:pic>
        <p:nvPicPr>
          <p:cNvPr id="34" name="Picture 33"/>
          <p:cNvPicPr>
            <a:picLocks noChangeAspect="1"/>
          </p:cNvPicPr>
          <p:nvPr/>
        </p:nvPicPr>
        <p:blipFill rotWithShape="1">
          <a:blip r:embed="rId9" cstate="print">
            <a:extLst>
              <a:ext uri="{28A0092B-C50C-407E-A947-70E740481C1C}">
                <a14:useLocalDpi xmlns:a14="http://schemas.microsoft.com/office/drawing/2010/main" val="0"/>
              </a:ext>
            </a:extLst>
          </a:blip>
          <a:srcRect l="7411" t="6252" r="1942" b="5055"/>
          <a:stretch/>
        </p:blipFill>
        <p:spPr>
          <a:xfrm>
            <a:off x="10808358" y="643369"/>
            <a:ext cx="836981" cy="818944"/>
          </a:xfrm>
          <a:prstGeom prst="rect">
            <a:avLst/>
          </a:prstGeom>
        </p:spPr>
      </p:pic>
      <p:pic>
        <p:nvPicPr>
          <p:cNvPr id="35" name="Picture 34">
            <a:extLst>
              <a:ext uri="{FF2B5EF4-FFF2-40B4-BE49-F238E27FC236}">
                <a16:creationId xmlns:a16="http://schemas.microsoft.com/office/drawing/2014/main" id="{4EA600BF-C2ED-4957-AC00-A80D89F47D8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902389" y="1110337"/>
            <a:ext cx="495300" cy="438151"/>
          </a:xfrm>
          <a:prstGeom prst="rect">
            <a:avLst/>
          </a:prstGeom>
        </p:spPr>
      </p:pic>
      <p:pic>
        <p:nvPicPr>
          <p:cNvPr id="36" name="Picture 35">
            <a:extLst>
              <a:ext uri="{FF2B5EF4-FFF2-40B4-BE49-F238E27FC236}">
                <a16:creationId xmlns:a16="http://schemas.microsoft.com/office/drawing/2014/main" id="{4EA600BF-C2ED-4957-AC00-A80D89F47D8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397687" y="1284150"/>
            <a:ext cx="495300" cy="438151"/>
          </a:xfrm>
          <a:prstGeom prst="rect">
            <a:avLst/>
          </a:prstGeom>
        </p:spPr>
      </p:pic>
      <p:pic>
        <p:nvPicPr>
          <p:cNvPr id="37" name="Picture 36">
            <a:extLst>
              <a:ext uri="{FF2B5EF4-FFF2-40B4-BE49-F238E27FC236}">
                <a16:creationId xmlns:a16="http://schemas.microsoft.com/office/drawing/2014/main" id="{4EA600BF-C2ED-4957-AC00-A80D89F47D8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60707" y="643370"/>
            <a:ext cx="495300" cy="438151"/>
          </a:xfrm>
          <a:prstGeom prst="rect">
            <a:avLst/>
          </a:prstGeom>
        </p:spPr>
      </p:pic>
      <p:pic>
        <p:nvPicPr>
          <p:cNvPr id="38" name="Picture 37">
            <a:extLst>
              <a:ext uri="{FF2B5EF4-FFF2-40B4-BE49-F238E27FC236}">
                <a16:creationId xmlns:a16="http://schemas.microsoft.com/office/drawing/2014/main" id="{4EA600BF-C2ED-4957-AC00-A80D89F47D8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397689" y="833766"/>
            <a:ext cx="495300" cy="438151"/>
          </a:xfrm>
          <a:prstGeom prst="rect">
            <a:avLst/>
          </a:prstGeom>
        </p:spPr>
      </p:pic>
      <p:pic>
        <p:nvPicPr>
          <p:cNvPr id="39" name="Picture 38">
            <a:hlinkClick r:id="" action="ppaction://noaction"/>
          </p:cNvPr>
          <p:cNvPicPr>
            <a:picLocks noChangeAspect="1"/>
          </p:cNvPicPr>
          <p:nvPr/>
        </p:nvPicPr>
        <p:blipFill rotWithShape="1">
          <a:blip r:embed="rId11" cstate="print">
            <a:extLst>
              <a:ext uri="{28A0092B-C50C-407E-A947-70E740481C1C}">
                <a14:useLocalDpi xmlns:a14="http://schemas.microsoft.com/office/drawing/2010/main" val="0"/>
              </a:ext>
            </a:extLst>
          </a:blip>
          <a:srcRect l="10988" t="20000" r="8025" b="29630"/>
          <a:stretch/>
        </p:blipFill>
        <p:spPr>
          <a:xfrm>
            <a:off x="5489889" y="1462314"/>
            <a:ext cx="1320800" cy="988364"/>
          </a:xfrm>
          <a:prstGeom prst="rect">
            <a:avLst/>
          </a:prstGeom>
        </p:spPr>
      </p:pic>
      <p:pic>
        <p:nvPicPr>
          <p:cNvPr id="22" name="Picture 21">
            <a:extLst>
              <a:ext uri="{FF2B5EF4-FFF2-40B4-BE49-F238E27FC236}">
                <a16:creationId xmlns:a16="http://schemas.microsoft.com/office/drawing/2014/main" id="{B8D656EF-C21E-49C9-8A24-45271526047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 y="1"/>
            <a:ext cx="1028699" cy="533400"/>
          </a:xfrm>
          <a:prstGeom prst="rect">
            <a:avLst/>
          </a:prstGeom>
        </p:spPr>
      </p:pic>
    </p:spTree>
    <p:extLst>
      <p:ext uri="{BB962C8B-B14F-4D97-AF65-F5344CB8AC3E}">
        <p14:creationId xmlns:p14="http://schemas.microsoft.com/office/powerpoint/2010/main" val="2750813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3.33333E-6 2.99969E-6 L 0.08333 -0.30522 " pathEditMode="relative" rAng="0" ptsTypes="AA">
                                      <p:cBhvr>
                                        <p:cTn id="11" dur="3000" fill="hold"/>
                                        <p:tgtEl>
                                          <p:spTgt spid="3"/>
                                        </p:tgtEl>
                                        <p:attrNameLst>
                                          <p:attrName>ppt_x</p:attrName>
                                          <p:attrName>ppt_y</p:attrName>
                                        </p:attrNameLst>
                                      </p:cBhvr>
                                      <p:rCtr x="4167" y="-15261"/>
                                    </p:animMotion>
                                  </p:childTnLst>
                                </p:cTn>
                              </p:par>
                              <p:par>
                                <p:cTn id="12" presetID="22" presetClass="exit" presetSubtype="8" fill="hold" nodeType="withEffect">
                                  <p:stCondLst>
                                    <p:cond delay="0"/>
                                  </p:stCondLst>
                                  <p:childTnLst>
                                    <p:animEffect transition="out" filter="wipe(left)">
                                      <p:cBhvr>
                                        <p:cTn id="13" dur="3000"/>
                                        <p:tgtEl>
                                          <p:spTgt spid="7"/>
                                        </p:tgtEl>
                                      </p:cBhvr>
                                    </p:animEffect>
                                    <p:set>
                                      <p:cBhvr>
                                        <p:cTn id="14" dur="1" fill="hold">
                                          <p:stCondLst>
                                            <p:cond delay="2999"/>
                                          </p:stCondLst>
                                        </p:cTn>
                                        <p:tgtEl>
                                          <p:spTgt spid="7"/>
                                        </p:tgtEl>
                                        <p:attrNameLst>
                                          <p:attrName>style.visibility</p:attrName>
                                        </p:attrNameLst>
                                      </p:cBhvr>
                                      <p:to>
                                        <p:strVal val="hidden"/>
                                      </p:to>
                                    </p:set>
                                  </p:childTnLst>
                                </p:cTn>
                              </p:par>
                            </p:childTnLst>
                          </p:cTn>
                        </p:par>
                        <p:par>
                          <p:cTn id="15" fill="hold">
                            <p:stCondLst>
                              <p:cond delay="3000"/>
                            </p:stCondLst>
                            <p:childTnLst>
                              <p:par>
                                <p:cTn id="16" presetID="1" presetClass="exit" presetSubtype="0" fill="hold" nodeType="afterEffect">
                                  <p:stCondLst>
                                    <p:cond delay="0"/>
                                  </p:stCondLst>
                                  <p:childTnLst>
                                    <p:set>
                                      <p:cBhvr>
                                        <p:cTn id="17" dur="1" fill="hold">
                                          <p:stCondLst>
                                            <p:cond delay="0"/>
                                          </p:stCondLst>
                                        </p:cTn>
                                        <p:tgtEl>
                                          <p:spTgt spid="3"/>
                                        </p:tgtEl>
                                        <p:attrNameLst>
                                          <p:attrName>style.visibility</p:attrName>
                                        </p:attrNameLst>
                                      </p:cBhvr>
                                      <p:to>
                                        <p:strVal val="hidden"/>
                                      </p:to>
                                    </p:set>
                                  </p:childTnLst>
                                </p:cTn>
                              </p:par>
                              <p:par>
                                <p:cTn id="18" presetID="1" presetClass="entr" presetSubtype="0"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20" restart="whenNotActive" fill="hold" evtFilter="cancelBubble" nodeType="interactiveSeq">
                <p:stCondLst>
                  <p:cond evt="onClick" delay="0">
                    <p:tgtEl>
                      <p:spTgt spid="5"/>
                    </p:tgtEl>
                  </p:cond>
                </p:stCondLst>
                <p:endSync evt="end" delay="0">
                  <p:rtn val="all"/>
                </p:endSync>
                <p:childTnLst>
                  <p:par>
                    <p:cTn id="21" fill="hold">
                      <p:stCondLst>
                        <p:cond delay="0"/>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0 9.73123E-7 L 0.29306 0.07692 " pathEditMode="relative" rAng="0" ptsTypes="AA">
                                      <p:cBhvr>
                                        <p:cTn id="24" dur="5000" fill="hold"/>
                                        <p:tgtEl>
                                          <p:spTgt spid="25"/>
                                        </p:tgtEl>
                                        <p:attrNameLst>
                                          <p:attrName>ppt_x</p:attrName>
                                          <p:attrName>ppt_y</p:attrName>
                                        </p:attrNameLst>
                                      </p:cBhvr>
                                      <p:rCtr x="14653" y="3831"/>
                                    </p:animMotion>
                                  </p:childTnLst>
                                </p:cTn>
                              </p:par>
                              <p:par>
                                <p:cTn id="25" presetID="22" presetClass="exit" presetSubtype="8" fill="hold" nodeType="withEffect">
                                  <p:stCondLst>
                                    <p:cond delay="0"/>
                                  </p:stCondLst>
                                  <p:childTnLst>
                                    <p:animEffect transition="out" filter="wipe(left)">
                                      <p:cBhvr>
                                        <p:cTn id="26" dur="4000"/>
                                        <p:tgtEl>
                                          <p:spTgt spid="9"/>
                                        </p:tgtEl>
                                      </p:cBhvr>
                                    </p:animEffect>
                                    <p:set>
                                      <p:cBhvr>
                                        <p:cTn id="27" dur="1" fill="hold">
                                          <p:stCondLst>
                                            <p:cond delay="3999"/>
                                          </p:stCondLst>
                                        </p:cTn>
                                        <p:tgtEl>
                                          <p:spTgt spid="9"/>
                                        </p:tgtEl>
                                        <p:attrNameLst>
                                          <p:attrName>style.visibility</p:attrName>
                                        </p:attrNameLst>
                                      </p:cBhvr>
                                      <p:to>
                                        <p:strVal val="hidden"/>
                                      </p:to>
                                    </p:set>
                                  </p:childTnLst>
                                </p:cTn>
                              </p:par>
                            </p:childTnLst>
                          </p:cTn>
                        </p:par>
                        <p:par>
                          <p:cTn id="28" fill="hold">
                            <p:stCondLst>
                              <p:cond delay="5000"/>
                            </p:stCondLst>
                            <p:childTnLst>
                              <p:par>
                                <p:cTn id="29" presetID="1" presetClass="exit" presetSubtype="0" fill="hold" nodeType="afterEffect">
                                  <p:stCondLst>
                                    <p:cond delay="0"/>
                                  </p:stCondLst>
                                  <p:childTnLst>
                                    <p:set>
                                      <p:cBhvr>
                                        <p:cTn id="30" dur="1" fill="hold">
                                          <p:stCondLst>
                                            <p:cond delay="0"/>
                                          </p:stCondLst>
                                        </p:cTn>
                                        <p:tgtEl>
                                          <p:spTgt spid="25"/>
                                        </p:tgtEl>
                                        <p:attrNameLst>
                                          <p:attrName>style.visibility</p:attrName>
                                        </p:attrNameLst>
                                      </p:cBhvr>
                                      <p:to>
                                        <p:strVal val="hidden"/>
                                      </p:to>
                                    </p:set>
                                  </p:childTnLst>
                                </p:cTn>
                              </p:par>
                              <p:par>
                                <p:cTn id="31" presetID="1" presetClass="entr" presetSubtype="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5"/>
                  </p:tgtEl>
                </p:cond>
              </p:nextCondLst>
            </p:seq>
            <p:seq concurrent="1" nextAc="seek">
              <p:cTn id="33" restart="whenNotActive" fill="hold" evtFilter="cancelBubble" nodeType="interactiveSeq">
                <p:stCondLst>
                  <p:cond evt="onClick" delay="0">
                    <p:tgtEl>
                      <p:spTgt spid="10"/>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decel="50000" fill="hold" nodeType="clickEffect">
                                  <p:stCondLst>
                                    <p:cond delay="0"/>
                                  </p:stCondLst>
                                  <p:childTnLst>
                                    <p:animMotion origin="layout" path="M 0 -3.33333E-6 L 0.21667 -0.17777 " pathEditMode="relative" rAng="0" ptsTypes="AA">
                                      <p:cBhvr>
                                        <p:cTn id="37" dur="4000" fill="hold"/>
                                        <p:tgtEl>
                                          <p:spTgt spid="28"/>
                                        </p:tgtEl>
                                        <p:attrNameLst>
                                          <p:attrName>ppt_x</p:attrName>
                                          <p:attrName>ppt_y</p:attrName>
                                        </p:attrNameLst>
                                      </p:cBhvr>
                                      <p:rCtr x="10833" y="-8889"/>
                                    </p:animMotion>
                                  </p:childTnLst>
                                </p:cTn>
                              </p:par>
                              <p:par>
                                <p:cTn id="38" presetID="22" presetClass="exit" presetSubtype="8" fill="hold" nodeType="withEffect">
                                  <p:stCondLst>
                                    <p:cond delay="0"/>
                                  </p:stCondLst>
                                  <p:childTnLst>
                                    <p:animEffect transition="out" filter="wipe(left)">
                                      <p:cBhvr>
                                        <p:cTn id="39" dur="4000"/>
                                        <p:tgtEl>
                                          <p:spTgt spid="12"/>
                                        </p:tgtEl>
                                      </p:cBhvr>
                                    </p:animEffect>
                                    <p:set>
                                      <p:cBhvr>
                                        <p:cTn id="40" dur="1" fill="hold">
                                          <p:stCondLst>
                                            <p:cond delay="3999"/>
                                          </p:stCondLst>
                                        </p:cTn>
                                        <p:tgtEl>
                                          <p:spTgt spid="12"/>
                                        </p:tgtEl>
                                        <p:attrNameLst>
                                          <p:attrName>style.visibility</p:attrName>
                                        </p:attrNameLst>
                                      </p:cBhvr>
                                      <p:to>
                                        <p:strVal val="hidden"/>
                                      </p:to>
                                    </p:set>
                                  </p:childTnLst>
                                </p:cTn>
                              </p:par>
                            </p:childTnLst>
                          </p:cTn>
                        </p:par>
                        <p:par>
                          <p:cTn id="41" fill="hold">
                            <p:stCondLst>
                              <p:cond delay="4000"/>
                            </p:stCondLst>
                            <p:childTnLst>
                              <p:par>
                                <p:cTn id="42" presetID="1" presetClass="exit" presetSubtype="0" fill="hold" nodeType="afterEffect">
                                  <p:stCondLst>
                                    <p:cond delay="0"/>
                                  </p:stCondLst>
                                  <p:childTnLst>
                                    <p:set>
                                      <p:cBhvr>
                                        <p:cTn id="43" dur="1" fill="hold">
                                          <p:stCondLst>
                                            <p:cond delay="0"/>
                                          </p:stCondLst>
                                        </p:cTn>
                                        <p:tgtEl>
                                          <p:spTgt spid="28"/>
                                        </p:tgtEl>
                                        <p:attrNameLst>
                                          <p:attrName>style.visibility</p:attrName>
                                        </p:attrNameLst>
                                      </p:cBhvr>
                                      <p:to>
                                        <p:strVal val="hidden"/>
                                      </p:to>
                                    </p:set>
                                  </p:childTnLst>
                                </p:cTn>
                              </p:par>
                              <p:par>
                                <p:cTn id="44" presetID="1" presetClass="entr" presetSubtype="0" fill="hold" nodeType="withEffect">
                                  <p:stCondLst>
                                    <p:cond delay="0"/>
                                  </p:stCondLst>
                                  <p:childTnLst>
                                    <p:set>
                                      <p:cBhvr>
                                        <p:cTn id="45"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46" restart="whenNotActive" fill="hold" evtFilter="cancelBubble" nodeType="interactiveSeq">
                <p:stCondLst>
                  <p:cond evt="onClick" delay="0">
                    <p:tgtEl>
                      <p:spTgt spid="2"/>
                    </p:tgtEl>
                  </p:cond>
                </p:stCondLst>
                <p:endSync evt="end" delay="0">
                  <p:rtn val="all"/>
                </p:endSync>
                <p:childTnLst>
                  <p:par>
                    <p:cTn id="47" fill="hold">
                      <p:stCondLst>
                        <p:cond delay="0"/>
                      </p:stCondLst>
                      <p:childTnLst>
                        <p:par>
                          <p:cTn id="48" fill="hold">
                            <p:stCondLst>
                              <p:cond delay="0"/>
                            </p:stCondLst>
                            <p:childTnLst>
                              <p:par>
                                <p:cTn id="49" presetID="42" presetClass="path" presetSubtype="0" accel="50000" decel="50000" fill="hold" nodeType="clickEffect">
                                  <p:stCondLst>
                                    <p:cond delay="0"/>
                                  </p:stCondLst>
                                  <p:childTnLst>
                                    <p:animMotion origin="layout" path="M 3.88889E-6 0.00186 L 0.20243 -0.3074 " pathEditMode="relative" rAng="0" ptsTypes="AA">
                                      <p:cBhvr>
                                        <p:cTn id="50" dur="5000" fill="hold"/>
                                        <p:tgtEl>
                                          <p:spTgt spid="31"/>
                                        </p:tgtEl>
                                        <p:attrNameLst>
                                          <p:attrName>ppt_x</p:attrName>
                                          <p:attrName>ppt_y</p:attrName>
                                        </p:attrNameLst>
                                      </p:cBhvr>
                                      <p:rCtr x="10122" y="-15463"/>
                                    </p:animMotion>
                                  </p:childTnLst>
                                </p:cTn>
                              </p:par>
                              <p:par>
                                <p:cTn id="51" presetID="22" presetClass="exit" presetSubtype="8" fill="hold" nodeType="withEffect">
                                  <p:stCondLst>
                                    <p:cond delay="0"/>
                                  </p:stCondLst>
                                  <p:childTnLst>
                                    <p:animEffect transition="out" filter="wipe(left)">
                                      <p:cBhvr>
                                        <p:cTn id="52" dur="4000"/>
                                        <p:tgtEl>
                                          <p:spTgt spid="20"/>
                                        </p:tgtEl>
                                      </p:cBhvr>
                                    </p:animEffect>
                                    <p:set>
                                      <p:cBhvr>
                                        <p:cTn id="53" dur="1" fill="hold">
                                          <p:stCondLst>
                                            <p:cond delay="3999"/>
                                          </p:stCondLst>
                                        </p:cTn>
                                        <p:tgtEl>
                                          <p:spTgt spid="20"/>
                                        </p:tgtEl>
                                        <p:attrNameLst>
                                          <p:attrName>style.visibility</p:attrName>
                                        </p:attrNameLst>
                                      </p:cBhvr>
                                      <p:to>
                                        <p:strVal val="hidden"/>
                                      </p:to>
                                    </p:set>
                                  </p:childTnLst>
                                </p:cTn>
                              </p:par>
                            </p:childTnLst>
                          </p:cTn>
                        </p:par>
                        <p:par>
                          <p:cTn id="54" fill="hold">
                            <p:stCondLst>
                              <p:cond delay="5000"/>
                            </p:stCondLst>
                            <p:childTnLst>
                              <p:par>
                                <p:cTn id="55" presetID="1" presetClass="exit" presetSubtype="0" fill="hold" nodeType="afterEffect">
                                  <p:stCondLst>
                                    <p:cond delay="0"/>
                                  </p:stCondLst>
                                  <p:childTnLst>
                                    <p:set>
                                      <p:cBhvr>
                                        <p:cTn id="56" dur="1" fill="hold">
                                          <p:stCondLst>
                                            <p:cond delay="0"/>
                                          </p:stCondLst>
                                        </p:cTn>
                                        <p:tgtEl>
                                          <p:spTgt spid="31"/>
                                        </p:tgtEl>
                                        <p:attrNameLst>
                                          <p:attrName>style.visibility</p:attrName>
                                        </p:attrNameLst>
                                      </p:cBhvr>
                                      <p:to>
                                        <p:strVal val="hidden"/>
                                      </p:to>
                                    </p:set>
                                  </p:childTnLst>
                                </p:cTn>
                              </p:par>
                              <p:par>
                                <p:cTn id="57" presetID="1" presetClass="entr" presetSubtype="0" fill="hold" nodeType="with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37"/>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38"/>
                                        </p:tgtEl>
                                        <p:attrNameLst>
                                          <p:attrName>style.visibility</p:attrName>
                                        </p:attrNameLst>
                                      </p:cBhvr>
                                      <p:to>
                                        <p:strVal val="visible"/>
                                      </p:to>
                                    </p:set>
                                  </p:childTnLst>
                                </p:cTn>
                              </p:par>
                            </p:childTnLst>
                          </p:cTn>
                        </p:par>
                        <p:par>
                          <p:cTn id="67" fill="hold">
                            <p:stCondLst>
                              <p:cond delay="5000"/>
                            </p:stCondLst>
                            <p:childTnLst>
                              <p:par>
                                <p:cTn id="68" presetID="42" presetClass="entr" presetSubtype="0" fill="hold" nodeType="afterEffect">
                                  <p:stCondLst>
                                    <p:cond delay="0"/>
                                  </p:stCondLst>
                                  <p:childTnLst>
                                    <p:set>
                                      <p:cBhvr>
                                        <p:cTn id="69" dur="1" fill="hold">
                                          <p:stCondLst>
                                            <p:cond delay="0"/>
                                          </p:stCondLst>
                                        </p:cTn>
                                        <p:tgtEl>
                                          <p:spTgt spid="39"/>
                                        </p:tgtEl>
                                        <p:attrNameLst>
                                          <p:attrName>style.visibility</p:attrName>
                                        </p:attrNameLst>
                                      </p:cBhvr>
                                      <p:to>
                                        <p:strVal val="visible"/>
                                      </p:to>
                                    </p:set>
                                    <p:animEffect transition="in" filter="fade">
                                      <p:cBhvr>
                                        <p:cTn id="70" dur="1000"/>
                                        <p:tgtEl>
                                          <p:spTgt spid="39"/>
                                        </p:tgtEl>
                                      </p:cBhvr>
                                    </p:animEffect>
                                    <p:anim calcmode="lin" valueType="num">
                                      <p:cBhvr>
                                        <p:cTn id="71" dur="1000" fill="hold"/>
                                        <p:tgtEl>
                                          <p:spTgt spid="39"/>
                                        </p:tgtEl>
                                        <p:attrNameLst>
                                          <p:attrName>ppt_x</p:attrName>
                                        </p:attrNameLst>
                                      </p:cBhvr>
                                      <p:tavLst>
                                        <p:tav tm="0">
                                          <p:val>
                                            <p:strVal val="#ppt_x"/>
                                          </p:val>
                                        </p:tav>
                                        <p:tav tm="100000">
                                          <p:val>
                                            <p:strVal val="#ppt_x"/>
                                          </p:val>
                                        </p:tav>
                                      </p:tavLst>
                                    </p:anim>
                                    <p:anim calcmode="lin" valueType="num">
                                      <p:cBhvr>
                                        <p:cTn id="72" dur="1000" fill="hold"/>
                                        <p:tgtEl>
                                          <p:spTgt spid="39"/>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40"/>
                                        </p:tgtEl>
                                        <p:attrNameLst>
                                          <p:attrName>style.visibility</p:attrName>
                                        </p:attrNameLst>
                                      </p:cBhvr>
                                      <p:to>
                                        <p:strVal val="visible"/>
                                      </p:to>
                                    </p:set>
                                    <p:animEffect transition="in" filter="fade">
                                      <p:cBhvr>
                                        <p:cTn id="75" dur="1000"/>
                                        <p:tgtEl>
                                          <p:spTgt spid="40"/>
                                        </p:tgtEl>
                                      </p:cBhvr>
                                    </p:animEffect>
                                    <p:anim calcmode="lin" valueType="num">
                                      <p:cBhvr>
                                        <p:cTn id="76" dur="1000" fill="hold"/>
                                        <p:tgtEl>
                                          <p:spTgt spid="40"/>
                                        </p:tgtEl>
                                        <p:attrNameLst>
                                          <p:attrName>ppt_x</p:attrName>
                                        </p:attrNameLst>
                                      </p:cBhvr>
                                      <p:tavLst>
                                        <p:tav tm="0">
                                          <p:val>
                                            <p:strVal val="#ppt_x"/>
                                          </p:val>
                                        </p:tav>
                                        <p:tav tm="100000">
                                          <p:val>
                                            <p:strVal val="#ppt_x"/>
                                          </p:val>
                                        </p:tav>
                                      </p:tavLst>
                                    </p:anim>
                                    <p:anim calcmode="lin" valueType="num">
                                      <p:cBhvr>
                                        <p:cTn id="77"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
                  </p:tgtEl>
                </p:cond>
              </p:nextCondLst>
            </p:seq>
          </p:childTnLst>
        </p:cTn>
      </p:par>
    </p:tnLst>
    <p:bldLst>
      <p:bldP spid="4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Trái đất">
            <a:hlinkClick r:id="rId3" action="ppaction://hlinksldjump"/>
          </p:cNvPr>
          <p:cNvPicPr>
            <a:picLocks noChangeAspect="1"/>
          </p:cNvPicPr>
          <p:nvPr/>
        </p:nvPicPr>
        <p:blipFill rotWithShape="1">
          <a:blip r:embed="rId4">
            <a:extLst>
              <a:ext uri="{28A0092B-C50C-407E-A947-70E740481C1C}">
                <a14:useLocalDpi xmlns:a14="http://schemas.microsoft.com/office/drawing/2010/main" val="0"/>
              </a:ext>
            </a:extLst>
          </a:blip>
          <a:srcRect l="51758" t="18559" r="31245" b="61514"/>
          <a:stretch/>
        </p:blipFill>
        <p:spPr>
          <a:xfrm>
            <a:off x="10261696" y="-78715"/>
            <a:ext cx="1930304" cy="2263116"/>
          </a:xfrm>
          <a:prstGeom prst="rect">
            <a:avLst/>
          </a:prstGeom>
        </p:spPr>
      </p:pic>
      <p:pic>
        <p:nvPicPr>
          <p:cNvPr id="4" name="bé xanh">
            <a:hlinkClick r:id="rId5" action="ppaction://hlinksldjump"/>
          </p:cNvPr>
          <p:cNvPicPr>
            <a:picLocks noChangeAspect="1"/>
          </p:cNvPicPr>
          <p:nvPr/>
        </p:nvPicPr>
        <p:blipFill rotWithShape="1">
          <a:blip r:embed="rId4">
            <a:extLst>
              <a:ext uri="{28A0092B-C50C-407E-A947-70E740481C1C}">
                <a14:useLocalDpi xmlns:a14="http://schemas.microsoft.com/office/drawing/2010/main" val="0"/>
              </a:ext>
            </a:extLst>
          </a:blip>
          <a:srcRect l="22006" t="47280" r="60956" b="35213"/>
          <a:stretch/>
        </p:blipFill>
        <p:spPr>
          <a:xfrm>
            <a:off x="1423168" y="3204206"/>
            <a:ext cx="1258155" cy="1292884"/>
          </a:xfrm>
          <a:prstGeom prst="ellipse">
            <a:avLst/>
          </a:prstGeom>
        </p:spPr>
      </p:pic>
      <p:pic>
        <p:nvPicPr>
          <p:cNvPr id="5" name="bé cam">
            <a:hlinkClick r:id="rId6" action="ppaction://hlinksldjump"/>
          </p:cNvPr>
          <p:cNvPicPr>
            <a:picLocks noChangeAspect="1"/>
          </p:cNvPicPr>
          <p:nvPr/>
        </p:nvPicPr>
        <p:blipFill rotWithShape="1">
          <a:blip r:embed="rId4">
            <a:extLst>
              <a:ext uri="{28A0092B-C50C-407E-A947-70E740481C1C}">
                <a14:useLocalDpi xmlns:a14="http://schemas.microsoft.com/office/drawing/2010/main" val="0"/>
              </a:ext>
            </a:extLst>
          </a:blip>
          <a:srcRect l="65111" t="33096" r="8274" b="46977"/>
          <a:stretch/>
        </p:blipFill>
        <p:spPr>
          <a:xfrm>
            <a:off x="4775200" y="3461670"/>
            <a:ext cx="2006600" cy="1502405"/>
          </a:xfrm>
          <a:prstGeom prst="ellipse">
            <a:avLst/>
          </a:prstGeom>
        </p:spPr>
      </p:pic>
      <p:cxnSp>
        <p:nvCxnSpPr>
          <p:cNvPr id="7" name="Straight Connector 6"/>
          <p:cNvCxnSpPr/>
          <p:nvPr/>
        </p:nvCxnSpPr>
        <p:spPr>
          <a:xfrm flipV="1">
            <a:off x="1219200" y="4212872"/>
            <a:ext cx="508000" cy="1044928"/>
          </a:xfrm>
          <a:prstGeom prst="line">
            <a:avLst/>
          </a:prstGeom>
          <a:ln w="28575">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681323" y="3850648"/>
            <a:ext cx="2093877" cy="362224"/>
          </a:xfrm>
          <a:prstGeom prst="line">
            <a:avLst/>
          </a:prstGeom>
          <a:ln w="28575">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10" name="bé đỏ">
            <a:hlinkClick r:id="rId7" action="ppaction://hlinksldjump"/>
          </p:cNvPr>
          <p:cNvPicPr>
            <a:picLocks noChangeAspect="1"/>
          </p:cNvPicPr>
          <p:nvPr/>
        </p:nvPicPr>
        <p:blipFill rotWithShape="1">
          <a:blip r:embed="rId4">
            <a:extLst>
              <a:ext uri="{28A0092B-C50C-407E-A947-70E740481C1C}">
                <a14:useLocalDpi xmlns:a14="http://schemas.microsoft.com/office/drawing/2010/main" val="0"/>
              </a:ext>
            </a:extLst>
          </a:blip>
          <a:srcRect l="68136" t="52213" r="12356" b="31689"/>
          <a:stretch/>
        </p:blipFill>
        <p:spPr>
          <a:xfrm>
            <a:off x="7752081" y="2403459"/>
            <a:ext cx="1741153" cy="1436864"/>
          </a:xfrm>
          <a:prstGeom prst="rect">
            <a:avLst/>
          </a:prstGeom>
        </p:spPr>
      </p:pic>
      <p:cxnSp>
        <p:nvCxnSpPr>
          <p:cNvPr id="12" name="Straight Connector 11"/>
          <p:cNvCxnSpPr/>
          <p:nvPr/>
        </p:nvCxnSpPr>
        <p:spPr>
          <a:xfrm flipV="1">
            <a:off x="6512077" y="3324562"/>
            <a:ext cx="1514324" cy="707201"/>
          </a:xfrm>
          <a:prstGeom prst="line">
            <a:avLst/>
          </a:prstGeom>
          <a:ln w="28575">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9144000" y="1600200"/>
            <a:ext cx="1320800" cy="1117600"/>
          </a:xfrm>
          <a:prstGeom prst="line">
            <a:avLst/>
          </a:prstGeom>
          <a:ln w="28575">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rotWithShape="1">
          <a:blip r:embed="rId8" cstate="print">
            <a:extLst>
              <a:ext uri="{28A0092B-C50C-407E-A947-70E740481C1C}">
                <a14:useLocalDpi xmlns:a14="http://schemas.microsoft.com/office/drawing/2010/main" val="0"/>
              </a:ext>
            </a:extLst>
          </a:blip>
          <a:srcRect l="7411" t="6252" r="1942" b="5055"/>
          <a:stretch/>
        </p:blipFill>
        <p:spPr>
          <a:xfrm rot="1610257">
            <a:off x="446399" y="5598596"/>
            <a:ext cx="836981" cy="818944"/>
          </a:xfrm>
          <a:prstGeom prst="rect">
            <a:avLst/>
          </a:prstGeom>
        </p:spPr>
      </p:pic>
      <p:pic>
        <p:nvPicPr>
          <p:cNvPr id="21" name="Google Shape;129;p2" descr="A picture containing monitor, dark, light, lit  Description automatically generated"/>
          <p:cNvPicPr preferRelativeResize="0"/>
          <p:nvPr/>
        </p:nvPicPr>
        <p:blipFill rotWithShape="1">
          <a:blip r:embed="rId9">
            <a:alphaModFix/>
          </a:blip>
          <a:srcRect/>
          <a:stretch/>
        </p:blipFill>
        <p:spPr>
          <a:xfrm>
            <a:off x="789916" y="3678162"/>
            <a:ext cx="1069253" cy="1780604"/>
          </a:xfrm>
          <a:prstGeom prst="rect">
            <a:avLst/>
          </a:prstGeom>
          <a:noFill/>
          <a:ln>
            <a:noFill/>
          </a:ln>
        </p:spPr>
      </p:pic>
      <p:pic>
        <p:nvPicPr>
          <p:cNvPr id="5122" name="Picture 2" descr="You Lose (feat. Longghead) [Explicit] by McLive on Amazon Music - Amazon.com"/>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27472" y="1887164"/>
            <a:ext cx="3581995" cy="3581995"/>
          </a:xfrm>
          <a:prstGeom prst="ellipse">
            <a:avLst/>
          </a:prstGeom>
          <a:noFill/>
          <a:extLst>
            <a:ext uri="{909E8E84-426E-40DD-AFC4-6F175D3DCCD1}">
              <a14:hiddenFill xmlns:a14="http://schemas.microsoft.com/office/drawing/2010/main">
                <a:solidFill>
                  <a:srgbClr val="FFFFFF"/>
                </a:solidFill>
              </a14:hiddenFill>
            </a:ext>
          </a:extLst>
        </p:spPr>
      </p:pic>
      <p:pic>
        <p:nvPicPr>
          <p:cNvPr id="39" name="Picture 38">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10988" t="20000" r="8025" b="29630"/>
          <a:stretch/>
        </p:blipFill>
        <p:spPr>
          <a:xfrm>
            <a:off x="5583585" y="4260248"/>
            <a:ext cx="1269769" cy="950176"/>
          </a:xfrm>
          <a:prstGeom prst="rect">
            <a:avLst/>
          </a:prstGeom>
        </p:spPr>
      </p:pic>
      <p:pic>
        <p:nvPicPr>
          <p:cNvPr id="14" name="Picture 13">
            <a:extLst>
              <a:ext uri="{FF2B5EF4-FFF2-40B4-BE49-F238E27FC236}">
                <a16:creationId xmlns:a16="http://schemas.microsoft.com/office/drawing/2014/main" id="{E52C52C7-BC45-464A-A55B-C451BBE8607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 y="1"/>
            <a:ext cx="1028699" cy="533400"/>
          </a:xfrm>
          <a:prstGeom prst="rect">
            <a:avLst/>
          </a:prstGeom>
        </p:spPr>
      </p:pic>
    </p:spTree>
    <p:extLst>
      <p:ext uri="{BB962C8B-B14F-4D97-AF65-F5344CB8AC3E}">
        <p14:creationId xmlns:p14="http://schemas.microsoft.com/office/powerpoint/2010/main" val="2449326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2"/>
                                        </p:tgtEl>
                                        <p:attrNameLst>
                                          <p:attrName>r</p:attrName>
                                        </p:attrNameLst>
                                      </p:cBhvr>
                                    </p:animRot>
                                  </p:childTnLst>
                                </p:cTn>
                              </p:par>
                              <p:par>
                                <p:cTn id="7" presetID="42" presetClass="path" presetSubtype="0" accel="50000" decel="50000" fill="hold" nodeType="withEffect">
                                  <p:stCondLst>
                                    <p:cond delay="0"/>
                                  </p:stCondLst>
                                  <p:childTnLst>
                                    <p:animMotion origin="layout" path="M -3.33333E-6 4.07407E-6 L 0.0375 -0.15371 " pathEditMode="relative" rAng="0" ptsTypes="AA">
                                      <p:cBhvr>
                                        <p:cTn id="8" dur="3000" fill="hold"/>
                                        <p:tgtEl>
                                          <p:spTgt spid="3"/>
                                        </p:tgtEl>
                                        <p:attrNameLst>
                                          <p:attrName>ppt_x</p:attrName>
                                          <p:attrName>ppt_y</p:attrName>
                                        </p:attrNameLst>
                                      </p:cBhvr>
                                      <p:rCtr x="1875" y="-7685"/>
                                    </p:animMotion>
                                  </p:childTnLst>
                                </p:cTn>
                              </p:par>
                            </p:childTnLst>
                          </p:cTn>
                        </p:par>
                        <p:par>
                          <p:cTn id="9" fill="hold">
                            <p:stCondLst>
                              <p:cond delay="3000"/>
                            </p:stCondLst>
                            <p:childTnLst>
                              <p:par>
                                <p:cTn id="10" presetID="1" presetClass="entr" presetSubtype="0" fill="hold" nodeType="afterEffect">
                                  <p:stCondLst>
                                    <p:cond delay="0"/>
                                  </p:stCondLst>
                                  <p:childTnLst>
                                    <p:set>
                                      <p:cBhvr>
                                        <p:cTn id="11" dur="1" fill="hold">
                                          <p:stCondLst>
                                            <p:cond delay="0"/>
                                          </p:stCondLst>
                                        </p:cTn>
                                        <p:tgtEl>
                                          <p:spTgt spid="21"/>
                                        </p:tgtEl>
                                        <p:attrNameLst>
                                          <p:attrName>style.visibility</p:attrName>
                                        </p:attrNameLst>
                                      </p:cBhvr>
                                      <p:to>
                                        <p:strVal val="visible"/>
                                      </p:to>
                                    </p:set>
                                  </p:childTnLst>
                                </p:cTn>
                              </p:par>
                              <p:par>
                                <p:cTn id="12" presetID="1" presetClass="exit" presetSubtype="0" fill="hold" nodeType="withEffect">
                                  <p:stCondLst>
                                    <p:cond delay="1000"/>
                                  </p:stCondLst>
                                  <p:childTnLst>
                                    <p:set>
                                      <p:cBhvr>
                                        <p:cTn id="13" dur="1" fill="hold">
                                          <p:stCondLst>
                                            <p:cond delay="1"/>
                                          </p:stCondLst>
                                        </p:cTn>
                                        <p:tgtEl>
                                          <p:spTgt spid="21"/>
                                        </p:tgtEl>
                                        <p:attrNameLst>
                                          <p:attrName>style.visibility</p:attrName>
                                        </p:attrNameLst>
                                      </p:cBhvr>
                                      <p:to>
                                        <p:strVal val="hidden"/>
                                      </p:to>
                                    </p:set>
                                  </p:childTnLst>
                                </p:cTn>
                              </p:par>
                              <p:par>
                                <p:cTn id="14" presetID="1" presetClass="exit" presetSubtype="0" fill="hold" nodeType="withEffect">
                                  <p:stCondLst>
                                    <p:cond delay="1000"/>
                                  </p:stCondLst>
                                  <p:childTnLst>
                                    <p:set>
                                      <p:cBhvr>
                                        <p:cTn id="15" dur="1" fill="hold">
                                          <p:stCondLst>
                                            <p:cond delay="0"/>
                                          </p:stCondLst>
                                        </p:cTn>
                                        <p:tgtEl>
                                          <p:spTgt spid="3"/>
                                        </p:tgtEl>
                                        <p:attrNameLst>
                                          <p:attrName>style.visibility</p:attrName>
                                        </p:attrNameLst>
                                      </p:cBhvr>
                                      <p:to>
                                        <p:strVal val="hidden"/>
                                      </p:to>
                                    </p:set>
                                  </p:childTnLst>
                                </p:cTn>
                              </p:par>
                            </p:childTnLst>
                          </p:cTn>
                        </p:par>
                        <p:par>
                          <p:cTn id="16" fill="hold">
                            <p:stCondLst>
                              <p:cond delay="4002"/>
                            </p:stCondLst>
                            <p:childTnLst>
                              <p:par>
                                <p:cTn id="17" presetID="42" presetClass="entr" presetSubtype="0" fill="hold"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1000"/>
                                        <p:tgtEl>
                                          <p:spTgt spid="39"/>
                                        </p:tgtEl>
                                      </p:cBhvr>
                                    </p:animEffect>
                                    <p:anim calcmode="lin" valueType="num">
                                      <p:cBhvr>
                                        <p:cTn id="20" dur="1000" fill="hold"/>
                                        <p:tgtEl>
                                          <p:spTgt spid="39"/>
                                        </p:tgtEl>
                                        <p:attrNameLst>
                                          <p:attrName>ppt_x</p:attrName>
                                        </p:attrNameLst>
                                      </p:cBhvr>
                                      <p:tavLst>
                                        <p:tav tm="0">
                                          <p:val>
                                            <p:strVal val="#ppt_x"/>
                                          </p:val>
                                        </p:tav>
                                        <p:tav tm="100000">
                                          <p:val>
                                            <p:strVal val="#ppt_x"/>
                                          </p:val>
                                        </p:tav>
                                      </p:tavLst>
                                    </p:anim>
                                    <p:anim calcmode="lin" valueType="num">
                                      <p:cBhvr>
                                        <p:cTn id="21" dur="1000" fill="hold"/>
                                        <p:tgtEl>
                                          <p:spTgt spid="39"/>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5122"/>
                                        </p:tgtEl>
                                        <p:attrNameLst>
                                          <p:attrName>style.visibility</p:attrName>
                                        </p:attrNameLst>
                                      </p:cBhvr>
                                      <p:to>
                                        <p:strVal val="visible"/>
                                      </p:to>
                                    </p:set>
                                    <p:animEffect transition="in" filter="fade">
                                      <p:cBhvr>
                                        <p:cTn id="24" dur="1000"/>
                                        <p:tgtEl>
                                          <p:spTgt spid="5122"/>
                                        </p:tgtEl>
                                      </p:cBhvr>
                                    </p:animEffect>
                                    <p:anim calcmode="lin" valueType="num">
                                      <p:cBhvr>
                                        <p:cTn id="25" dur="1000" fill="hold"/>
                                        <p:tgtEl>
                                          <p:spTgt spid="5122"/>
                                        </p:tgtEl>
                                        <p:attrNameLst>
                                          <p:attrName>ppt_x</p:attrName>
                                        </p:attrNameLst>
                                      </p:cBhvr>
                                      <p:tavLst>
                                        <p:tav tm="0">
                                          <p:val>
                                            <p:strVal val="#ppt_x"/>
                                          </p:val>
                                        </p:tav>
                                        <p:tav tm="100000">
                                          <p:val>
                                            <p:strVal val="#ppt_x"/>
                                          </p:val>
                                        </p:tav>
                                      </p:tavLst>
                                    </p:anim>
                                    <p:anim calcmode="lin" valueType="num">
                                      <p:cBhvr>
                                        <p:cTn id="26"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Trái đất">
            <a:hlinkClick r:id="rId3" action="ppaction://hlinksldjump"/>
          </p:cNvPr>
          <p:cNvPicPr>
            <a:picLocks noChangeAspect="1"/>
          </p:cNvPicPr>
          <p:nvPr/>
        </p:nvPicPr>
        <p:blipFill rotWithShape="1">
          <a:blip r:embed="rId4">
            <a:extLst>
              <a:ext uri="{28A0092B-C50C-407E-A947-70E740481C1C}">
                <a14:useLocalDpi xmlns:a14="http://schemas.microsoft.com/office/drawing/2010/main" val="0"/>
              </a:ext>
            </a:extLst>
          </a:blip>
          <a:srcRect l="51758" t="18559" r="31245" b="61514"/>
          <a:stretch/>
        </p:blipFill>
        <p:spPr>
          <a:xfrm>
            <a:off x="10261696" y="-78715"/>
            <a:ext cx="1930304" cy="2263116"/>
          </a:xfrm>
          <a:prstGeom prst="rect">
            <a:avLst/>
          </a:prstGeom>
        </p:spPr>
      </p:pic>
      <p:pic>
        <p:nvPicPr>
          <p:cNvPr id="4" name="bé xanh">
            <a:hlinkClick r:id="rId5" action="ppaction://hlinksldjump"/>
          </p:cNvPr>
          <p:cNvPicPr>
            <a:picLocks noChangeAspect="1"/>
          </p:cNvPicPr>
          <p:nvPr/>
        </p:nvPicPr>
        <p:blipFill rotWithShape="1">
          <a:blip r:embed="rId4">
            <a:extLst>
              <a:ext uri="{28A0092B-C50C-407E-A947-70E740481C1C}">
                <a14:useLocalDpi xmlns:a14="http://schemas.microsoft.com/office/drawing/2010/main" val="0"/>
              </a:ext>
            </a:extLst>
          </a:blip>
          <a:srcRect l="22006" t="47280" r="60956" b="35213"/>
          <a:stretch/>
        </p:blipFill>
        <p:spPr>
          <a:xfrm>
            <a:off x="1423168" y="3204206"/>
            <a:ext cx="1258155" cy="1292884"/>
          </a:xfrm>
          <a:prstGeom prst="ellipse">
            <a:avLst/>
          </a:prstGeom>
        </p:spPr>
      </p:pic>
      <p:pic>
        <p:nvPicPr>
          <p:cNvPr id="5" name="bé cam">
            <a:hlinkClick r:id="rId6" action="ppaction://hlinksldjump"/>
          </p:cNvPr>
          <p:cNvPicPr>
            <a:picLocks noChangeAspect="1"/>
          </p:cNvPicPr>
          <p:nvPr/>
        </p:nvPicPr>
        <p:blipFill rotWithShape="1">
          <a:blip r:embed="rId4">
            <a:extLst>
              <a:ext uri="{28A0092B-C50C-407E-A947-70E740481C1C}">
                <a14:useLocalDpi xmlns:a14="http://schemas.microsoft.com/office/drawing/2010/main" val="0"/>
              </a:ext>
            </a:extLst>
          </a:blip>
          <a:srcRect l="65111" t="33096" r="8274" b="46977"/>
          <a:stretch/>
        </p:blipFill>
        <p:spPr>
          <a:xfrm>
            <a:off x="4775200" y="3461670"/>
            <a:ext cx="2006600" cy="1502405"/>
          </a:xfrm>
          <a:prstGeom prst="ellipse">
            <a:avLst/>
          </a:prstGeom>
        </p:spPr>
      </p:pic>
      <p:cxnSp>
        <p:nvCxnSpPr>
          <p:cNvPr id="7" name="Straight Connector 6"/>
          <p:cNvCxnSpPr/>
          <p:nvPr/>
        </p:nvCxnSpPr>
        <p:spPr>
          <a:xfrm flipV="1">
            <a:off x="1219200" y="4212872"/>
            <a:ext cx="508000" cy="1044928"/>
          </a:xfrm>
          <a:prstGeom prst="line">
            <a:avLst/>
          </a:prstGeom>
          <a:ln w="28575">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681323" y="3850648"/>
            <a:ext cx="2093877" cy="362224"/>
          </a:xfrm>
          <a:prstGeom prst="line">
            <a:avLst/>
          </a:prstGeom>
          <a:ln w="28575">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10" name="bé đỏ">
            <a:hlinkClick r:id="rId7" action="ppaction://hlinksldjump"/>
          </p:cNvPr>
          <p:cNvPicPr>
            <a:picLocks noChangeAspect="1"/>
          </p:cNvPicPr>
          <p:nvPr/>
        </p:nvPicPr>
        <p:blipFill rotWithShape="1">
          <a:blip r:embed="rId4">
            <a:extLst>
              <a:ext uri="{28A0092B-C50C-407E-A947-70E740481C1C}">
                <a14:useLocalDpi xmlns:a14="http://schemas.microsoft.com/office/drawing/2010/main" val="0"/>
              </a:ext>
            </a:extLst>
          </a:blip>
          <a:srcRect l="68136" t="52213" r="12356" b="31689"/>
          <a:stretch/>
        </p:blipFill>
        <p:spPr>
          <a:xfrm>
            <a:off x="7752081" y="2403459"/>
            <a:ext cx="1741153" cy="1436864"/>
          </a:xfrm>
          <a:prstGeom prst="rect">
            <a:avLst/>
          </a:prstGeom>
        </p:spPr>
      </p:pic>
      <p:cxnSp>
        <p:nvCxnSpPr>
          <p:cNvPr id="12" name="Straight Connector 11"/>
          <p:cNvCxnSpPr/>
          <p:nvPr/>
        </p:nvCxnSpPr>
        <p:spPr>
          <a:xfrm flipV="1">
            <a:off x="6512077" y="3324562"/>
            <a:ext cx="1514324" cy="707201"/>
          </a:xfrm>
          <a:prstGeom prst="line">
            <a:avLst/>
          </a:prstGeom>
          <a:ln w="28575">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9144000" y="1600200"/>
            <a:ext cx="1320800" cy="1117600"/>
          </a:xfrm>
          <a:prstGeom prst="line">
            <a:avLst/>
          </a:prstGeom>
          <a:ln w="28575">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rotWithShape="1">
          <a:blip r:embed="rId8" cstate="print">
            <a:extLst>
              <a:ext uri="{28A0092B-C50C-407E-A947-70E740481C1C}">
                <a14:useLocalDpi xmlns:a14="http://schemas.microsoft.com/office/drawing/2010/main" val="0"/>
              </a:ext>
            </a:extLst>
          </a:blip>
          <a:srcRect l="7411" t="6252" r="1942" b="5055"/>
          <a:stretch/>
        </p:blipFill>
        <p:spPr>
          <a:xfrm rot="6330626">
            <a:off x="1800583" y="3374896"/>
            <a:ext cx="836981" cy="818944"/>
          </a:xfrm>
          <a:prstGeom prst="rect">
            <a:avLst/>
          </a:prstGeom>
        </p:spPr>
      </p:pic>
      <p:pic>
        <p:nvPicPr>
          <p:cNvPr id="21" name="Google Shape;129;p2" descr="A picture containing monitor, dark, light, lit  Description automatically generated"/>
          <p:cNvPicPr preferRelativeResize="0"/>
          <p:nvPr/>
        </p:nvPicPr>
        <p:blipFill rotWithShape="1">
          <a:blip r:embed="rId9">
            <a:alphaModFix/>
          </a:blip>
          <a:srcRect/>
          <a:stretch/>
        </p:blipFill>
        <p:spPr>
          <a:xfrm>
            <a:off x="3352800" y="2651361"/>
            <a:ext cx="1069253" cy="1780604"/>
          </a:xfrm>
          <a:prstGeom prst="rect">
            <a:avLst/>
          </a:prstGeom>
          <a:noFill/>
          <a:ln>
            <a:noFill/>
          </a:ln>
        </p:spPr>
      </p:pic>
      <p:pic>
        <p:nvPicPr>
          <p:cNvPr id="23" name="Picture 2" descr="You Lose (feat. Longghead) [Explicit] by McLive on Amazon Music - Amazon.com"/>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27472" y="1887164"/>
            <a:ext cx="3581995" cy="3581995"/>
          </a:xfrm>
          <a:prstGeom prst="ellipse">
            <a:avLst/>
          </a:prstGeom>
          <a:noFill/>
          <a:extLst>
            <a:ext uri="{909E8E84-426E-40DD-AFC4-6F175D3DCCD1}">
              <a14:hiddenFill xmlns:a14="http://schemas.microsoft.com/office/drawing/2010/main">
                <a:solidFill>
                  <a:srgbClr val="FFFFFF"/>
                </a:solidFill>
              </a14:hiddenFill>
            </a:ext>
          </a:extLst>
        </p:spPr>
      </p:pic>
      <p:pic>
        <p:nvPicPr>
          <p:cNvPr id="24" name="Picture 23">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10988" t="20000" r="8025" b="29630"/>
          <a:stretch/>
        </p:blipFill>
        <p:spPr>
          <a:xfrm>
            <a:off x="5583585" y="4260248"/>
            <a:ext cx="1269769" cy="950176"/>
          </a:xfrm>
          <a:prstGeom prst="rect">
            <a:avLst/>
          </a:prstGeom>
        </p:spPr>
      </p:pic>
      <p:pic>
        <p:nvPicPr>
          <p:cNvPr id="14" name="Picture 13">
            <a:extLst>
              <a:ext uri="{FF2B5EF4-FFF2-40B4-BE49-F238E27FC236}">
                <a16:creationId xmlns:a16="http://schemas.microsoft.com/office/drawing/2014/main" id="{8E55FCD9-27A2-44EF-859A-16BF0FEF25C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 y="1"/>
            <a:ext cx="1028699" cy="533400"/>
          </a:xfrm>
          <a:prstGeom prst="rect">
            <a:avLst/>
          </a:prstGeom>
        </p:spPr>
      </p:pic>
    </p:spTree>
    <p:extLst>
      <p:ext uri="{BB962C8B-B14F-4D97-AF65-F5344CB8AC3E}">
        <p14:creationId xmlns:p14="http://schemas.microsoft.com/office/powerpoint/2010/main" val="2671913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2"/>
                                        </p:tgtEl>
                                        <p:attrNameLst>
                                          <p:attrName>r</p:attrName>
                                        </p:attrNameLst>
                                      </p:cBhvr>
                                    </p:animRot>
                                  </p:childTnLst>
                                </p:cTn>
                              </p:par>
                              <p:par>
                                <p:cTn id="7" presetID="42" presetClass="path" presetSubtype="0" accel="50000" decel="50000" fill="hold" nodeType="withEffect">
                                  <p:stCondLst>
                                    <p:cond delay="0"/>
                                  </p:stCondLst>
                                  <p:childTnLst>
                                    <p:animMotion origin="layout" path="M -4.44444E-6 -3.20988E-6 L 0.14306 0.03735 " pathEditMode="relative" rAng="0" ptsTypes="AA">
                                      <p:cBhvr>
                                        <p:cTn id="8" dur="3000" fill="hold"/>
                                        <p:tgtEl>
                                          <p:spTgt spid="3"/>
                                        </p:tgtEl>
                                        <p:attrNameLst>
                                          <p:attrName>ppt_x</p:attrName>
                                          <p:attrName>ppt_y</p:attrName>
                                        </p:attrNameLst>
                                      </p:cBhvr>
                                      <p:rCtr x="7153" y="1852"/>
                                    </p:animMotion>
                                  </p:childTnLst>
                                </p:cTn>
                              </p:par>
                            </p:childTnLst>
                          </p:cTn>
                        </p:par>
                        <p:par>
                          <p:cTn id="9" fill="hold">
                            <p:stCondLst>
                              <p:cond delay="3000"/>
                            </p:stCondLst>
                            <p:childTnLst>
                              <p:par>
                                <p:cTn id="10" presetID="1" presetClass="entr" presetSubtype="0" fill="hold" nodeType="afterEffect">
                                  <p:stCondLst>
                                    <p:cond delay="0"/>
                                  </p:stCondLst>
                                  <p:childTnLst>
                                    <p:set>
                                      <p:cBhvr>
                                        <p:cTn id="11" dur="1" fill="hold">
                                          <p:stCondLst>
                                            <p:cond delay="0"/>
                                          </p:stCondLst>
                                        </p:cTn>
                                        <p:tgtEl>
                                          <p:spTgt spid="21"/>
                                        </p:tgtEl>
                                        <p:attrNameLst>
                                          <p:attrName>style.visibility</p:attrName>
                                        </p:attrNameLst>
                                      </p:cBhvr>
                                      <p:to>
                                        <p:strVal val="visible"/>
                                      </p:to>
                                    </p:set>
                                  </p:childTnLst>
                                </p:cTn>
                              </p:par>
                              <p:par>
                                <p:cTn id="12" presetID="1" presetClass="exit" presetSubtype="0" fill="hold" nodeType="withEffect">
                                  <p:stCondLst>
                                    <p:cond delay="1000"/>
                                  </p:stCondLst>
                                  <p:childTnLst>
                                    <p:set>
                                      <p:cBhvr>
                                        <p:cTn id="13" dur="1" fill="hold">
                                          <p:stCondLst>
                                            <p:cond delay="1"/>
                                          </p:stCondLst>
                                        </p:cTn>
                                        <p:tgtEl>
                                          <p:spTgt spid="21"/>
                                        </p:tgtEl>
                                        <p:attrNameLst>
                                          <p:attrName>style.visibility</p:attrName>
                                        </p:attrNameLst>
                                      </p:cBhvr>
                                      <p:to>
                                        <p:strVal val="hidden"/>
                                      </p:to>
                                    </p:set>
                                  </p:childTnLst>
                                </p:cTn>
                              </p:par>
                              <p:par>
                                <p:cTn id="14" presetID="1" presetClass="exit" presetSubtype="0" fill="hold" nodeType="withEffect">
                                  <p:stCondLst>
                                    <p:cond delay="1000"/>
                                  </p:stCondLst>
                                  <p:childTnLst>
                                    <p:set>
                                      <p:cBhvr>
                                        <p:cTn id="15" dur="1" fill="hold">
                                          <p:stCondLst>
                                            <p:cond delay="0"/>
                                          </p:stCondLst>
                                        </p:cTn>
                                        <p:tgtEl>
                                          <p:spTgt spid="3"/>
                                        </p:tgtEl>
                                        <p:attrNameLst>
                                          <p:attrName>style.visibility</p:attrName>
                                        </p:attrNameLst>
                                      </p:cBhvr>
                                      <p:to>
                                        <p:strVal val="hidden"/>
                                      </p:to>
                                    </p:set>
                                  </p:childTnLst>
                                </p:cTn>
                              </p:par>
                            </p:childTnLst>
                          </p:cTn>
                        </p:par>
                        <p:par>
                          <p:cTn id="16" fill="hold">
                            <p:stCondLst>
                              <p:cond delay="4002"/>
                            </p:stCondLst>
                            <p:childTnLst>
                              <p:par>
                                <p:cTn id="17" presetID="42" presetClass="entr" presetSubtype="0"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1000"/>
                                        <p:tgtEl>
                                          <p:spTgt spid="24"/>
                                        </p:tgtEl>
                                      </p:cBhvr>
                                    </p:animEffect>
                                    <p:anim calcmode="lin" valueType="num">
                                      <p:cBhvr>
                                        <p:cTn id="20" dur="1000" fill="hold"/>
                                        <p:tgtEl>
                                          <p:spTgt spid="24"/>
                                        </p:tgtEl>
                                        <p:attrNameLst>
                                          <p:attrName>ppt_x</p:attrName>
                                        </p:attrNameLst>
                                      </p:cBhvr>
                                      <p:tavLst>
                                        <p:tav tm="0">
                                          <p:val>
                                            <p:strVal val="#ppt_x"/>
                                          </p:val>
                                        </p:tav>
                                        <p:tav tm="100000">
                                          <p:val>
                                            <p:strVal val="#ppt_x"/>
                                          </p:val>
                                        </p:tav>
                                      </p:tavLst>
                                    </p:anim>
                                    <p:anim calcmode="lin" valueType="num">
                                      <p:cBhvr>
                                        <p:cTn id="21" dur="1000" fill="hold"/>
                                        <p:tgtEl>
                                          <p:spTgt spid="2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fade">
                                      <p:cBhvr>
                                        <p:cTn id="24" dur="1000"/>
                                        <p:tgtEl>
                                          <p:spTgt spid="23"/>
                                        </p:tgtEl>
                                      </p:cBhvr>
                                    </p:animEffect>
                                    <p:anim calcmode="lin" valueType="num">
                                      <p:cBhvr>
                                        <p:cTn id="25" dur="1000" fill="hold"/>
                                        <p:tgtEl>
                                          <p:spTgt spid="23"/>
                                        </p:tgtEl>
                                        <p:attrNameLst>
                                          <p:attrName>ppt_x</p:attrName>
                                        </p:attrNameLst>
                                      </p:cBhvr>
                                      <p:tavLst>
                                        <p:tav tm="0">
                                          <p:val>
                                            <p:strVal val="#ppt_x"/>
                                          </p:val>
                                        </p:tav>
                                        <p:tav tm="100000">
                                          <p:val>
                                            <p:strVal val="#ppt_x"/>
                                          </p:val>
                                        </p:tav>
                                      </p:tavLst>
                                    </p:anim>
                                    <p:anim calcmode="lin" valueType="num">
                                      <p:cBhvr>
                                        <p:cTn id="2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Trái đất">
            <a:hlinkClick r:id="rId3" action="ppaction://hlinksldjump"/>
          </p:cNvPr>
          <p:cNvPicPr>
            <a:picLocks noChangeAspect="1"/>
          </p:cNvPicPr>
          <p:nvPr/>
        </p:nvPicPr>
        <p:blipFill rotWithShape="1">
          <a:blip r:embed="rId4">
            <a:extLst>
              <a:ext uri="{28A0092B-C50C-407E-A947-70E740481C1C}">
                <a14:useLocalDpi xmlns:a14="http://schemas.microsoft.com/office/drawing/2010/main" val="0"/>
              </a:ext>
            </a:extLst>
          </a:blip>
          <a:srcRect l="51758" t="18559" r="31245" b="61514"/>
          <a:stretch/>
        </p:blipFill>
        <p:spPr>
          <a:xfrm>
            <a:off x="10261696" y="-78715"/>
            <a:ext cx="1930304" cy="2263116"/>
          </a:xfrm>
          <a:prstGeom prst="rect">
            <a:avLst/>
          </a:prstGeom>
        </p:spPr>
      </p:pic>
      <p:pic>
        <p:nvPicPr>
          <p:cNvPr id="4" name="bé xanh">
            <a:hlinkClick r:id="rId5" action="ppaction://hlinksldjump"/>
          </p:cNvPr>
          <p:cNvPicPr>
            <a:picLocks noChangeAspect="1"/>
          </p:cNvPicPr>
          <p:nvPr/>
        </p:nvPicPr>
        <p:blipFill rotWithShape="1">
          <a:blip r:embed="rId4">
            <a:extLst>
              <a:ext uri="{28A0092B-C50C-407E-A947-70E740481C1C}">
                <a14:useLocalDpi xmlns:a14="http://schemas.microsoft.com/office/drawing/2010/main" val="0"/>
              </a:ext>
            </a:extLst>
          </a:blip>
          <a:srcRect l="22006" t="47280" r="60956" b="35213"/>
          <a:stretch/>
        </p:blipFill>
        <p:spPr>
          <a:xfrm>
            <a:off x="1423168" y="3204206"/>
            <a:ext cx="1258155" cy="1292884"/>
          </a:xfrm>
          <a:prstGeom prst="ellipse">
            <a:avLst/>
          </a:prstGeom>
        </p:spPr>
      </p:pic>
      <p:pic>
        <p:nvPicPr>
          <p:cNvPr id="5" name="bé cam">
            <a:hlinkClick r:id="rId6" action="ppaction://hlinksldjump"/>
          </p:cNvPr>
          <p:cNvPicPr>
            <a:picLocks noChangeAspect="1"/>
          </p:cNvPicPr>
          <p:nvPr/>
        </p:nvPicPr>
        <p:blipFill rotWithShape="1">
          <a:blip r:embed="rId4">
            <a:extLst>
              <a:ext uri="{28A0092B-C50C-407E-A947-70E740481C1C}">
                <a14:useLocalDpi xmlns:a14="http://schemas.microsoft.com/office/drawing/2010/main" val="0"/>
              </a:ext>
            </a:extLst>
          </a:blip>
          <a:srcRect l="65111" t="33096" r="8274" b="46977"/>
          <a:stretch/>
        </p:blipFill>
        <p:spPr>
          <a:xfrm>
            <a:off x="4775200" y="3461670"/>
            <a:ext cx="2006600" cy="1502405"/>
          </a:xfrm>
          <a:prstGeom prst="ellipse">
            <a:avLst/>
          </a:prstGeom>
        </p:spPr>
      </p:pic>
      <p:cxnSp>
        <p:nvCxnSpPr>
          <p:cNvPr id="7" name="Straight Connector 6"/>
          <p:cNvCxnSpPr/>
          <p:nvPr/>
        </p:nvCxnSpPr>
        <p:spPr>
          <a:xfrm flipV="1">
            <a:off x="1219200" y="4212872"/>
            <a:ext cx="508000" cy="1044928"/>
          </a:xfrm>
          <a:prstGeom prst="line">
            <a:avLst/>
          </a:prstGeom>
          <a:ln w="28575">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681323" y="3850648"/>
            <a:ext cx="2093877" cy="362224"/>
          </a:xfrm>
          <a:prstGeom prst="line">
            <a:avLst/>
          </a:prstGeom>
          <a:ln w="28575">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10" name="bé đỏ">
            <a:hlinkClick r:id="rId7" action="ppaction://hlinksldjump"/>
          </p:cNvPr>
          <p:cNvPicPr>
            <a:picLocks noChangeAspect="1"/>
          </p:cNvPicPr>
          <p:nvPr/>
        </p:nvPicPr>
        <p:blipFill rotWithShape="1">
          <a:blip r:embed="rId4">
            <a:extLst>
              <a:ext uri="{28A0092B-C50C-407E-A947-70E740481C1C}">
                <a14:useLocalDpi xmlns:a14="http://schemas.microsoft.com/office/drawing/2010/main" val="0"/>
              </a:ext>
            </a:extLst>
          </a:blip>
          <a:srcRect l="68136" t="52213" r="12356" b="31689"/>
          <a:stretch/>
        </p:blipFill>
        <p:spPr>
          <a:xfrm>
            <a:off x="7752081" y="2403459"/>
            <a:ext cx="1741153" cy="1436864"/>
          </a:xfrm>
          <a:prstGeom prst="rect">
            <a:avLst/>
          </a:prstGeom>
        </p:spPr>
      </p:pic>
      <p:cxnSp>
        <p:nvCxnSpPr>
          <p:cNvPr id="12" name="Straight Connector 11"/>
          <p:cNvCxnSpPr/>
          <p:nvPr/>
        </p:nvCxnSpPr>
        <p:spPr>
          <a:xfrm flipV="1">
            <a:off x="6512077" y="3324562"/>
            <a:ext cx="1514324" cy="707201"/>
          </a:xfrm>
          <a:prstGeom prst="line">
            <a:avLst/>
          </a:prstGeom>
          <a:ln w="28575">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9144000" y="1600200"/>
            <a:ext cx="1320800" cy="1117600"/>
          </a:xfrm>
          <a:prstGeom prst="line">
            <a:avLst/>
          </a:prstGeom>
          <a:ln w="28575">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rotWithShape="1">
          <a:blip r:embed="rId8" cstate="print">
            <a:extLst>
              <a:ext uri="{28A0092B-C50C-407E-A947-70E740481C1C}">
                <a14:useLocalDpi xmlns:a14="http://schemas.microsoft.com/office/drawing/2010/main" val="0"/>
              </a:ext>
            </a:extLst>
          </a:blip>
          <a:srcRect l="7411" t="6252" r="1942" b="5055"/>
          <a:stretch/>
        </p:blipFill>
        <p:spPr>
          <a:xfrm rot="3748163">
            <a:off x="5756007" y="3765495"/>
            <a:ext cx="836981" cy="818944"/>
          </a:xfrm>
          <a:prstGeom prst="rect">
            <a:avLst/>
          </a:prstGeom>
        </p:spPr>
      </p:pic>
      <p:pic>
        <p:nvPicPr>
          <p:cNvPr id="21" name="Google Shape;129;p2" descr="A picture containing monitor, dark, light, lit  Description automatically generated"/>
          <p:cNvPicPr preferRelativeResize="0"/>
          <p:nvPr/>
        </p:nvPicPr>
        <p:blipFill rotWithShape="1">
          <a:blip r:embed="rId9">
            <a:alphaModFix/>
          </a:blip>
          <a:srcRect/>
          <a:stretch/>
        </p:blipFill>
        <p:spPr>
          <a:xfrm>
            <a:off x="6893647" y="2231589"/>
            <a:ext cx="1069253" cy="1780604"/>
          </a:xfrm>
          <a:prstGeom prst="rect">
            <a:avLst/>
          </a:prstGeom>
          <a:noFill/>
          <a:ln>
            <a:noFill/>
          </a:ln>
        </p:spPr>
      </p:pic>
      <p:pic>
        <p:nvPicPr>
          <p:cNvPr id="14" name="Picture 2" descr="You Lose (feat. Longghead) [Explicit] by McLive on Amazon Music - Amazon.com"/>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27472" y="1887164"/>
            <a:ext cx="3581995" cy="3581995"/>
          </a:xfrm>
          <a:prstGeom prst="ellipse">
            <a:avLst/>
          </a:prstGeom>
          <a:noFill/>
          <a:extLst>
            <a:ext uri="{909E8E84-426E-40DD-AFC4-6F175D3DCCD1}">
              <a14:hiddenFill xmlns:a14="http://schemas.microsoft.com/office/drawing/2010/main">
                <a:solidFill>
                  <a:srgbClr val="FFFFFF"/>
                </a:solidFill>
              </a14:hiddenFill>
            </a:ext>
          </a:extLst>
        </p:spPr>
      </p:pic>
      <p:pic>
        <p:nvPicPr>
          <p:cNvPr id="15" name="Picture 14">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10988" t="20000" r="8025" b="29630"/>
          <a:stretch/>
        </p:blipFill>
        <p:spPr>
          <a:xfrm>
            <a:off x="5583585" y="4260248"/>
            <a:ext cx="1269769" cy="950176"/>
          </a:xfrm>
          <a:prstGeom prst="rect">
            <a:avLst/>
          </a:prstGeom>
        </p:spPr>
      </p:pic>
      <p:pic>
        <p:nvPicPr>
          <p:cNvPr id="16" name="Picture 15">
            <a:extLst>
              <a:ext uri="{FF2B5EF4-FFF2-40B4-BE49-F238E27FC236}">
                <a16:creationId xmlns:a16="http://schemas.microsoft.com/office/drawing/2014/main" id="{F597243E-BDCB-419B-BC8C-C194248DAD9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 y="1"/>
            <a:ext cx="1028699" cy="533400"/>
          </a:xfrm>
          <a:prstGeom prst="rect">
            <a:avLst/>
          </a:prstGeom>
        </p:spPr>
      </p:pic>
    </p:spTree>
    <p:extLst>
      <p:ext uri="{BB962C8B-B14F-4D97-AF65-F5344CB8AC3E}">
        <p14:creationId xmlns:p14="http://schemas.microsoft.com/office/powerpoint/2010/main" val="2494875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2"/>
                                        </p:tgtEl>
                                        <p:attrNameLst>
                                          <p:attrName>r</p:attrName>
                                        </p:attrNameLst>
                                      </p:cBhvr>
                                    </p:animRot>
                                  </p:childTnLst>
                                </p:cTn>
                              </p:par>
                              <p:par>
                                <p:cTn id="7" presetID="42" presetClass="path" presetSubtype="0" accel="50000" decel="50000" fill="hold" nodeType="withEffect">
                                  <p:stCondLst>
                                    <p:cond delay="0"/>
                                  </p:stCondLst>
                                  <p:childTnLst>
                                    <p:animMotion origin="layout" path="M -3.61111E-6 -1.97531E-6 L 0.11025 -0.09383 " pathEditMode="relative" rAng="0" ptsTypes="AA">
                                      <p:cBhvr>
                                        <p:cTn id="8" dur="3000" fill="hold"/>
                                        <p:tgtEl>
                                          <p:spTgt spid="3"/>
                                        </p:tgtEl>
                                        <p:attrNameLst>
                                          <p:attrName>ppt_x</p:attrName>
                                          <p:attrName>ppt_y</p:attrName>
                                        </p:attrNameLst>
                                      </p:cBhvr>
                                      <p:rCtr x="5503" y="-4691"/>
                                    </p:animMotion>
                                  </p:childTnLst>
                                </p:cTn>
                              </p:par>
                            </p:childTnLst>
                          </p:cTn>
                        </p:par>
                        <p:par>
                          <p:cTn id="9" fill="hold">
                            <p:stCondLst>
                              <p:cond delay="3000"/>
                            </p:stCondLst>
                            <p:childTnLst>
                              <p:par>
                                <p:cTn id="10" presetID="1" presetClass="entr" presetSubtype="0" fill="hold" nodeType="afterEffect">
                                  <p:stCondLst>
                                    <p:cond delay="0"/>
                                  </p:stCondLst>
                                  <p:childTnLst>
                                    <p:set>
                                      <p:cBhvr>
                                        <p:cTn id="11" dur="1" fill="hold">
                                          <p:stCondLst>
                                            <p:cond delay="0"/>
                                          </p:stCondLst>
                                        </p:cTn>
                                        <p:tgtEl>
                                          <p:spTgt spid="21"/>
                                        </p:tgtEl>
                                        <p:attrNameLst>
                                          <p:attrName>style.visibility</p:attrName>
                                        </p:attrNameLst>
                                      </p:cBhvr>
                                      <p:to>
                                        <p:strVal val="visible"/>
                                      </p:to>
                                    </p:set>
                                  </p:childTnLst>
                                </p:cTn>
                              </p:par>
                              <p:par>
                                <p:cTn id="12" presetID="1" presetClass="exit" presetSubtype="0" fill="hold" nodeType="withEffect">
                                  <p:stCondLst>
                                    <p:cond delay="1000"/>
                                  </p:stCondLst>
                                  <p:childTnLst>
                                    <p:set>
                                      <p:cBhvr>
                                        <p:cTn id="13" dur="1" fill="hold">
                                          <p:stCondLst>
                                            <p:cond delay="1"/>
                                          </p:stCondLst>
                                        </p:cTn>
                                        <p:tgtEl>
                                          <p:spTgt spid="21"/>
                                        </p:tgtEl>
                                        <p:attrNameLst>
                                          <p:attrName>style.visibility</p:attrName>
                                        </p:attrNameLst>
                                      </p:cBhvr>
                                      <p:to>
                                        <p:strVal val="hidden"/>
                                      </p:to>
                                    </p:set>
                                  </p:childTnLst>
                                </p:cTn>
                              </p:par>
                              <p:par>
                                <p:cTn id="14" presetID="1" presetClass="exit" presetSubtype="0" fill="hold" nodeType="withEffect">
                                  <p:stCondLst>
                                    <p:cond delay="1000"/>
                                  </p:stCondLst>
                                  <p:childTnLst>
                                    <p:set>
                                      <p:cBhvr>
                                        <p:cTn id="15" dur="1" fill="hold">
                                          <p:stCondLst>
                                            <p:cond delay="0"/>
                                          </p:stCondLst>
                                        </p:cTn>
                                        <p:tgtEl>
                                          <p:spTgt spid="3"/>
                                        </p:tgtEl>
                                        <p:attrNameLst>
                                          <p:attrName>style.visibility</p:attrName>
                                        </p:attrNameLst>
                                      </p:cBhvr>
                                      <p:to>
                                        <p:strVal val="hidden"/>
                                      </p:to>
                                    </p:set>
                                  </p:childTnLst>
                                </p:cTn>
                              </p:par>
                            </p:childTnLst>
                          </p:cTn>
                        </p:par>
                        <p:par>
                          <p:cTn id="16" fill="hold">
                            <p:stCondLst>
                              <p:cond delay="4002"/>
                            </p:stCondLst>
                            <p:childTnLst>
                              <p:par>
                                <p:cTn id="17" presetID="42" presetClass="entr" presetSubtype="0" fill="hold"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Trái đất">
            <a:hlinkClick r:id="rId3" action="ppaction://hlinksldjump"/>
          </p:cNvPr>
          <p:cNvPicPr>
            <a:picLocks noChangeAspect="1"/>
          </p:cNvPicPr>
          <p:nvPr/>
        </p:nvPicPr>
        <p:blipFill rotWithShape="1">
          <a:blip r:embed="rId4">
            <a:extLst>
              <a:ext uri="{28A0092B-C50C-407E-A947-70E740481C1C}">
                <a14:useLocalDpi xmlns:a14="http://schemas.microsoft.com/office/drawing/2010/main" val="0"/>
              </a:ext>
            </a:extLst>
          </a:blip>
          <a:srcRect l="51758" t="18559" r="31245" b="61514"/>
          <a:stretch/>
        </p:blipFill>
        <p:spPr>
          <a:xfrm>
            <a:off x="10261696" y="-78715"/>
            <a:ext cx="1930304" cy="2263116"/>
          </a:xfrm>
          <a:prstGeom prst="rect">
            <a:avLst/>
          </a:prstGeom>
        </p:spPr>
      </p:pic>
      <p:pic>
        <p:nvPicPr>
          <p:cNvPr id="4" name="bé xanh">
            <a:hlinkClick r:id="rId5" action="ppaction://hlinksldjump"/>
          </p:cNvPr>
          <p:cNvPicPr>
            <a:picLocks noChangeAspect="1"/>
          </p:cNvPicPr>
          <p:nvPr/>
        </p:nvPicPr>
        <p:blipFill rotWithShape="1">
          <a:blip r:embed="rId4">
            <a:extLst>
              <a:ext uri="{28A0092B-C50C-407E-A947-70E740481C1C}">
                <a14:useLocalDpi xmlns:a14="http://schemas.microsoft.com/office/drawing/2010/main" val="0"/>
              </a:ext>
            </a:extLst>
          </a:blip>
          <a:srcRect l="22006" t="47280" r="60956" b="35213"/>
          <a:stretch/>
        </p:blipFill>
        <p:spPr>
          <a:xfrm>
            <a:off x="1423168" y="3204206"/>
            <a:ext cx="1258155" cy="1292884"/>
          </a:xfrm>
          <a:prstGeom prst="ellipse">
            <a:avLst/>
          </a:prstGeom>
        </p:spPr>
      </p:pic>
      <p:pic>
        <p:nvPicPr>
          <p:cNvPr id="5" name="bé cam">
            <a:hlinkClick r:id="rId6" action="ppaction://hlinksldjump"/>
          </p:cNvPr>
          <p:cNvPicPr>
            <a:picLocks noChangeAspect="1"/>
          </p:cNvPicPr>
          <p:nvPr/>
        </p:nvPicPr>
        <p:blipFill rotWithShape="1">
          <a:blip r:embed="rId4">
            <a:extLst>
              <a:ext uri="{28A0092B-C50C-407E-A947-70E740481C1C}">
                <a14:useLocalDpi xmlns:a14="http://schemas.microsoft.com/office/drawing/2010/main" val="0"/>
              </a:ext>
            </a:extLst>
          </a:blip>
          <a:srcRect l="65111" t="33096" r="8274" b="46977"/>
          <a:stretch/>
        </p:blipFill>
        <p:spPr>
          <a:xfrm>
            <a:off x="4775200" y="3461670"/>
            <a:ext cx="2006600" cy="1502405"/>
          </a:xfrm>
          <a:prstGeom prst="ellipse">
            <a:avLst/>
          </a:prstGeom>
        </p:spPr>
      </p:pic>
      <p:cxnSp>
        <p:nvCxnSpPr>
          <p:cNvPr id="7" name="Straight Connector 6"/>
          <p:cNvCxnSpPr/>
          <p:nvPr/>
        </p:nvCxnSpPr>
        <p:spPr>
          <a:xfrm flipV="1">
            <a:off x="1219200" y="4212872"/>
            <a:ext cx="508000" cy="1044928"/>
          </a:xfrm>
          <a:prstGeom prst="line">
            <a:avLst/>
          </a:prstGeom>
          <a:ln w="28575">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681323" y="3850648"/>
            <a:ext cx="2093877" cy="362224"/>
          </a:xfrm>
          <a:prstGeom prst="line">
            <a:avLst/>
          </a:prstGeom>
          <a:ln w="28575">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10" name="bé đỏ">
            <a:hlinkClick r:id="rId7" action="ppaction://hlinksldjump"/>
          </p:cNvPr>
          <p:cNvPicPr>
            <a:picLocks noChangeAspect="1"/>
          </p:cNvPicPr>
          <p:nvPr/>
        </p:nvPicPr>
        <p:blipFill rotWithShape="1">
          <a:blip r:embed="rId4">
            <a:extLst>
              <a:ext uri="{28A0092B-C50C-407E-A947-70E740481C1C}">
                <a14:useLocalDpi xmlns:a14="http://schemas.microsoft.com/office/drawing/2010/main" val="0"/>
              </a:ext>
            </a:extLst>
          </a:blip>
          <a:srcRect l="68136" t="52213" r="12356" b="31689"/>
          <a:stretch/>
        </p:blipFill>
        <p:spPr>
          <a:xfrm>
            <a:off x="7752081" y="2403459"/>
            <a:ext cx="1741153" cy="1436864"/>
          </a:xfrm>
          <a:prstGeom prst="rect">
            <a:avLst/>
          </a:prstGeom>
        </p:spPr>
      </p:pic>
      <p:cxnSp>
        <p:nvCxnSpPr>
          <p:cNvPr id="12" name="Straight Connector 11"/>
          <p:cNvCxnSpPr/>
          <p:nvPr/>
        </p:nvCxnSpPr>
        <p:spPr>
          <a:xfrm flipV="1">
            <a:off x="6512077" y="3324562"/>
            <a:ext cx="1514324" cy="707201"/>
          </a:xfrm>
          <a:prstGeom prst="line">
            <a:avLst/>
          </a:prstGeom>
          <a:ln w="28575">
            <a:solidFill>
              <a:schemeClr val="bg1"/>
            </a:solidFill>
            <a:prstDash val="lgDash"/>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9144000" y="1600200"/>
            <a:ext cx="1320800" cy="1117600"/>
          </a:xfrm>
          <a:prstGeom prst="line">
            <a:avLst/>
          </a:prstGeom>
          <a:ln w="28575">
            <a:solidFill>
              <a:schemeClr val="bg1"/>
            </a:solidFill>
            <a:prstDash val="lgDash"/>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rotWithShape="1">
          <a:blip r:embed="rId8" cstate="print">
            <a:extLst>
              <a:ext uri="{28A0092B-C50C-407E-A947-70E740481C1C}">
                <a14:useLocalDpi xmlns:a14="http://schemas.microsoft.com/office/drawing/2010/main" val="0"/>
              </a:ext>
            </a:extLst>
          </a:blip>
          <a:srcRect l="7411" t="6252" r="1942" b="5055"/>
          <a:stretch/>
        </p:blipFill>
        <p:spPr>
          <a:xfrm rot="3440018">
            <a:off x="8381692" y="2695381"/>
            <a:ext cx="836981" cy="818944"/>
          </a:xfrm>
          <a:prstGeom prst="rect">
            <a:avLst/>
          </a:prstGeom>
        </p:spPr>
      </p:pic>
      <p:pic>
        <p:nvPicPr>
          <p:cNvPr id="21" name="Google Shape;129;p2" descr="A picture containing monitor, dark, light, lit  Description automatically generated"/>
          <p:cNvPicPr preferRelativeResize="0"/>
          <p:nvPr/>
        </p:nvPicPr>
        <p:blipFill rotWithShape="1">
          <a:blip r:embed="rId9">
            <a:alphaModFix/>
          </a:blip>
          <a:srcRect/>
          <a:stretch/>
        </p:blipFill>
        <p:spPr>
          <a:xfrm>
            <a:off x="9493234" y="622855"/>
            <a:ext cx="1069253" cy="1780604"/>
          </a:xfrm>
          <a:prstGeom prst="rect">
            <a:avLst/>
          </a:prstGeom>
          <a:noFill/>
          <a:ln>
            <a:noFill/>
          </a:ln>
        </p:spPr>
      </p:pic>
      <p:pic>
        <p:nvPicPr>
          <p:cNvPr id="14" name="Picture 2" descr="You Lose (feat. Longghead) [Explicit] by McLive on Amazon Music - Amazon.com"/>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27472" y="1887164"/>
            <a:ext cx="3581995" cy="3581995"/>
          </a:xfrm>
          <a:prstGeom prst="ellipse">
            <a:avLst/>
          </a:prstGeom>
          <a:noFill/>
          <a:extLst>
            <a:ext uri="{909E8E84-426E-40DD-AFC4-6F175D3DCCD1}">
              <a14:hiddenFill xmlns:a14="http://schemas.microsoft.com/office/drawing/2010/main">
                <a:solidFill>
                  <a:srgbClr val="FFFFFF"/>
                </a:solidFill>
              </a14:hiddenFill>
            </a:ext>
          </a:extLst>
        </p:spPr>
      </p:pic>
      <p:pic>
        <p:nvPicPr>
          <p:cNvPr id="15" name="Picture 14">
            <a:hlinkClick r:id="rId11" action="ppaction://hlinksldjump"/>
          </p:cNvPr>
          <p:cNvPicPr>
            <a:picLocks noChangeAspect="1"/>
          </p:cNvPicPr>
          <p:nvPr/>
        </p:nvPicPr>
        <p:blipFill rotWithShape="1">
          <a:blip r:embed="rId12" cstate="print">
            <a:extLst>
              <a:ext uri="{28A0092B-C50C-407E-A947-70E740481C1C}">
                <a14:useLocalDpi xmlns:a14="http://schemas.microsoft.com/office/drawing/2010/main" val="0"/>
              </a:ext>
            </a:extLst>
          </a:blip>
          <a:srcRect l="10988" t="20000" r="8025" b="29630"/>
          <a:stretch/>
        </p:blipFill>
        <p:spPr>
          <a:xfrm>
            <a:off x="5583585" y="4260248"/>
            <a:ext cx="1269769" cy="950176"/>
          </a:xfrm>
          <a:prstGeom prst="rect">
            <a:avLst/>
          </a:prstGeom>
        </p:spPr>
      </p:pic>
      <p:pic>
        <p:nvPicPr>
          <p:cNvPr id="16" name="Picture 15">
            <a:extLst>
              <a:ext uri="{FF2B5EF4-FFF2-40B4-BE49-F238E27FC236}">
                <a16:creationId xmlns:a16="http://schemas.microsoft.com/office/drawing/2014/main" id="{FEAF888B-A61D-4D66-824B-B4865EB30AB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 y="1"/>
            <a:ext cx="1028699" cy="533400"/>
          </a:xfrm>
          <a:prstGeom prst="rect">
            <a:avLst/>
          </a:prstGeom>
        </p:spPr>
      </p:pic>
    </p:spTree>
    <p:extLst>
      <p:ext uri="{BB962C8B-B14F-4D97-AF65-F5344CB8AC3E}">
        <p14:creationId xmlns:p14="http://schemas.microsoft.com/office/powerpoint/2010/main" val="1402825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3000" fill="hold"/>
                                        <p:tgtEl>
                                          <p:spTgt spid="2"/>
                                        </p:tgtEl>
                                        <p:attrNameLst>
                                          <p:attrName>r</p:attrName>
                                        </p:attrNameLst>
                                      </p:cBhvr>
                                    </p:animRot>
                                  </p:childTnLst>
                                </p:cTn>
                              </p:par>
                              <p:par>
                                <p:cTn id="7" presetID="42" presetClass="path" presetSubtype="0" accel="50000" decel="50000" fill="hold" nodeType="withEffect">
                                  <p:stCondLst>
                                    <p:cond delay="0"/>
                                  </p:stCondLst>
                                  <p:childTnLst>
                                    <p:animMotion origin="layout" path="M -0.00503 8.64198E-7 L 0.1066 -0.17469 " pathEditMode="relative" rAng="0" ptsTypes="AA">
                                      <p:cBhvr>
                                        <p:cTn id="8" dur="3000" fill="hold"/>
                                        <p:tgtEl>
                                          <p:spTgt spid="3"/>
                                        </p:tgtEl>
                                        <p:attrNameLst>
                                          <p:attrName>ppt_x</p:attrName>
                                          <p:attrName>ppt_y</p:attrName>
                                        </p:attrNameLst>
                                      </p:cBhvr>
                                      <p:rCtr x="5573" y="-8735"/>
                                    </p:animMotion>
                                  </p:childTnLst>
                                </p:cTn>
                              </p:par>
                            </p:childTnLst>
                          </p:cTn>
                        </p:par>
                        <p:par>
                          <p:cTn id="9" fill="hold">
                            <p:stCondLst>
                              <p:cond delay="3000"/>
                            </p:stCondLst>
                            <p:childTnLst>
                              <p:par>
                                <p:cTn id="10" presetID="1" presetClass="entr" presetSubtype="0" fill="hold" nodeType="afterEffect">
                                  <p:stCondLst>
                                    <p:cond delay="0"/>
                                  </p:stCondLst>
                                  <p:childTnLst>
                                    <p:set>
                                      <p:cBhvr>
                                        <p:cTn id="11" dur="1" fill="hold">
                                          <p:stCondLst>
                                            <p:cond delay="0"/>
                                          </p:stCondLst>
                                        </p:cTn>
                                        <p:tgtEl>
                                          <p:spTgt spid="21"/>
                                        </p:tgtEl>
                                        <p:attrNameLst>
                                          <p:attrName>style.visibility</p:attrName>
                                        </p:attrNameLst>
                                      </p:cBhvr>
                                      <p:to>
                                        <p:strVal val="visible"/>
                                      </p:to>
                                    </p:set>
                                  </p:childTnLst>
                                </p:cTn>
                              </p:par>
                              <p:par>
                                <p:cTn id="12" presetID="1" presetClass="exit" presetSubtype="0" fill="hold" nodeType="withEffect">
                                  <p:stCondLst>
                                    <p:cond delay="1000"/>
                                  </p:stCondLst>
                                  <p:childTnLst>
                                    <p:set>
                                      <p:cBhvr>
                                        <p:cTn id="13" dur="1" fill="hold">
                                          <p:stCondLst>
                                            <p:cond delay="1"/>
                                          </p:stCondLst>
                                        </p:cTn>
                                        <p:tgtEl>
                                          <p:spTgt spid="21"/>
                                        </p:tgtEl>
                                        <p:attrNameLst>
                                          <p:attrName>style.visibility</p:attrName>
                                        </p:attrNameLst>
                                      </p:cBhvr>
                                      <p:to>
                                        <p:strVal val="hidden"/>
                                      </p:to>
                                    </p:set>
                                  </p:childTnLst>
                                </p:cTn>
                              </p:par>
                            </p:childTnLst>
                          </p:cTn>
                        </p:par>
                        <p:par>
                          <p:cTn id="14" fill="hold">
                            <p:stCondLst>
                              <p:cond delay="4002"/>
                            </p:stCondLst>
                            <p:childTnLst>
                              <p:par>
                                <p:cTn id="15" presetID="1" presetClass="exit" presetSubtype="0" fill="hold" nodeType="afterEffect">
                                  <p:stCondLst>
                                    <p:cond delay="0"/>
                                  </p:stCondLst>
                                  <p:childTnLst>
                                    <p:set>
                                      <p:cBhvr>
                                        <p:cTn id="16" dur="1" fill="hold">
                                          <p:stCondLst>
                                            <p:cond delay="0"/>
                                          </p:stCondLst>
                                        </p:cTn>
                                        <p:tgtEl>
                                          <p:spTgt spid="3"/>
                                        </p:tgtEl>
                                        <p:attrNameLst>
                                          <p:attrName>style.visibility</p:attrName>
                                        </p:attrNameLst>
                                      </p:cBhvr>
                                      <p:to>
                                        <p:strVal val="hidden"/>
                                      </p:to>
                                    </p:set>
                                  </p:childTnLst>
                                </p:cTn>
                              </p:par>
                            </p:childTnLst>
                          </p:cTn>
                        </p:par>
                        <p:par>
                          <p:cTn id="17" fill="hold">
                            <p:stCondLst>
                              <p:cond delay="4002"/>
                            </p:stCondLst>
                            <p:childTnLst>
                              <p:par>
                                <p:cTn id="18" presetID="42" presetClass="entr" presetSubtype="0" fill="hold" nodeType="after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1000"/>
                                        <p:tgtEl>
                                          <p:spTgt spid="15"/>
                                        </p:tgtEl>
                                      </p:cBhvr>
                                    </p:animEffect>
                                    <p:anim calcmode="lin" valueType="num">
                                      <p:cBhvr>
                                        <p:cTn id="21" dur="1000" fill="hold"/>
                                        <p:tgtEl>
                                          <p:spTgt spid="15"/>
                                        </p:tgtEl>
                                        <p:attrNameLst>
                                          <p:attrName>ppt_x</p:attrName>
                                        </p:attrNameLst>
                                      </p:cBhvr>
                                      <p:tavLst>
                                        <p:tav tm="0">
                                          <p:val>
                                            <p:strVal val="#ppt_x"/>
                                          </p:val>
                                        </p:tav>
                                        <p:tav tm="100000">
                                          <p:val>
                                            <p:strVal val="#ppt_x"/>
                                          </p:val>
                                        </p:tav>
                                      </p:tavLst>
                                    </p:anim>
                                    <p:anim calcmode="lin" valueType="num">
                                      <p:cBhvr>
                                        <p:cTn id="22" dur="1000" fill="hold"/>
                                        <p:tgtEl>
                                          <p:spTgt spid="15"/>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7000" b="-39000"/>
          </a:stretch>
        </a:blipFill>
        <a:effectLst/>
      </p:bgPr>
    </p:bg>
    <p:spTree>
      <p:nvGrpSpPr>
        <p:cNvPr id="1" name=""/>
        <p:cNvGrpSpPr/>
        <p:nvPr/>
      </p:nvGrpSpPr>
      <p:grpSpPr>
        <a:xfrm>
          <a:off x="0" y="0"/>
          <a:ext cx="0" cy="0"/>
          <a:chOff x="0" y="0"/>
          <a:chExt cx="0" cy="0"/>
        </a:xfrm>
      </p:grpSpPr>
      <p:sp>
        <p:nvSpPr>
          <p:cNvPr id="2" name="Rectangle 1"/>
          <p:cNvSpPr/>
          <p:nvPr/>
        </p:nvSpPr>
        <p:spPr>
          <a:xfrm>
            <a:off x="228144" y="229183"/>
            <a:ext cx="11963856" cy="1077218"/>
          </a:xfrm>
          <a:prstGeom prst="rect">
            <a:avLst/>
          </a:prstGeom>
        </p:spPr>
        <p:txBody>
          <a:bodyPr wrap="square">
            <a:spAutoFit/>
          </a:bodyPr>
          <a:lstStyle/>
          <a:p>
            <a:pPr algn="ctr" defTabSz="1219170"/>
            <a:r>
              <a:rPr lang="vi-VN" sz="3200" b="1" dirty="0">
                <a:solidFill>
                  <a:prstClr val="white"/>
                </a:solidFill>
                <a:latin typeface="+mj-lt"/>
                <a:cs typeface="Times New Roman" pitchFamily="18" charset="0"/>
              </a:rPr>
              <a:t>Trong bài ‘‘</a:t>
            </a:r>
            <a:r>
              <a:rPr lang="en-US" sz="3200" b="1" dirty="0">
                <a:solidFill>
                  <a:srgbClr val="FFFF00"/>
                </a:solidFill>
                <a:latin typeface="+mj-lt"/>
                <a:cs typeface="Times New Roman" pitchFamily="18" charset="0"/>
              </a:rPr>
              <a:t>Con </a:t>
            </a:r>
            <a:r>
              <a:rPr lang="en-US" sz="3200" b="1" dirty="0" err="1">
                <a:solidFill>
                  <a:srgbClr val="FFFF00"/>
                </a:solidFill>
                <a:latin typeface="+mj-lt"/>
                <a:cs typeface="Times New Roman" pitchFamily="18" charset="0"/>
              </a:rPr>
              <a:t>chó</a:t>
            </a:r>
            <a:r>
              <a:rPr lang="en-US" sz="3200" b="1" dirty="0">
                <a:solidFill>
                  <a:srgbClr val="FFFF00"/>
                </a:solidFill>
                <a:latin typeface="+mj-lt"/>
                <a:cs typeface="Times New Roman" pitchFamily="18" charset="0"/>
              </a:rPr>
              <a:t> </a:t>
            </a:r>
            <a:r>
              <a:rPr lang="en-US" sz="3200" b="1" dirty="0" err="1">
                <a:solidFill>
                  <a:srgbClr val="FFFF00"/>
                </a:solidFill>
                <a:latin typeface="+mj-lt"/>
                <a:cs typeface="Times New Roman" pitchFamily="18" charset="0"/>
              </a:rPr>
              <a:t>nhà</a:t>
            </a:r>
            <a:r>
              <a:rPr lang="en-US" sz="3200" b="1" dirty="0">
                <a:solidFill>
                  <a:srgbClr val="FFFF00"/>
                </a:solidFill>
                <a:latin typeface="+mj-lt"/>
                <a:cs typeface="Times New Roman" pitchFamily="18" charset="0"/>
              </a:rPr>
              <a:t> </a:t>
            </a:r>
            <a:r>
              <a:rPr lang="en-US" sz="3200" b="1" dirty="0" err="1">
                <a:solidFill>
                  <a:srgbClr val="FFFF00"/>
                </a:solidFill>
                <a:latin typeface="+mj-lt"/>
                <a:cs typeface="Times New Roman" pitchFamily="18" charset="0"/>
              </a:rPr>
              <a:t>hàng</a:t>
            </a:r>
            <a:r>
              <a:rPr lang="en-US" sz="3200" b="1" dirty="0">
                <a:solidFill>
                  <a:srgbClr val="FFFF00"/>
                </a:solidFill>
                <a:latin typeface="+mj-lt"/>
                <a:cs typeface="Times New Roman" pitchFamily="18" charset="0"/>
              </a:rPr>
              <a:t> </a:t>
            </a:r>
            <a:r>
              <a:rPr lang="en-US" sz="3200" b="1" dirty="0" err="1">
                <a:solidFill>
                  <a:srgbClr val="FFFF00"/>
                </a:solidFill>
                <a:latin typeface="+mj-lt"/>
                <a:cs typeface="Times New Roman" pitchFamily="18" charset="0"/>
              </a:rPr>
              <a:t>xóm</a:t>
            </a:r>
            <a:r>
              <a:rPr lang="vi-VN" sz="3200" b="1" dirty="0">
                <a:solidFill>
                  <a:prstClr val="white"/>
                </a:solidFill>
                <a:latin typeface="+mj-lt"/>
                <a:cs typeface="Times New Roman" pitchFamily="18" charset="0"/>
              </a:rPr>
              <a:t>’’.</a:t>
            </a:r>
          </a:p>
          <a:p>
            <a:pPr algn="ctr" defTabSz="1219170"/>
            <a:r>
              <a:rPr lang="en-US" sz="3200" b="1" dirty="0" err="1">
                <a:solidFill>
                  <a:prstClr val="white"/>
                </a:solidFill>
                <a:latin typeface="+mj-lt"/>
                <a:cs typeface="Times New Roman" pitchFamily="18" charset="0"/>
              </a:rPr>
              <a:t>Bạn</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của</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bé</a:t>
            </a:r>
            <a:r>
              <a:rPr lang="en-US" sz="3200" b="1" dirty="0">
                <a:solidFill>
                  <a:prstClr val="white"/>
                </a:solidFill>
                <a:latin typeface="+mj-lt"/>
                <a:cs typeface="Times New Roman" pitchFamily="18" charset="0"/>
              </a:rPr>
              <a:t> ở </a:t>
            </a:r>
            <a:r>
              <a:rPr lang="en-US" sz="3200" b="1" dirty="0" err="1">
                <a:solidFill>
                  <a:prstClr val="white"/>
                </a:solidFill>
                <a:latin typeface="+mj-lt"/>
                <a:cs typeface="Times New Roman" pitchFamily="18" charset="0"/>
              </a:rPr>
              <a:t>nhà</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là</a:t>
            </a:r>
            <a:r>
              <a:rPr lang="en-US" sz="3200" b="1" dirty="0">
                <a:solidFill>
                  <a:prstClr val="white"/>
                </a:solidFill>
                <a:latin typeface="+mj-lt"/>
                <a:cs typeface="Times New Roman" pitchFamily="18" charset="0"/>
              </a:rPr>
              <a:t> ai</a:t>
            </a:r>
            <a:r>
              <a:rPr lang="vi-VN" sz="3200" b="1" dirty="0">
                <a:solidFill>
                  <a:prstClr val="white"/>
                </a:solidFill>
                <a:latin typeface="+mj-lt"/>
                <a:cs typeface="Times New Roman" pitchFamily="18" charset="0"/>
              </a:rPr>
              <a:t>? Chọn ý đúng</a:t>
            </a:r>
          </a:p>
        </p:txBody>
      </p:sp>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l="14688" r="10548" b="6241"/>
          <a:stretch/>
        </p:blipFill>
        <p:spPr>
          <a:xfrm>
            <a:off x="5365262" y="2311400"/>
            <a:ext cx="1689621" cy="2118907"/>
          </a:xfrm>
          <a:prstGeom prst="rect">
            <a:avLst/>
          </a:prstGeom>
        </p:spPr>
      </p:pic>
      <p:sp>
        <p:nvSpPr>
          <p:cNvPr id="5" name="Freeform 4"/>
          <p:cNvSpPr/>
          <p:nvPr/>
        </p:nvSpPr>
        <p:spPr>
          <a:xfrm>
            <a:off x="5946526" y="4382718"/>
            <a:ext cx="353921" cy="501041"/>
          </a:xfrm>
          <a:custGeom>
            <a:avLst/>
            <a:gdLst>
              <a:gd name="connsiteX0" fmla="*/ 100584 w 265441"/>
              <a:gd name="connsiteY0" fmla="*/ 0 h 375781"/>
              <a:gd name="connsiteX1" fmla="*/ 263422 w 265441"/>
              <a:gd name="connsiteY1" fmla="*/ 100209 h 375781"/>
              <a:gd name="connsiteX2" fmla="*/ 375 w 265441"/>
              <a:gd name="connsiteY2" fmla="*/ 275573 h 375781"/>
              <a:gd name="connsiteX3" fmla="*/ 200792 w 265441"/>
              <a:gd name="connsiteY3" fmla="*/ 375781 h 375781"/>
              <a:gd name="connsiteX4" fmla="*/ 200792 w 265441"/>
              <a:gd name="connsiteY4" fmla="*/ 375781 h 375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441" h="375781">
                <a:moveTo>
                  <a:pt x="100584" y="0"/>
                </a:moveTo>
                <a:cubicBezTo>
                  <a:pt x="190354" y="27140"/>
                  <a:pt x="280124" y="54280"/>
                  <a:pt x="263422" y="100209"/>
                </a:cubicBezTo>
                <a:cubicBezTo>
                  <a:pt x="246721" y="146138"/>
                  <a:pt x="10813" y="229644"/>
                  <a:pt x="375" y="275573"/>
                </a:cubicBezTo>
                <a:cubicBezTo>
                  <a:pt x="-10063" y="321502"/>
                  <a:pt x="200792" y="375781"/>
                  <a:pt x="200792" y="375781"/>
                </a:cubicBezTo>
                <a:lnTo>
                  <a:pt x="200792" y="375781"/>
                </a:lnTo>
              </a:path>
            </a:pathLst>
          </a:cu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vi-VN" sz="2667">
              <a:solidFill>
                <a:prstClr val="black"/>
              </a:solidFill>
              <a:latin typeface="Times New Roman" panose="02020603050405020304" pitchFamily="18" charset="0"/>
            </a:endParaRPr>
          </a:p>
        </p:txBody>
      </p:sp>
      <p:sp>
        <p:nvSpPr>
          <p:cNvPr id="6" name="Rectangle 5"/>
          <p:cNvSpPr/>
          <p:nvPr/>
        </p:nvSpPr>
        <p:spPr>
          <a:xfrm>
            <a:off x="5053129" y="4921885"/>
            <a:ext cx="2313887" cy="1656715"/>
          </a:xfrm>
          <a:prstGeom prst="rect">
            <a:avLst/>
          </a:prstGeom>
          <a:solidFill>
            <a:srgbClr val="FFFF00"/>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vi-VN" sz="2400" dirty="0">
                <a:solidFill>
                  <a:prstClr val="black"/>
                </a:solidFill>
                <a:latin typeface="+mj-lt"/>
                <a:cs typeface="Times New Roman" pitchFamily="18" charset="0"/>
              </a:rPr>
              <a:t>B. </a:t>
            </a:r>
            <a:r>
              <a:rPr lang="en-US" sz="2400" dirty="0" err="1">
                <a:solidFill>
                  <a:prstClr val="black"/>
                </a:solidFill>
                <a:latin typeface="+mj-lt"/>
                <a:cs typeface="Times New Roman" pitchFamily="18" charset="0"/>
              </a:rPr>
              <a:t>Cún</a:t>
            </a:r>
            <a:r>
              <a:rPr lang="en-US" sz="2400" dirty="0">
                <a:solidFill>
                  <a:prstClr val="black"/>
                </a:solidFill>
                <a:latin typeface="+mj-lt"/>
                <a:cs typeface="Times New Roman" pitchFamily="18" charset="0"/>
              </a:rPr>
              <a:t> </a:t>
            </a:r>
            <a:r>
              <a:rPr lang="en-US" sz="2400" dirty="0" err="1">
                <a:solidFill>
                  <a:prstClr val="black"/>
                </a:solidFill>
                <a:latin typeface="+mj-lt"/>
                <a:cs typeface="Times New Roman" pitchFamily="18" charset="0"/>
              </a:rPr>
              <a:t>Bông</a:t>
            </a:r>
            <a:r>
              <a:rPr lang="en-US" sz="2400" dirty="0">
                <a:solidFill>
                  <a:prstClr val="black"/>
                </a:solidFill>
                <a:latin typeface="+mj-lt"/>
                <a:cs typeface="Times New Roman" pitchFamily="18" charset="0"/>
              </a:rPr>
              <a:t> </a:t>
            </a:r>
            <a:r>
              <a:rPr lang="en-US" sz="2400" dirty="0" err="1">
                <a:solidFill>
                  <a:prstClr val="black"/>
                </a:solidFill>
                <a:latin typeface="+mj-lt"/>
                <a:cs typeface="Times New Roman" pitchFamily="18" charset="0"/>
              </a:rPr>
              <a:t>nhà</a:t>
            </a:r>
            <a:r>
              <a:rPr lang="en-US" sz="2400" dirty="0">
                <a:solidFill>
                  <a:prstClr val="black"/>
                </a:solidFill>
                <a:latin typeface="+mj-lt"/>
                <a:cs typeface="Times New Roman" pitchFamily="18" charset="0"/>
              </a:rPr>
              <a:t> </a:t>
            </a:r>
            <a:r>
              <a:rPr lang="en-US" sz="2400" dirty="0" err="1">
                <a:solidFill>
                  <a:prstClr val="black"/>
                </a:solidFill>
                <a:latin typeface="+mj-lt"/>
                <a:cs typeface="Times New Roman" pitchFamily="18" charset="0"/>
              </a:rPr>
              <a:t>hàng</a:t>
            </a:r>
            <a:r>
              <a:rPr lang="en-US" sz="2400" dirty="0">
                <a:solidFill>
                  <a:prstClr val="black"/>
                </a:solidFill>
                <a:latin typeface="+mj-lt"/>
                <a:cs typeface="Times New Roman" pitchFamily="18" charset="0"/>
              </a:rPr>
              <a:t> </a:t>
            </a:r>
            <a:r>
              <a:rPr lang="en-US" sz="2400" dirty="0" err="1">
                <a:solidFill>
                  <a:prstClr val="black"/>
                </a:solidFill>
                <a:latin typeface="+mj-lt"/>
                <a:cs typeface="Times New Roman" pitchFamily="18" charset="0"/>
              </a:rPr>
              <a:t>xóm</a:t>
            </a:r>
            <a:r>
              <a:rPr lang="en-US" sz="2400" dirty="0">
                <a:solidFill>
                  <a:prstClr val="black"/>
                </a:solidFill>
                <a:latin typeface="+mj-lt"/>
                <a:cs typeface="Times New Roman" pitchFamily="18" charset="0"/>
              </a:rPr>
              <a:t>.</a:t>
            </a:r>
            <a:endParaRPr lang="vi-VN" sz="2400" dirty="0">
              <a:solidFill>
                <a:prstClr val="black"/>
              </a:solidFill>
              <a:latin typeface="+mj-lt"/>
              <a:cs typeface="Times New Roman" pitchFamily="18" charset="0"/>
            </a:endParaRPr>
          </a:p>
        </p:txBody>
      </p:sp>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14688" r="10548" b="6241"/>
          <a:stretch/>
        </p:blipFill>
        <p:spPr>
          <a:xfrm>
            <a:off x="9248324" y="2311400"/>
            <a:ext cx="1689621" cy="2118907"/>
          </a:xfrm>
          <a:prstGeom prst="rect">
            <a:avLst/>
          </a:prstGeom>
        </p:spPr>
      </p:pic>
      <p:sp>
        <p:nvSpPr>
          <p:cNvPr id="9" name="Freeform 8"/>
          <p:cNvSpPr/>
          <p:nvPr/>
        </p:nvSpPr>
        <p:spPr>
          <a:xfrm>
            <a:off x="9829589" y="4382718"/>
            <a:ext cx="353921" cy="501041"/>
          </a:xfrm>
          <a:custGeom>
            <a:avLst/>
            <a:gdLst>
              <a:gd name="connsiteX0" fmla="*/ 100584 w 265441"/>
              <a:gd name="connsiteY0" fmla="*/ 0 h 375781"/>
              <a:gd name="connsiteX1" fmla="*/ 263422 w 265441"/>
              <a:gd name="connsiteY1" fmla="*/ 100209 h 375781"/>
              <a:gd name="connsiteX2" fmla="*/ 375 w 265441"/>
              <a:gd name="connsiteY2" fmla="*/ 275573 h 375781"/>
              <a:gd name="connsiteX3" fmla="*/ 200792 w 265441"/>
              <a:gd name="connsiteY3" fmla="*/ 375781 h 375781"/>
              <a:gd name="connsiteX4" fmla="*/ 200792 w 265441"/>
              <a:gd name="connsiteY4" fmla="*/ 375781 h 375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441" h="375781">
                <a:moveTo>
                  <a:pt x="100584" y="0"/>
                </a:moveTo>
                <a:cubicBezTo>
                  <a:pt x="190354" y="27140"/>
                  <a:pt x="280124" y="54280"/>
                  <a:pt x="263422" y="100209"/>
                </a:cubicBezTo>
                <a:cubicBezTo>
                  <a:pt x="246721" y="146138"/>
                  <a:pt x="10813" y="229644"/>
                  <a:pt x="375" y="275573"/>
                </a:cubicBezTo>
                <a:cubicBezTo>
                  <a:pt x="-10063" y="321502"/>
                  <a:pt x="200792" y="375781"/>
                  <a:pt x="200792" y="375781"/>
                </a:cubicBezTo>
                <a:lnTo>
                  <a:pt x="200792" y="375781"/>
                </a:lnTo>
              </a:path>
            </a:pathLst>
          </a:cu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vi-VN" sz="2667">
              <a:solidFill>
                <a:prstClr val="black"/>
              </a:solidFill>
              <a:latin typeface="Times New Roman" panose="02020603050405020304" pitchFamily="18" charset="0"/>
            </a:endParaRPr>
          </a:p>
        </p:txBody>
      </p:sp>
      <p:sp>
        <p:nvSpPr>
          <p:cNvPr id="10" name="Rectangle 9"/>
          <p:cNvSpPr/>
          <p:nvPr/>
        </p:nvSpPr>
        <p:spPr>
          <a:xfrm>
            <a:off x="8936191" y="4921885"/>
            <a:ext cx="2313887" cy="1656715"/>
          </a:xfrm>
          <a:prstGeom prst="rect">
            <a:avLst/>
          </a:prstGeom>
          <a:solidFill>
            <a:srgbClr val="FFFF00"/>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vi-VN" sz="2400" dirty="0">
                <a:solidFill>
                  <a:prstClr val="black"/>
                </a:solidFill>
                <a:latin typeface="+mj-lt"/>
                <a:cs typeface="Times New Roman" pitchFamily="18" charset="0"/>
              </a:rPr>
              <a:t>C. </a:t>
            </a:r>
            <a:r>
              <a:rPr lang="en-US" sz="2400" dirty="0" err="1">
                <a:solidFill>
                  <a:prstClr val="black"/>
                </a:solidFill>
                <a:latin typeface="+mj-lt"/>
                <a:cs typeface="Times New Roman" pitchFamily="18" charset="0"/>
              </a:rPr>
              <a:t>Bạn</a:t>
            </a:r>
            <a:r>
              <a:rPr lang="en-US" sz="2400" dirty="0">
                <a:solidFill>
                  <a:prstClr val="black"/>
                </a:solidFill>
                <a:latin typeface="+mj-lt"/>
                <a:cs typeface="Times New Roman" pitchFamily="18" charset="0"/>
              </a:rPr>
              <a:t> </a:t>
            </a:r>
            <a:r>
              <a:rPr lang="en-US" sz="2400" dirty="0" err="1">
                <a:solidFill>
                  <a:prstClr val="black"/>
                </a:solidFill>
                <a:latin typeface="+mj-lt"/>
                <a:cs typeface="Times New Roman" pitchFamily="18" charset="0"/>
              </a:rPr>
              <a:t>Bông</a:t>
            </a:r>
            <a:endParaRPr lang="vi-VN" sz="2400" dirty="0">
              <a:solidFill>
                <a:prstClr val="black"/>
              </a:solidFill>
              <a:latin typeface="+mj-lt"/>
              <a:cs typeface="Times New Roman" pitchFamily="18" charset="0"/>
            </a:endParaRPr>
          </a:p>
        </p:txBody>
      </p:sp>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14688" r="10548" b="6241"/>
          <a:stretch/>
        </p:blipFill>
        <p:spPr>
          <a:xfrm>
            <a:off x="1531334" y="2311400"/>
            <a:ext cx="1689621" cy="2118907"/>
          </a:xfrm>
          <a:prstGeom prst="rect">
            <a:avLst/>
          </a:prstGeom>
        </p:spPr>
      </p:pic>
      <p:sp>
        <p:nvSpPr>
          <p:cNvPr id="13" name="Freeform 12"/>
          <p:cNvSpPr/>
          <p:nvPr/>
        </p:nvSpPr>
        <p:spPr>
          <a:xfrm>
            <a:off x="2112598" y="4382718"/>
            <a:ext cx="353921" cy="501041"/>
          </a:xfrm>
          <a:custGeom>
            <a:avLst/>
            <a:gdLst>
              <a:gd name="connsiteX0" fmla="*/ 100584 w 265441"/>
              <a:gd name="connsiteY0" fmla="*/ 0 h 375781"/>
              <a:gd name="connsiteX1" fmla="*/ 263422 w 265441"/>
              <a:gd name="connsiteY1" fmla="*/ 100209 h 375781"/>
              <a:gd name="connsiteX2" fmla="*/ 375 w 265441"/>
              <a:gd name="connsiteY2" fmla="*/ 275573 h 375781"/>
              <a:gd name="connsiteX3" fmla="*/ 200792 w 265441"/>
              <a:gd name="connsiteY3" fmla="*/ 375781 h 375781"/>
              <a:gd name="connsiteX4" fmla="*/ 200792 w 265441"/>
              <a:gd name="connsiteY4" fmla="*/ 375781 h 375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441" h="375781">
                <a:moveTo>
                  <a:pt x="100584" y="0"/>
                </a:moveTo>
                <a:cubicBezTo>
                  <a:pt x="190354" y="27140"/>
                  <a:pt x="280124" y="54280"/>
                  <a:pt x="263422" y="100209"/>
                </a:cubicBezTo>
                <a:cubicBezTo>
                  <a:pt x="246721" y="146138"/>
                  <a:pt x="10813" y="229644"/>
                  <a:pt x="375" y="275573"/>
                </a:cubicBezTo>
                <a:cubicBezTo>
                  <a:pt x="-10063" y="321502"/>
                  <a:pt x="200792" y="375781"/>
                  <a:pt x="200792" y="375781"/>
                </a:cubicBezTo>
                <a:lnTo>
                  <a:pt x="200792" y="375781"/>
                </a:lnTo>
              </a:path>
            </a:pathLst>
          </a:cu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vi-VN" sz="2667">
              <a:solidFill>
                <a:prstClr val="black"/>
              </a:solidFill>
              <a:latin typeface="Times New Roman" panose="02020603050405020304" pitchFamily="18" charset="0"/>
            </a:endParaRPr>
          </a:p>
        </p:txBody>
      </p:sp>
      <p:sp>
        <p:nvSpPr>
          <p:cNvPr id="14" name="Rectangle 13"/>
          <p:cNvSpPr/>
          <p:nvPr/>
        </p:nvSpPr>
        <p:spPr>
          <a:xfrm>
            <a:off x="1219201" y="4921885"/>
            <a:ext cx="2313887" cy="1656715"/>
          </a:xfrm>
          <a:prstGeom prst="rect">
            <a:avLst/>
          </a:prstGeom>
          <a:solidFill>
            <a:srgbClr val="FFFF00"/>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vi-VN" sz="2400" dirty="0">
                <a:solidFill>
                  <a:prstClr val="black"/>
                </a:solidFill>
                <a:latin typeface="+mj-lt"/>
                <a:cs typeface="Times New Roman" pitchFamily="18" charset="0"/>
              </a:rPr>
              <a:t>A. </a:t>
            </a:r>
            <a:r>
              <a:rPr lang="en-US" sz="2400" dirty="0" err="1">
                <a:solidFill>
                  <a:prstClr val="black"/>
                </a:solidFill>
                <a:latin typeface="+mj-lt"/>
                <a:cs typeface="Times New Roman" pitchFamily="18" charset="0"/>
              </a:rPr>
              <a:t>Búp</a:t>
            </a:r>
            <a:r>
              <a:rPr lang="en-US" sz="2400" dirty="0">
                <a:solidFill>
                  <a:prstClr val="black"/>
                </a:solidFill>
                <a:latin typeface="+mj-lt"/>
                <a:cs typeface="Times New Roman" pitchFamily="18" charset="0"/>
              </a:rPr>
              <a:t> </a:t>
            </a:r>
            <a:r>
              <a:rPr lang="en-US" sz="2400" dirty="0" err="1">
                <a:solidFill>
                  <a:prstClr val="black"/>
                </a:solidFill>
                <a:latin typeface="+mj-lt"/>
                <a:cs typeface="Times New Roman" pitchFamily="18" charset="0"/>
              </a:rPr>
              <a:t>bê</a:t>
            </a:r>
            <a:endParaRPr lang="vi-VN" sz="2400" dirty="0">
              <a:solidFill>
                <a:prstClr val="black"/>
              </a:solidFill>
              <a:latin typeface="+mj-lt"/>
              <a:cs typeface="Times New Roman" pitchFamily="18" charset="0"/>
            </a:endParaRPr>
          </a:p>
        </p:txBody>
      </p:sp>
      <p:pic>
        <p:nvPicPr>
          <p:cNvPr id="15" name="Tieng-tinh-tinh-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700000" y="2216779"/>
            <a:ext cx="812800" cy="812800"/>
          </a:xfrm>
          <a:prstGeom prst="rect">
            <a:avLst/>
          </a:prstGeom>
        </p:spPr>
      </p:pic>
      <p:pic>
        <p:nvPicPr>
          <p:cNvPr id="21" name="Picture 20">
            <a:hlinkClick r:id="rId8" action="ppaction://hlinksldjump"/>
          </p:cNvPr>
          <p:cNvPicPr>
            <a:picLocks noChangeAspect="1"/>
          </p:cNvPicPr>
          <p:nvPr/>
        </p:nvPicPr>
        <p:blipFill rotWithShape="1">
          <a:blip r:embed="rId9" cstate="print">
            <a:extLst>
              <a:ext uri="{28A0092B-C50C-407E-A947-70E740481C1C}">
                <a14:useLocalDpi xmlns:a14="http://schemas.microsoft.com/office/drawing/2010/main" val="0"/>
              </a:ext>
            </a:extLst>
          </a:blip>
          <a:srcRect l="10988" t="20000" r="8025" b="29630"/>
          <a:stretch/>
        </p:blipFill>
        <p:spPr>
          <a:xfrm flipH="1">
            <a:off x="5463085" y="1272561"/>
            <a:ext cx="1320800" cy="988364"/>
          </a:xfrm>
          <a:prstGeom prst="rect">
            <a:avLst/>
          </a:prstGeom>
        </p:spPr>
      </p:pic>
      <p:pic>
        <p:nvPicPr>
          <p:cNvPr id="16" name="Picture 15">
            <a:hlinkClick r:id="rId10" action="ppaction://hlinksldjump"/>
          </p:cNvPr>
          <p:cNvPicPr>
            <a:picLocks noChangeAspect="1"/>
          </p:cNvPicPr>
          <p:nvPr/>
        </p:nvPicPr>
        <p:blipFill rotWithShape="1">
          <a:blip r:embed="rId11" cstate="print">
            <a:biLevel thresh="75000"/>
            <a:extLst>
              <a:ext uri="{28A0092B-C50C-407E-A947-70E740481C1C}">
                <a14:useLocalDpi xmlns:a14="http://schemas.microsoft.com/office/drawing/2010/main" val="0"/>
              </a:ext>
            </a:extLst>
          </a:blip>
          <a:srcRect l="10988" t="20000" r="8025" b="29630"/>
          <a:stretch/>
        </p:blipFill>
        <p:spPr>
          <a:xfrm flipH="1">
            <a:off x="5625129" y="1393818"/>
            <a:ext cx="996712" cy="745847"/>
          </a:xfrm>
          <a:prstGeom prst="rect">
            <a:avLst/>
          </a:prstGeom>
        </p:spPr>
      </p:pic>
      <p:pic>
        <p:nvPicPr>
          <p:cNvPr id="17" name="Picture 16">
            <a:extLst>
              <a:ext uri="{FF2B5EF4-FFF2-40B4-BE49-F238E27FC236}">
                <a16:creationId xmlns:a16="http://schemas.microsoft.com/office/drawing/2014/main" id="{B3A75CE9-70B2-496B-B9DE-E999A4113C9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 y="1"/>
            <a:ext cx="1028699" cy="533400"/>
          </a:xfrm>
          <a:prstGeom prst="rect">
            <a:avLst/>
          </a:prstGeom>
        </p:spPr>
      </p:pic>
    </p:spTree>
    <p:extLst>
      <p:ext uri="{BB962C8B-B14F-4D97-AF65-F5344CB8AC3E}">
        <p14:creationId xmlns:p14="http://schemas.microsoft.com/office/powerpoint/2010/main" val="339449812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ppt_x</p:attrName>
                                        </p:attrNameLst>
                                      </p:cBhvr>
                                      <p:tavLst>
                                        <p:tav tm="0">
                                          <p:val>
                                            <p:strVal val="#ppt_x"/>
                                          </p:val>
                                        </p:tav>
                                        <p:tav tm="100000">
                                          <p:val>
                                            <p:strVal val="#ppt_x"/>
                                          </p:val>
                                        </p:tav>
                                      </p:tavLst>
                                    </p:anim>
                                    <p:anim calcmode="lin" valueType="num">
                                      <p:cBhvr>
                                        <p:cTn id="38" dur="1000" fill="hold"/>
                                        <p:tgtEl>
                                          <p:spTgt spid="6"/>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ppt_x</p:attrName>
                                        </p:attrNameLst>
                                      </p:cBhvr>
                                      <p:tavLst>
                                        <p:tav tm="0">
                                          <p:val>
                                            <p:strVal val="#ppt_x"/>
                                          </p:val>
                                        </p:tav>
                                        <p:tav tm="100000">
                                          <p:val>
                                            <p:strVal val="#ppt_x"/>
                                          </p:val>
                                        </p:tav>
                                      </p:tavLst>
                                    </p:anim>
                                    <p:anim calcmode="lin" valueType="num">
                                      <p:cBhvr>
                                        <p:cTn id="43" dur="1000" fill="hold"/>
                                        <p:tgtEl>
                                          <p:spTgt spid="8"/>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1000"/>
                                        <p:tgtEl>
                                          <p:spTgt spid="9"/>
                                        </p:tgtEl>
                                      </p:cBhvr>
                                    </p:animEffect>
                                    <p:anim calcmode="lin" valueType="num">
                                      <p:cBhvr>
                                        <p:cTn id="47" dur="1000" fill="hold"/>
                                        <p:tgtEl>
                                          <p:spTgt spid="9"/>
                                        </p:tgtEl>
                                        <p:attrNameLst>
                                          <p:attrName>ppt_x</p:attrName>
                                        </p:attrNameLst>
                                      </p:cBhvr>
                                      <p:tavLst>
                                        <p:tav tm="0">
                                          <p:val>
                                            <p:strVal val="#ppt_x"/>
                                          </p:val>
                                        </p:tav>
                                        <p:tav tm="100000">
                                          <p:val>
                                            <p:strVal val="#ppt_x"/>
                                          </p:val>
                                        </p:tav>
                                      </p:tavLst>
                                    </p:anim>
                                    <p:anim calcmode="lin" valueType="num">
                                      <p:cBhvr>
                                        <p:cTn id="48" dur="1000" fill="hold"/>
                                        <p:tgtEl>
                                          <p:spTgt spid="9"/>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1000"/>
                                        <p:tgtEl>
                                          <p:spTgt spid="10"/>
                                        </p:tgtEl>
                                      </p:cBhvr>
                                    </p:animEffect>
                                    <p:anim calcmode="lin" valueType="num">
                                      <p:cBhvr>
                                        <p:cTn id="52" dur="1000" fill="hold"/>
                                        <p:tgtEl>
                                          <p:spTgt spid="10"/>
                                        </p:tgtEl>
                                        <p:attrNameLst>
                                          <p:attrName>ppt_x</p:attrName>
                                        </p:attrNameLst>
                                      </p:cBhvr>
                                      <p:tavLst>
                                        <p:tav tm="0">
                                          <p:val>
                                            <p:strVal val="#ppt_x"/>
                                          </p:val>
                                        </p:tav>
                                        <p:tav tm="100000">
                                          <p:val>
                                            <p:strVal val="#ppt_x"/>
                                          </p:val>
                                        </p:tav>
                                      </p:tavLst>
                                    </p:anim>
                                    <p:anim calcmode="lin" valueType="num">
                                      <p:cBhvr>
                                        <p:cTn id="5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4" restart="whenNotActive" fill="hold" evtFilter="cancelBubble" nodeType="interactiveSeq">
                <p:stCondLst>
                  <p:cond evt="onClick" delay="0">
                    <p:tgtEl>
                      <p:spTgt spid="6"/>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2000" fill="hold"/>
                                        <p:tgtEl>
                                          <p:spTgt spid="6"/>
                                        </p:tgtEl>
                                        <p:attrNameLst>
                                          <p:attrName>fillcolor</p:attrName>
                                        </p:attrNameLst>
                                      </p:cBhvr>
                                      <p:to>
                                        <a:srgbClr val="66FFFF"/>
                                      </p:to>
                                    </p:animClr>
                                    <p:set>
                                      <p:cBhvr>
                                        <p:cTn id="59" dur="2000" fill="hold"/>
                                        <p:tgtEl>
                                          <p:spTgt spid="6"/>
                                        </p:tgtEl>
                                        <p:attrNameLst>
                                          <p:attrName>fill.type</p:attrName>
                                        </p:attrNameLst>
                                      </p:cBhvr>
                                      <p:to>
                                        <p:strVal val="solid"/>
                                      </p:to>
                                    </p:set>
                                    <p:set>
                                      <p:cBhvr>
                                        <p:cTn id="60" dur="2000" fill="hold"/>
                                        <p:tgtEl>
                                          <p:spTgt spid="6"/>
                                        </p:tgtEl>
                                        <p:attrNameLst>
                                          <p:attrName>fill.on</p:attrName>
                                        </p:attrNameLst>
                                      </p:cBhvr>
                                      <p:to>
                                        <p:strVal val="true"/>
                                      </p:to>
                                    </p:set>
                                  </p:childTnLst>
                                </p:cTn>
                              </p:par>
                              <p:par>
                                <p:cTn id="61" presetID="1" presetClass="mediacall" presetSubtype="0" fill="hold" nodeType="withEffect">
                                  <p:stCondLst>
                                    <p:cond delay="0"/>
                                  </p:stCondLst>
                                  <p:childTnLst>
                                    <p:cmd type="call" cmd="playFrom(0.0)">
                                      <p:cBhvr>
                                        <p:cTn id="62" dur="3224" fill="hold"/>
                                        <p:tgtEl>
                                          <p:spTgt spid="15"/>
                                        </p:tgtEl>
                                      </p:cBhvr>
                                    </p:cmd>
                                  </p:childTnLst>
                                </p:cTn>
                              </p:par>
                              <p:par>
                                <p:cTn id="63" presetID="32" presetClass="emph" presetSubtype="0" repeatCount="2000" fill="hold" nodeType="withEffect">
                                  <p:stCondLst>
                                    <p:cond delay="2000"/>
                                  </p:stCondLst>
                                  <p:childTnLst>
                                    <p:animRot by="120000">
                                      <p:cBhvr>
                                        <p:cTn id="64" dur="100" fill="hold">
                                          <p:stCondLst>
                                            <p:cond delay="0"/>
                                          </p:stCondLst>
                                        </p:cTn>
                                        <p:tgtEl>
                                          <p:spTgt spid="12"/>
                                        </p:tgtEl>
                                        <p:attrNameLst>
                                          <p:attrName>r</p:attrName>
                                        </p:attrNameLst>
                                      </p:cBhvr>
                                    </p:animRot>
                                    <p:animRot by="-240000">
                                      <p:cBhvr>
                                        <p:cTn id="65" dur="200" fill="hold">
                                          <p:stCondLst>
                                            <p:cond delay="200"/>
                                          </p:stCondLst>
                                        </p:cTn>
                                        <p:tgtEl>
                                          <p:spTgt spid="12"/>
                                        </p:tgtEl>
                                        <p:attrNameLst>
                                          <p:attrName>r</p:attrName>
                                        </p:attrNameLst>
                                      </p:cBhvr>
                                    </p:animRot>
                                    <p:animRot by="240000">
                                      <p:cBhvr>
                                        <p:cTn id="66" dur="200" fill="hold">
                                          <p:stCondLst>
                                            <p:cond delay="400"/>
                                          </p:stCondLst>
                                        </p:cTn>
                                        <p:tgtEl>
                                          <p:spTgt spid="12"/>
                                        </p:tgtEl>
                                        <p:attrNameLst>
                                          <p:attrName>r</p:attrName>
                                        </p:attrNameLst>
                                      </p:cBhvr>
                                    </p:animRot>
                                    <p:animRot by="-240000">
                                      <p:cBhvr>
                                        <p:cTn id="67" dur="200" fill="hold">
                                          <p:stCondLst>
                                            <p:cond delay="600"/>
                                          </p:stCondLst>
                                        </p:cTn>
                                        <p:tgtEl>
                                          <p:spTgt spid="12"/>
                                        </p:tgtEl>
                                        <p:attrNameLst>
                                          <p:attrName>r</p:attrName>
                                        </p:attrNameLst>
                                      </p:cBhvr>
                                    </p:animRot>
                                    <p:animRot by="120000">
                                      <p:cBhvr>
                                        <p:cTn id="68" dur="200" fill="hold">
                                          <p:stCondLst>
                                            <p:cond delay="800"/>
                                          </p:stCondLst>
                                        </p:cTn>
                                        <p:tgtEl>
                                          <p:spTgt spid="12"/>
                                        </p:tgtEl>
                                        <p:attrNameLst>
                                          <p:attrName>r</p:attrName>
                                        </p:attrNameLst>
                                      </p:cBhvr>
                                    </p:animRot>
                                  </p:childTnLst>
                                </p:cTn>
                              </p:par>
                              <p:par>
                                <p:cTn id="69" presetID="32" presetClass="emph" presetSubtype="0" repeatCount="2000" fill="hold" grpId="1" nodeType="withEffect">
                                  <p:stCondLst>
                                    <p:cond delay="2000"/>
                                  </p:stCondLst>
                                  <p:childTnLst>
                                    <p:animRot by="120000">
                                      <p:cBhvr>
                                        <p:cTn id="70" dur="100" fill="hold">
                                          <p:stCondLst>
                                            <p:cond delay="0"/>
                                          </p:stCondLst>
                                        </p:cTn>
                                        <p:tgtEl>
                                          <p:spTgt spid="13"/>
                                        </p:tgtEl>
                                        <p:attrNameLst>
                                          <p:attrName>r</p:attrName>
                                        </p:attrNameLst>
                                      </p:cBhvr>
                                    </p:animRot>
                                    <p:animRot by="-240000">
                                      <p:cBhvr>
                                        <p:cTn id="71" dur="200" fill="hold">
                                          <p:stCondLst>
                                            <p:cond delay="200"/>
                                          </p:stCondLst>
                                        </p:cTn>
                                        <p:tgtEl>
                                          <p:spTgt spid="13"/>
                                        </p:tgtEl>
                                        <p:attrNameLst>
                                          <p:attrName>r</p:attrName>
                                        </p:attrNameLst>
                                      </p:cBhvr>
                                    </p:animRot>
                                    <p:animRot by="240000">
                                      <p:cBhvr>
                                        <p:cTn id="72" dur="200" fill="hold">
                                          <p:stCondLst>
                                            <p:cond delay="400"/>
                                          </p:stCondLst>
                                        </p:cTn>
                                        <p:tgtEl>
                                          <p:spTgt spid="13"/>
                                        </p:tgtEl>
                                        <p:attrNameLst>
                                          <p:attrName>r</p:attrName>
                                        </p:attrNameLst>
                                      </p:cBhvr>
                                    </p:animRot>
                                    <p:animRot by="-240000">
                                      <p:cBhvr>
                                        <p:cTn id="73" dur="200" fill="hold">
                                          <p:stCondLst>
                                            <p:cond delay="600"/>
                                          </p:stCondLst>
                                        </p:cTn>
                                        <p:tgtEl>
                                          <p:spTgt spid="13"/>
                                        </p:tgtEl>
                                        <p:attrNameLst>
                                          <p:attrName>r</p:attrName>
                                        </p:attrNameLst>
                                      </p:cBhvr>
                                    </p:animRot>
                                    <p:animRot by="120000">
                                      <p:cBhvr>
                                        <p:cTn id="74" dur="200" fill="hold">
                                          <p:stCondLst>
                                            <p:cond delay="800"/>
                                          </p:stCondLst>
                                        </p:cTn>
                                        <p:tgtEl>
                                          <p:spTgt spid="13"/>
                                        </p:tgtEl>
                                        <p:attrNameLst>
                                          <p:attrName>r</p:attrName>
                                        </p:attrNameLst>
                                      </p:cBhvr>
                                    </p:animRot>
                                  </p:childTnLst>
                                </p:cTn>
                              </p:par>
                              <p:par>
                                <p:cTn id="75" presetID="32" presetClass="emph" presetSubtype="0" repeatCount="2000" fill="hold" grpId="1" nodeType="withEffect">
                                  <p:stCondLst>
                                    <p:cond delay="2000"/>
                                  </p:stCondLst>
                                  <p:childTnLst>
                                    <p:animRot by="120000">
                                      <p:cBhvr>
                                        <p:cTn id="76" dur="100" fill="hold">
                                          <p:stCondLst>
                                            <p:cond delay="0"/>
                                          </p:stCondLst>
                                        </p:cTn>
                                        <p:tgtEl>
                                          <p:spTgt spid="14"/>
                                        </p:tgtEl>
                                        <p:attrNameLst>
                                          <p:attrName>r</p:attrName>
                                        </p:attrNameLst>
                                      </p:cBhvr>
                                    </p:animRot>
                                    <p:animRot by="-240000">
                                      <p:cBhvr>
                                        <p:cTn id="77" dur="200" fill="hold">
                                          <p:stCondLst>
                                            <p:cond delay="200"/>
                                          </p:stCondLst>
                                        </p:cTn>
                                        <p:tgtEl>
                                          <p:spTgt spid="14"/>
                                        </p:tgtEl>
                                        <p:attrNameLst>
                                          <p:attrName>r</p:attrName>
                                        </p:attrNameLst>
                                      </p:cBhvr>
                                    </p:animRot>
                                    <p:animRot by="240000">
                                      <p:cBhvr>
                                        <p:cTn id="78" dur="200" fill="hold">
                                          <p:stCondLst>
                                            <p:cond delay="400"/>
                                          </p:stCondLst>
                                        </p:cTn>
                                        <p:tgtEl>
                                          <p:spTgt spid="14"/>
                                        </p:tgtEl>
                                        <p:attrNameLst>
                                          <p:attrName>r</p:attrName>
                                        </p:attrNameLst>
                                      </p:cBhvr>
                                    </p:animRot>
                                    <p:animRot by="-240000">
                                      <p:cBhvr>
                                        <p:cTn id="79" dur="200" fill="hold">
                                          <p:stCondLst>
                                            <p:cond delay="600"/>
                                          </p:stCondLst>
                                        </p:cTn>
                                        <p:tgtEl>
                                          <p:spTgt spid="14"/>
                                        </p:tgtEl>
                                        <p:attrNameLst>
                                          <p:attrName>r</p:attrName>
                                        </p:attrNameLst>
                                      </p:cBhvr>
                                    </p:animRot>
                                    <p:animRot by="120000">
                                      <p:cBhvr>
                                        <p:cTn id="80" dur="200" fill="hold">
                                          <p:stCondLst>
                                            <p:cond delay="800"/>
                                          </p:stCondLst>
                                        </p:cTn>
                                        <p:tgtEl>
                                          <p:spTgt spid="14"/>
                                        </p:tgtEl>
                                        <p:attrNameLst>
                                          <p:attrName>r</p:attrName>
                                        </p:attrNameLst>
                                      </p:cBhvr>
                                    </p:animRot>
                                  </p:childTnLst>
                                </p:cTn>
                              </p:par>
                              <p:par>
                                <p:cTn id="81" presetID="32" presetClass="emph" presetSubtype="0" repeatCount="2000" fill="hold" nodeType="withEffect">
                                  <p:stCondLst>
                                    <p:cond delay="2000"/>
                                  </p:stCondLst>
                                  <p:childTnLst>
                                    <p:animRot by="120000">
                                      <p:cBhvr>
                                        <p:cTn id="82" dur="100" fill="hold">
                                          <p:stCondLst>
                                            <p:cond delay="0"/>
                                          </p:stCondLst>
                                        </p:cTn>
                                        <p:tgtEl>
                                          <p:spTgt spid="4"/>
                                        </p:tgtEl>
                                        <p:attrNameLst>
                                          <p:attrName>r</p:attrName>
                                        </p:attrNameLst>
                                      </p:cBhvr>
                                    </p:animRot>
                                    <p:animRot by="-240000">
                                      <p:cBhvr>
                                        <p:cTn id="83" dur="200" fill="hold">
                                          <p:stCondLst>
                                            <p:cond delay="200"/>
                                          </p:stCondLst>
                                        </p:cTn>
                                        <p:tgtEl>
                                          <p:spTgt spid="4"/>
                                        </p:tgtEl>
                                        <p:attrNameLst>
                                          <p:attrName>r</p:attrName>
                                        </p:attrNameLst>
                                      </p:cBhvr>
                                    </p:animRot>
                                    <p:animRot by="240000">
                                      <p:cBhvr>
                                        <p:cTn id="84" dur="200" fill="hold">
                                          <p:stCondLst>
                                            <p:cond delay="400"/>
                                          </p:stCondLst>
                                        </p:cTn>
                                        <p:tgtEl>
                                          <p:spTgt spid="4"/>
                                        </p:tgtEl>
                                        <p:attrNameLst>
                                          <p:attrName>r</p:attrName>
                                        </p:attrNameLst>
                                      </p:cBhvr>
                                    </p:animRot>
                                    <p:animRot by="-240000">
                                      <p:cBhvr>
                                        <p:cTn id="85" dur="200" fill="hold">
                                          <p:stCondLst>
                                            <p:cond delay="600"/>
                                          </p:stCondLst>
                                        </p:cTn>
                                        <p:tgtEl>
                                          <p:spTgt spid="4"/>
                                        </p:tgtEl>
                                        <p:attrNameLst>
                                          <p:attrName>r</p:attrName>
                                        </p:attrNameLst>
                                      </p:cBhvr>
                                    </p:animRot>
                                    <p:animRot by="120000">
                                      <p:cBhvr>
                                        <p:cTn id="86" dur="200" fill="hold">
                                          <p:stCondLst>
                                            <p:cond delay="800"/>
                                          </p:stCondLst>
                                        </p:cTn>
                                        <p:tgtEl>
                                          <p:spTgt spid="4"/>
                                        </p:tgtEl>
                                        <p:attrNameLst>
                                          <p:attrName>r</p:attrName>
                                        </p:attrNameLst>
                                      </p:cBhvr>
                                    </p:animRot>
                                  </p:childTnLst>
                                </p:cTn>
                              </p:par>
                              <p:par>
                                <p:cTn id="87" presetID="32" presetClass="emph" presetSubtype="0" repeatCount="2000" fill="hold" grpId="1" nodeType="withEffect">
                                  <p:stCondLst>
                                    <p:cond delay="2000"/>
                                  </p:stCondLst>
                                  <p:childTnLst>
                                    <p:animRot by="120000">
                                      <p:cBhvr>
                                        <p:cTn id="88" dur="100" fill="hold">
                                          <p:stCondLst>
                                            <p:cond delay="0"/>
                                          </p:stCondLst>
                                        </p:cTn>
                                        <p:tgtEl>
                                          <p:spTgt spid="5"/>
                                        </p:tgtEl>
                                        <p:attrNameLst>
                                          <p:attrName>r</p:attrName>
                                        </p:attrNameLst>
                                      </p:cBhvr>
                                    </p:animRot>
                                    <p:animRot by="-240000">
                                      <p:cBhvr>
                                        <p:cTn id="89" dur="200" fill="hold">
                                          <p:stCondLst>
                                            <p:cond delay="200"/>
                                          </p:stCondLst>
                                        </p:cTn>
                                        <p:tgtEl>
                                          <p:spTgt spid="5"/>
                                        </p:tgtEl>
                                        <p:attrNameLst>
                                          <p:attrName>r</p:attrName>
                                        </p:attrNameLst>
                                      </p:cBhvr>
                                    </p:animRot>
                                    <p:animRot by="240000">
                                      <p:cBhvr>
                                        <p:cTn id="90" dur="200" fill="hold">
                                          <p:stCondLst>
                                            <p:cond delay="400"/>
                                          </p:stCondLst>
                                        </p:cTn>
                                        <p:tgtEl>
                                          <p:spTgt spid="5"/>
                                        </p:tgtEl>
                                        <p:attrNameLst>
                                          <p:attrName>r</p:attrName>
                                        </p:attrNameLst>
                                      </p:cBhvr>
                                    </p:animRot>
                                    <p:animRot by="-240000">
                                      <p:cBhvr>
                                        <p:cTn id="91" dur="200" fill="hold">
                                          <p:stCondLst>
                                            <p:cond delay="600"/>
                                          </p:stCondLst>
                                        </p:cTn>
                                        <p:tgtEl>
                                          <p:spTgt spid="5"/>
                                        </p:tgtEl>
                                        <p:attrNameLst>
                                          <p:attrName>r</p:attrName>
                                        </p:attrNameLst>
                                      </p:cBhvr>
                                    </p:animRot>
                                    <p:animRot by="120000">
                                      <p:cBhvr>
                                        <p:cTn id="92" dur="200" fill="hold">
                                          <p:stCondLst>
                                            <p:cond delay="800"/>
                                          </p:stCondLst>
                                        </p:cTn>
                                        <p:tgtEl>
                                          <p:spTgt spid="5"/>
                                        </p:tgtEl>
                                        <p:attrNameLst>
                                          <p:attrName>r</p:attrName>
                                        </p:attrNameLst>
                                      </p:cBhvr>
                                    </p:animRot>
                                  </p:childTnLst>
                                </p:cTn>
                              </p:par>
                              <p:par>
                                <p:cTn id="93" presetID="32" presetClass="emph" presetSubtype="0" repeatCount="2000" fill="hold" grpId="1" nodeType="withEffect">
                                  <p:stCondLst>
                                    <p:cond delay="2000"/>
                                  </p:stCondLst>
                                  <p:childTnLst>
                                    <p:animRot by="120000">
                                      <p:cBhvr>
                                        <p:cTn id="94" dur="100" fill="hold">
                                          <p:stCondLst>
                                            <p:cond delay="0"/>
                                          </p:stCondLst>
                                        </p:cTn>
                                        <p:tgtEl>
                                          <p:spTgt spid="6"/>
                                        </p:tgtEl>
                                        <p:attrNameLst>
                                          <p:attrName>r</p:attrName>
                                        </p:attrNameLst>
                                      </p:cBhvr>
                                    </p:animRot>
                                    <p:animRot by="-240000">
                                      <p:cBhvr>
                                        <p:cTn id="95" dur="200" fill="hold">
                                          <p:stCondLst>
                                            <p:cond delay="200"/>
                                          </p:stCondLst>
                                        </p:cTn>
                                        <p:tgtEl>
                                          <p:spTgt spid="6"/>
                                        </p:tgtEl>
                                        <p:attrNameLst>
                                          <p:attrName>r</p:attrName>
                                        </p:attrNameLst>
                                      </p:cBhvr>
                                    </p:animRot>
                                    <p:animRot by="240000">
                                      <p:cBhvr>
                                        <p:cTn id="96" dur="200" fill="hold">
                                          <p:stCondLst>
                                            <p:cond delay="400"/>
                                          </p:stCondLst>
                                        </p:cTn>
                                        <p:tgtEl>
                                          <p:spTgt spid="6"/>
                                        </p:tgtEl>
                                        <p:attrNameLst>
                                          <p:attrName>r</p:attrName>
                                        </p:attrNameLst>
                                      </p:cBhvr>
                                    </p:animRot>
                                    <p:animRot by="-240000">
                                      <p:cBhvr>
                                        <p:cTn id="97" dur="200" fill="hold">
                                          <p:stCondLst>
                                            <p:cond delay="600"/>
                                          </p:stCondLst>
                                        </p:cTn>
                                        <p:tgtEl>
                                          <p:spTgt spid="6"/>
                                        </p:tgtEl>
                                        <p:attrNameLst>
                                          <p:attrName>r</p:attrName>
                                        </p:attrNameLst>
                                      </p:cBhvr>
                                    </p:animRot>
                                    <p:animRot by="120000">
                                      <p:cBhvr>
                                        <p:cTn id="98" dur="200" fill="hold">
                                          <p:stCondLst>
                                            <p:cond delay="800"/>
                                          </p:stCondLst>
                                        </p:cTn>
                                        <p:tgtEl>
                                          <p:spTgt spid="6"/>
                                        </p:tgtEl>
                                        <p:attrNameLst>
                                          <p:attrName>r</p:attrName>
                                        </p:attrNameLst>
                                      </p:cBhvr>
                                    </p:animRot>
                                  </p:childTnLst>
                                </p:cTn>
                              </p:par>
                              <p:par>
                                <p:cTn id="99" presetID="32" presetClass="emph" presetSubtype="0" repeatCount="2000" fill="hold" nodeType="withEffect">
                                  <p:stCondLst>
                                    <p:cond delay="2000"/>
                                  </p:stCondLst>
                                  <p:childTnLst>
                                    <p:animRot by="120000">
                                      <p:cBhvr>
                                        <p:cTn id="100" dur="100" fill="hold">
                                          <p:stCondLst>
                                            <p:cond delay="0"/>
                                          </p:stCondLst>
                                        </p:cTn>
                                        <p:tgtEl>
                                          <p:spTgt spid="8"/>
                                        </p:tgtEl>
                                        <p:attrNameLst>
                                          <p:attrName>r</p:attrName>
                                        </p:attrNameLst>
                                      </p:cBhvr>
                                    </p:animRot>
                                    <p:animRot by="-240000">
                                      <p:cBhvr>
                                        <p:cTn id="101" dur="200" fill="hold">
                                          <p:stCondLst>
                                            <p:cond delay="200"/>
                                          </p:stCondLst>
                                        </p:cTn>
                                        <p:tgtEl>
                                          <p:spTgt spid="8"/>
                                        </p:tgtEl>
                                        <p:attrNameLst>
                                          <p:attrName>r</p:attrName>
                                        </p:attrNameLst>
                                      </p:cBhvr>
                                    </p:animRot>
                                    <p:animRot by="240000">
                                      <p:cBhvr>
                                        <p:cTn id="102" dur="200" fill="hold">
                                          <p:stCondLst>
                                            <p:cond delay="400"/>
                                          </p:stCondLst>
                                        </p:cTn>
                                        <p:tgtEl>
                                          <p:spTgt spid="8"/>
                                        </p:tgtEl>
                                        <p:attrNameLst>
                                          <p:attrName>r</p:attrName>
                                        </p:attrNameLst>
                                      </p:cBhvr>
                                    </p:animRot>
                                    <p:animRot by="-240000">
                                      <p:cBhvr>
                                        <p:cTn id="103" dur="200" fill="hold">
                                          <p:stCondLst>
                                            <p:cond delay="600"/>
                                          </p:stCondLst>
                                        </p:cTn>
                                        <p:tgtEl>
                                          <p:spTgt spid="8"/>
                                        </p:tgtEl>
                                        <p:attrNameLst>
                                          <p:attrName>r</p:attrName>
                                        </p:attrNameLst>
                                      </p:cBhvr>
                                    </p:animRot>
                                    <p:animRot by="120000">
                                      <p:cBhvr>
                                        <p:cTn id="104" dur="200" fill="hold">
                                          <p:stCondLst>
                                            <p:cond delay="800"/>
                                          </p:stCondLst>
                                        </p:cTn>
                                        <p:tgtEl>
                                          <p:spTgt spid="8"/>
                                        </p:tgtEl>
                                        <p:attrNameLst>
                                          <p:attrName>r</p:attrName>
                                        </p:attrNameLst>
                                      </p:cBhvr>
                                    </p:animRot>
                                  </p:childTnLst>
                                </p:cTn>
                              </p:par>
                              <p:par>
                                <p:cTn id="105" presetID="32" presetClass="emph" presetSubtype="0" repeatCount="2000" fill="hold" grpId="1" nodeType="withEffect">
                                  <p:stCondLst>
                                    <p:cond delay="2000"/>
                                  </p:stCondLst>
                                  <p:childTnLst>
                                    <p:animRot by="120000">
                                      <p:cBhvr>
                                        <p:cTn id="106" dur="100" fill="hold">
                                          <p:stCondLst>
                                            <p:cond delay="0"/>
                                          </p:stCondLst>
                                        </p:cTn>
                                        <p:tgtEl>
                                          <p:spTgt spid="9"/>
                                        </p:tgtEl>
                                        <p:attrNameLst>
                                          <p:attrName>r</p:attrName>
                                        </p:attrNameLst>
                                      </p:cBhvr>
                                    </p:animRot>
                                    <p:animRot by="-240000">
                                      <p:cBhvr>
                                        <p:cTn id="107" dur="200" fill="hold">
                                          <p:stCondLst>
                                            <p:cond delay="200"/>
                                          </p:stCondLst>
                                        </p:cTn>
                                        <p:tgtEl>
                                          <p:spTgt spid="9"/>
                                        </p:tgtEl>
                                        <p:attrNameLst>
                                          <p:attrName>r</p:attrName>
                                        </p:attrNameLst>
                                      </p:cBhvr>
                                    </p:animRot>
                                    <p:animRot by="240000">
                                      <p:cBhvr>
                                        <p:cTn id="108" dur="200" fill="hold">
                                          <p:stCondLst>
                                            <p:cond delay="400"/>
                                          </p:stCondLst>
                                        </p:cTn>
                                        <p:tgtEl>
                                          <p:spTgt spid="9"/>
                                        </p:tgtEl>
                                        <p:attrNameLst>
                                          <p:attrName>r</p:attrName>
                                        </p:attrNameLst>
                                      </p:cBhvr>
                                    </p:animRot>
                                    <p:animRot by="-240000">
                                      <p:cBhvr>
                                        <p:cTn id="109" dur="200" fill="hold">
                                          <p:stCondLst>
                                            <p:cond delay="600"/>
                                          </p:stCondLst>
                                        </p:cTn>
                                        <p:tgtEl>
                                          <p:spTgt spid="9"/>
                                        </p:tgtEl>
                                        <p:attrNameLst>
                                          <p:attrName>r</p:attrName>
                                        </p:attrNameLst>
                                      </p:cBhvr>
                                    </p:animRot>
                                    <p:animRot by="120000">
                                      <p:cBhvr>
                                        <p:cTn id="110" dur="200" fill="hold">
                                          <p:stCondLst>
                                            <p:cond delay="800"/>
                                          </p:stCondLst>
                                        </p:cTn>
                                        <p:tgtEl>
                                          <p:spTgt spid="9"/>
                                        </p:tgtEl>
                                        <p:attrNameLst>
                                          <p:attrName>r</p:attrName>
                                        </p:attrNameLst>
                                      </p:cBhvr>
                                    </p:animRot>
                                  </p:childTnLst>
                                </p:cTn>
                              </p:par>
                              <p:par>
                                <p:cTn id="111" presetID="32" presetClass="emph" presetSubtype="0" repeatCount="2000" fill="hold" grpId="1" nodeType="withEffect">
                                  <p:stCondLst>
                                    <p:cond delay="2000"/>
                                  </p:stCondLst>
                                  <p:childTnLst>
                                    <p:animRot by="120000">
                                      <p:cBhvr>
                                        <p:cTn id="112" dur="100" fill="hold">
                                          <p:stCondLst>
                                            <p:cond delay="0"/>
                                          </p:stCondLst>
                                        </p:cTn>
                                        <p:tgtEl>
                                          <p:spTgt spid="10"/>
                                        </p:tgtEl>
                                        <p:attrNameLst>
                                          <p:attrName>r</p:attrName>
                                        </p:attrNameLst>
                                      </p:cBhvr>
                                    </p:animRot>
                                    <p:animRot by="-240000">
                                      <p:cBhvr>
                                        <p:cTn id="113" dur="200" fill="hold">
                                          <p:stCondLst>
                                            <p:cond delay="200"/>
                                          </p:stCondLst>
                                        </p:cTn>
                                        <p:tgtEl>
                                          <p:spTgt spid="10"/>
                                        </p:tgtEl>
                                        <p:attrNameLst>
                                          <p:attrName>r</p:attrName>
                                        </p:attrNameLst>
                                      </p:cBhvr>
                                    </p:animRot>
                                    <p:animRot by="240000">
                                      <p:cBhvr>
                                        <p:cTn id="114" dur="200" fill="hold">
                                          <p:stCondLst>
                                            <p:cond delay="400"/>
                                          </p:stCondLst>
                                        </p:cTn>
                                        <p:tgtEl>
                                          <p:spTgt spid="10"/>
                                        </p:tgtEl>
                                        <p:attrNameLst>
                                          <p:attrName>r</p:attrName>
                                        </p:attrNameLst>
                                      </p:cBhvr>
                                    </p:animRot>
                                    <p:animRot by="-240000">
                                      <p:cBhvr>
                                        <p:cTn id="115" dur="200" fill="hold">
                                          <p:stCondLst>
                                            <p:cond delay="600"/>
                                          </p:stCondLst>
                                        </p:cTn>
                                        <p:tgtEl>
                                          <p:spTgt spid="10"/>
                                        </p:tgtEl>
                                        <p:attrNameLst>
                                          <p:attrName>r</p:attrName>
                                        </p:attrNameLst>
                                      </p:cBhvr>
                                    </p:animRot>
                                    <p:animRot by="120000">
                                      <p:cBhvr>
                                        <p:cTn id="116" dur="200" fill="hold">
                                          <p:stCondLst>
                                            <p:cond delay="800"/>
                                          </p:stCondLst>
                                        </p:cTn>
                                        <p:tgtEl>
                                          <p:spTgt spid="10"/>
                                        </p:tgtEl>
                                        <p:attrNameLst>
                                          <p:attrName>r</p:attrName>
                                        </p:attrNameLst>
                                      </p:cBhvr>
                                    </p:animRot>
                                  </p:childTnLst>
                                </p:cTn>
                              </p:par>
                              <p:par>
                                <p:cTn id="117" presetID="42" presetClass="exit" presetSubtype="0" fill="hold" grpId="2" nodeType="withEffect">
                                  <p:stCondLst>
                                    <p:cond delay="2000"/>
                                  </p:stCondLst>
                                  <p:childTnLst>
                                    <p:animEffect transition="out" filter="fade">
                                      <p:cBhvr>
                                        <p:cTn id="118" dur="1000"/>
                                        <p:tgtEl>
                                          <p:spTgt spid="5"/>
                                        </p:tgtEl>
                                      </p:cBhvr>
                                    </p:animEffect>
                                    <p:anim calcmode="lin" valueType="num">
                                      <p:cBhvr>
                                        <p:cTn id="119" dur="1000"/>
                                        <p:tgtEl>
                                          <p:spTgt spid="5"/>
                                        </p:tgtEl>
                                        <p:attrNameLst>
                                          <p:attrName>ppt_x</p:attrName>
                                        </p:attrNameLst>
                                      </p:cBhvr>
                                      <p:tavLst>
                                        <p:tav tm="0">
                                          <p:val>
                                            <p:strVal val="ppt_x"/>
                                          </p:val>
                                        </p:tav>
                                        <p:tav tm="100000">
                                          <p:val>
                                            <p:strVal val="ppt_x"/>
                                          </p:val>
                                        </p:tav>
                                      </p:tavLst>
                                    </p:anim>
                                    <p:anim calcmode="lin" valueType="num">
                                      <p:cBhvr>
                                        <p:cTn id="120" dur="1000"/>
                                        <p:tgtEl>
                                          <p:spTgt spid="5"/>
                                        </p:tgtEl>
                                        <p:attrNameLst>
                                          <p:attrName>ppt_y</p:attrName>
                                        </p:attrNameLst>
                                      </p:cBhvr>
                                      <p:tavLst>
                                        <p:tav tm="0">
                                          <p:val>
                                            <p:strVal val="ppt_y"/>
                                          </p:val>
                                        </p:tav>
                                        <p:tav tm="100000">
                                          <p:val>
                                            <p:strVal val="ppt_y+.1"/>
                                          </p:val>
                                        </p:tav>
                                      </p:tavLst>
                                    </p:anim>
                                    <p:set>
                                      <p:cBhvr>
                                        <p:cTn id="121" dur="1" fill="hold">
                                          <p:stCondLst>
                                            <p:cond delay="999"/>
                                          </p:stCondLst>
                                        </p:cTn>
                                        <p:tgtEl>
                                          <p:spTgt spid="5"/>
                                        </p:tgtEl>
                                        <p:attrNameLst>
                                          <p:attrName>style.visibility</p:attrName>
                                        </p:attrNameLst>
                                      </p:cBhvr>
                                      <p:to>
                                        <p:strVal val="hidden"/>
                                      </p:to>
                                    </p:set>
                                  </p:childTnLst>
                                </p:cTn>
                              </p:par>
                              <p:par>
                                <p:cTn id="122" presetID="42" presetClass="exit" presetSubtype="0" fill="hold" grpId="2" nodeType="withEffect">
                                  <p:stCondLst>
                                    <p:cond delay="2000"/>
                                  </p:stCondLst>
                                  <p:childTnLst>
                                    <p:animEffect transition="out" filter="fade">
                                      <p:cBhvr>
                                        <p:cTn id="123" dur="1000"/>
                                        <p:tgtEl>
                                          <p:spTgt spid="6"/>
                                        </p:tgtEl>
                                      </p:cBhvr>
                                    </p:animEffect>
                                    <p:anim calcmode="lin" valueType="num">
                                      <p:cBhvr>
                                        <p:cTn id="124" dur="1000"/>
                                        <p:tgtEl>
                                          <p:spTgt spid="6"/>
                                        </p:tgtEl>
                                        <p:attrNameLst>
                                          <p:attrName>ppt_x</p:attrName>
                                        </p:attrNameLst>
                                      </p:cBhvr>
                                      <p:tavLst>
                                        <p:tav tm="0">
                                          <p:val>
                                            <p:strVal val="ppt_x"/>
                                          </p:val>
                                        </p:tav>
                                        <p:tav tm="100000">
                                          <p:val>
                                            <p:strVal val="ppt_x"/>
                                          </p:val>
                                        </p:tav>
                                      </p:tavLst>
                                    </p:anim>
                                    <p:anim calcmode="lin" valueType="num">
                                      <p:cBhvr>
                                        <p:cTn id="125" dur="1000"/>
                                        <p:tgtEl>
                                          <p:spTgt spid="6"/>
                                        </p:tgtEl>
                                        <p:attrNameLst>
                                          <p:attrName>ppt_y</p:attrName>
                                        </p:attrNameLst>
                                      </p:cBhvr>
                                      <p:tavLst>
                                        <p:tav tm="0">
                                          <p:val>
                                            <p:strVal val="ppt_y"/>
                                          </p:val>
                                        </p:tav>
                                        <p:tav tm="100000">
                                          <p:val>
                                            <p:strVal val="ppt_y+.1"/>
                                          </p:val>
                                        </p:tav>
                                      </p:tavLst>
                                    </p:anim>
                                    <p:set>
                                      <p:cBhvr>
                                        <p:cTn id="126" dur="1" fill="hold">
                                          <p:stCondLst>
                                            <p:cond delay="999"/>
                                          </p:stCondLst>
                                        </p:cTn>
                                        <p:tgtEl>
                                          <p:spTgt spid="6"/>
                                        </p:tgtEl>
                                        <p:attrNameLst>
                                          <p:attrName>style.visibility</p:attrName>
                                        </p:attrNameLst>
                                      </p:cBhvr>
                                      <p:to>
                                        <p:strVal val="hidden"/>
                                      </p:to>
                                    </p:set>
                                  </p:childTnLst>
                                </p:cTn>
                              </p:par>
                              <p:par>
                                <p:cTn id="127" presetID="64" presetClass="path" presetSubtype="0" accel="50000" decel="50000" fill="hold" nodeType="withEffect">
                                  <p:stCondLst>
                                    <p:cond delay="2000"/>
                                  </p:stCondLst>
                                  <p:childTnLst>
                                    <p:animMotion origin="layout" path="M 5E-6 1.97531E-6 L 5E-6 -0.80617 " pathEditMode="relative" rAng="0" ptsTypes="AA">
                                      <p:cBhvr>
                                        <p:cTn id="128" dur="2000" fill="hold"/>
                                        <p:tgtEl>
                                          <p:spTgt spid="4"/>
                                        </p:tgtEl>
                                        <p:attrNameLst>
                                          <p:attrName>ppt_x</p:attrName>
                                          <p:attrName>ppt_y</p:attrName>
                                        </p:attrNameLst>
                                      </p:cBhvr>
                                      <p:rCtr x="0" y="-40309"/>
                                    </p:animMotion>
                                  </p:childTnLst>
                                </p:cTn>
                              </p:par>
                              <p:par>
                                <p:cTn id="129" presetID="16" presetClass="entr" presetSubtype="21" fill="hold" nodeType="withEffect">
                                  <p:stCondLst>
                                    <p:cond delay="2000"/>
                                  </p:stCondLst>
                                  <p:childTnLst>
                                    <p:set>
                                      <p:cBhvr>
                                        <p:cTn id="130" dur="1" fill="hold">
                                          <p:stCondLst>
                                            <p:cond delay="0"/>
                                          </p:stCondLst>
                                        </p:cTn>
                                        <p:tgtEl>
                                          <p:spTgt spid="21"/>
                                        </p:tgtEl>
                                        <p:attrNameLst>
                                          <p:attrName>style.visibility</p:attrName>
                                        </p:attrNameLst>
                                      </p:cBhvr>
                                      <p:to>
                                        <p:strVal val="visible"/>
                                      </p:to>
                                    </p:set>
                                    <p:animEffect transition="in" filter="barn(inVertical)">
                                      <p:cBhvr>
                                        <p:cTn id="131" dur="500"/>
                                        <p:tgtEl>
                                          <p:spTgt spid="21"/>
                                        </p:tgtEl>
                                      </p:cBhvr>
                                    </p:animEffect>
                                  </p:childTnLst>
                                </p:cTn>
                              </p:par>
                            </p:childTnLst>
                          </p:cTn>
                        </p:par>
                      </p:childTnLst>
                    </p:cTn>
                  </p:par>
                </p:childTnLst>
              </p:cTn>
              <p:nextCondLst>
                <p:cond evt="onClick" delay="0">
                  <p:tgtEl>
                    <p:spTgt spid="6"/>
                  </p:tgtEl>
                </p:cond>
              </p:nextCondLst>
            </p:seq>
            <p:audio>
              <p:cMediaNode vol="80000">
                <p:cTn id="132" fill="hold" display="0">
                  <p:stCondLst>
                    <p:cond delay="indefinite"/>
                  </p:stCondLst>
                  <p:endCondLst>
                    <p:cond evt="onStopAudio" delay="0">
                      <p:tgtEl>
                        <p:sldTgt/>
                      </p:tgtEl>
                    </p:cond>
                  </p:endCondLst>
                </p:cTn>
                <p:tgtEl>
                  <p:spTgt spid="15"/>
                </p:tgtEl>
              </p:cMediaNode>
            </p:audio>
            <p:seq concurrent="1" nextAc="seek">
              <p:cTn id="133" restart="whenNotActive" fill="hold" evtFilter="cancelBubble" nodeType="interactiveSeq">
                <p:stCondLst>
                  <p:cond evt="onClick" delay="0">
                    <p:tgtEl>
                      <p:spTgt spid="10"/>
                    </p:tgtEl>
                  </p:cond>
                </p:stCondLst>
                <p:endSync evt="end" delay="0">
                  <p:rtn val="all"/>
                </p:endSync>
                <p:childTnLst>
                  <p:par>
                    <p:cTn id="134" fill="hold">
                      <p:stCondLst>
                        <p:cond delay="0"/>
                      </p:stCondLst>
                      <p:childTnLst>
                        <p:par>
                          <p:cTn id="135" fill="hold">
                            <p:stCondLst>
                              <p:cond delay="0"/>
                            </p:stCondLst>
                            <p:childTnLst>
                              <p:par>
                                <p:cTn id="136" presetID="32" presetClass="emph" presetSubtype="0" fill="hold" grpId="3" nodeType="clickEffect">
                                  <p:stCondLst>
                                    <p:cond delay="0"/>
                                  </p:stCondLst>
                                  <p:childTnLst>
                                    <p:animRot by="120000">
                                      <p:cBhvr>
                                        <p:cTn id="137" dur="100" fill="hold">
                                          <p:stCondLst>
                                            <p:cond delay="0"/>
                                          </p:stCondLst>
                                        </p:cTn>
                                        <p:tgtEl>
                                          <p:spTgt spid="5"/>
                                        </p:tgtEl>
                                        <p:attrNameLst>
                                          <p:attrName>r</p:attrName>
                                        </p:attrNameLst>
                                      </p:cBhvr>
                                    </p:animRot>
                                    <p:animRot by="-240000">
                                      <p:cBhvr>
                                        <p:cTn id="138" dur="200" fill="hold">
                                          <p:stCondLst>
                                            <p:cond delay="200"/>
                                          </p:stCondLst>
                                        </p:cTn>
                                        <p:tgtEl>
                                          <p:spTgt spid="5"/>
                                        </p:tgtEl>
                                        <p:attrNameLst>
                                          <p:attrName>r</p:attrName>
                                        </p:attrNameLst>
                                      </p:cBhvr>
                                    </p:animRot>
                                    <p:animRot by="240000">
                                      <p:cBhvr>
                                        <p:cTn id="139" dur="200" fill="hold">
                                          <p:stCondLst>
                                            <p:cond delay="400"/>
                                          </p:stCondLst>
                                        </p:cTn>
                                        <p:tgtEl>
                                          <p:spTgt spid="5"/>
                                        </p:tgtEl>
                                        <p:attrNameLst>
                                          <p:attrName>r</p:attrName>
                                        </p:attrNameLst>
                                      </p:cBhvr>
                                    </p:animRot>
                                    <p:animRot by="-240000">
                                      <p:cBhvr>
                                        <p:cTn id="140" dur="200" fill="hold">
                                          <p:stCondLst>
                                            <p:cond delay="600"/>
                                          </p:stCondLst>
                                        </p:cTn>
                                        <p:tgtEl>
                                          <p:spTgt spid="5"/>
                                        </p:tgtEl>
                                        <p:attrNameLst>
                                          <p:attrName>r</p:attrName>
                                        </p:attrNameLst>
                                      </p:cBhvr>
                                    </p:animRot>
                                    <p:animRot by="120000">
                                      <p:cBhvr>
                                        <p:cTn id="141" dur="200" fill="hold">
                                          <p:stCondLst>
                                            <p:cond delay="800"/>
                                          </p:stCondLst>
                                        </p:cTn>
                                        <p:tgtEl>
                                          <p:spTgt spid="5"/>
                                        </p:tgtEl>
                                        <p:attrNameLst>
                                          <p:attrName>r</p:attrName>
                                        </p:attrNameLst>
                                      </p:cBhvr>
                                    </p:animRot>
                                  </p:childTnLst>
                                </p:cTn>
                              </p:par>
                              <p:par>
                                <p:cTn id="142" presetID="32" presetClass="emph" presetSubtype="0" fill="hold" nodeType="withEffect">
                                  <p:stCondLst>
                                    <p:cond delay="0"/>
                                  </p:stCondLst>
                                  <p:childTnLst>
                                    <p:animRot by="120000">
                                      <p:cBhvr>
                                        <p:cTn id="143" dur="100" fill="hold">
                                          <p:stCondLst>
                                            <p:cond delay="0"/>
                                          </p:stCondLst>
                                        </p:cTn>
                                        <p:tgtEl>
                                          <p:spTgt spid="12"/>
                                        </p:tgtEl>
                                        <p:attrNameLst>
                                          <p:attrName>r</p:attrName>
                                        </p:attrNameLst>
                                      </p:cBhvr>
                                    </p:animRot>
                                    <p:animRot by="-240000">
                                      <p:cBhvr>
                                        <p:cTn id="144" dur="200" fill="hold">
                                          <p:stCondLst>
                                            <p:cond delay="200"/>
                                          </p:stCondLst>
                                        </p:cTn>
                                        <p:tgtEl>
                                          <p:spTgt spid="12"/>
                                        </p:tgtEl>
                                        <p:attrNameLst>
                                          <p:attrName>r</p:attrName>
                                        </p:attrNameLst>
                                      </p:cBhvr>
                                    </p:animRot>
                                    <p:animRot by="240000">
                                      <p:cBhvr>
                                        <p:cTn id="145" dur="200" fill="hold">
                                          <p:stCondLst>
                                            <p:cond delay="400"/>
                                          </p:stCondLst>
                                        </p:cTn>
                                        <p:tgtEl>
                                          <p:spTgt spid="12"/>
                                        </p:tgtEl>
                                        <p:attrNameLst>
                                          <p:attrName>r</p:attrName>
                                        </p:attrNameLst>
                                      </p:cBhvr>
                                    </p:animRot>
                                    <p:animRot by="-240000">
                                      <p:cBhvr>
                                        <p:cTn id="146" dur="200" fill="hold">
                                          <p:stCondLst>
                                            <p:cond delay="600"/>
                                          </p:stCondLst>
                                        </p:cTn>
                                        <p:tgtEl>
                                          <p:spTgt spid="12"/>
                                        </p:tgtEl>
                                        <p:attrNameLst>
                                          <p:attrName>r</p:attrName>
                                        </p:attrNameLst>
                                      </p:cBhvr>
                                    </p:animRot>
                                    <p:animRot by="120000">
                                      <p:cBhvr>
                                        <p:cTn id="147" dur="200" fill="hold">
                                          <p:stCondLst>
                                            <p:cond delay="800"/>
                                          </p:stCondLst>
                                        </p:cTn>
                                        <p:tgtEl>
                                          <p:spTgt spid="12"/>
                                        </p:tgtEl>
                                        <p:attrNameLst>
                                          <p:attrName>r</p:attrName>
                                        </p:attrNameLst>
                                      </p:cBhvr>
                                    </p:animRot>
                                  </p:childTnLst>
                                </p:cTn>
                              </p:par>
                              <p:par>
                                <p:cTn id="148" presetID="32" presetClass="emph" presetSubtype="0" fill="hold" grpId="2" nodeType="withEffect">
                                  <p:stCondLst>
                                    <p:cond delay="0"/>
                                  </p:stCondLst>
                                  <p:childTnLst>
                                    <p:animRot by="120000">
                                      <p:cBhvr>
                                        <p:cTn id="149" dur="100" fill="hold">
                                          <p:stCondLst>
                                            <p:cond delay="0"/>
                                          </p:stCondLst>
                                        </p:cTn>
                                        <p:tgtEl>
                                          <p:spTgt spid="13"/>
                                        </p:tgtEl>
                                        <p:attrNameLst>
                                          <p:attrName>r</p:attrName>
                                        </p:attrNameLst>
                                      </p:cBhvr>
                                    </p:animRot>
                                    <p:animRot by="-240000">
                                      <p:cBhvr>
                                        <p:cTn id="150" dur="200" fill="hold">
                                          <p:stCondLst>
                                            <p:cond delay="200"/>
                                          </p:stCondLst>
                                        </p:cTn>
                                        <p:tgtEl>
                                          <p:spTgt spid="13"/>
                                        </p:tgtEl>
                                        <p:attrNameLst>
                                          <p:attrName>r</p:attrName>
                                        </p:attrNameLst>
                                      </p:cBhvr>
                                    </p:animRot>
                                    <p:animRot by="240000">
                                      <p:cBhvr>
                                        <p:cTn id="151" dur="200" fill="hold">
                                          <p:stCondLst>
                                            <p:cond delay="400"/>
                                          </p:stCondLst>
                                        </p:cTn>
                                        <p:tgtEl>
                                          <p:spTgt spid="13"/>
                                        </p:tgtEl>
                                        <p:attrNameLst>
                                          <p:attrName>r</p:attrName>
                                        </p:attrNameLst>
                                      </p:cBhvr>
                                    </p:animRot>
                                    <p:animRot by="-240000">
                                      <p:cBhvr>
                                        <p:cTn id="152" dur="200" fill="hold">
                                          <p:stCondLst>
                                            <p:cond delay="600"/>
                                          </p:stCondLst>
                                        </p:cTn>
                                        <p:tgtEl>
                                          <p:spTgt spid="13"/>
                                        </p:tgtEl>
                                        <p:attrNameLst>
                                          <p:attrName>r</p:attrName>
                                        </p:attrNameLst>
                                      </p:cBhvr>
                                    </p:animRot>
                                    <p:animRot by="120000">
                                      <p:cBhvr>
                                        <p:cTn id="153" dur="200" fill="hold">
                                          <p:stCondLst>
                                            <p:cond delay="800"/>
                                          </p:stCondLst>
                                        </p:cTn>
                                        <p:tgtEl>
                                          <p:spTgt spid="13"/>
                                        </p:tgtEl>
                                        <p:attrNameLst>
                                          <p:attrName>r</p:attrName>
                                        </p:attrNameLst>
                                      </p:cBhvr>
                                    </p:animRot>
                                  </p:childTnLst>
                                </p:cTn>
                              </p:par>
                              <p:par>
                                <p:cTn id="154" presetID="32" presetClass="emph" presetSubtype="0" fill="hold" grpId="2" nodeType="withEffect">
                                  <p:stCondLst>
                                    <p:cond delay="0"/>
                                  </p:stCondLst>
                                  <p:childTnLst>
                                    <p:animRot by="120000">
                                      <p:cBhvr>
                                        <p:cTn id="155" dur="100" fill="hold">
                                          <p:stCondLst>
                                            <p:cond delay="0"/>
                                          </p:stCondLst>
                                        </p:cTn>
                                        <p:tgtEl>
                                          <p:spTgt spid="14"/>
                                        </p:tgtEl>
                                        <p:attrNameLst>
                                          <p:attrName>r</p:attrName>
                                        </p:attrNameLst>
                                      </p:cBhvr>
                                    </p:animRot>
                                    <p:animRot by="-240000">
                                      <p:cBhvr>
                                        <p:cTn id="156" dur="200" fill="hold">
                                          <p:stCondLst>
                                            <p:cond delay="200"/>
                                          </p:stCondLst>
                                        </p:cTn>
                                        <p:tgtEl>
                                          <p:spTgt spid="14"/>
                                        </p:tgtEl>
                                        <p:attrNameLst>
                                          <p:attrName>r</p:attrName>
                                        </p:attrNameLst>
                                      </p:cBhvr>
                                    </p:animRot>
                                    <p:animRot by="240000">
                                      <p:cBhvr>
                                        <p:cTn id="157" dur="200" fill="hold">
                                          <p:stCondLst>
                                            <p:cond delay="400"/>
                                          </p:stCondLst>
                                        </p:cTn>
                                        <p:tgtEl>
                                          <p:spTgt spid="14"/>
                                        </p:tgtEl>
                                        <p:attrNameLst>
                                          <p:attrName>r</p:attrName>
                                        </p:attrNameLst>
                                      </p:cBhvr>
                                    </p:animRot>
                                    <p:animRot by="-240000">
                                      <p:cBhvr>
                                        <p:cTn id="158" dur="200" fill="hold">
                                          <p:stCondLst>
                                            <p:cond delay="600"/>
                                          </p:stCondLst>
                                        </p:cTn>
                                        <p:tgtEl>
                                          <p:spTgt spid="14"/>
                                        </p:tgtEl>
                                        <p:attrNameLst>
                                          <p:attrName>r</p:attrName>
                                        </p:attrNameLst>
                                      </p:cBhvr>
                                    </p:animRot>
                                    <p:animRot by="120000">
                                      <p:cBhvr>
                                        <p:cTn id="159" dur="200" fill="hold">
                                          <p:stCondLst>
                                            <p:cond delay="800"/>
                                          </p:stCondLst>
                                        </p:cTn>
                                        <p:tgtEl>
                                          <p:spTgt spid="14"/>
                                        </p:tgtEl>
                                        <p:attrNameLst>
                                          <p:attrName>r</p:attrName>
                                        </p:attrNameLst>
                                      </p:cBhvr>
                                    </p:animRot>
                                  </p:childTnLst>
                                </p:cTn>
                              </p:par>
                              <p:par>
                                <p:cTn id="160" presetID="32" presetClass="emph" presetSubtype="0" fill="hold" nodeType="withEffect">
                                  <p:stCondLst>
                                    <p:cond delay="0"/>
                                  </p:stCondLst>
                                  <p:childTnLst>
                                    <p:animRot by="120000">
                                      <p:cBhvr>
                                        <p:cTn id="161" dur="100" fill="hold">
                                          <p:stCondLst>
                                            <p:cond delay="0"/>
                                          </p:stCondLst>
                                        </p:cTn>
                                        <p:tgtEl>
                                          <p:spTgt spid="4"/>
                                        </p:tgtEl>
                                        <p:attrNameLst>
                                          <p:attrName>r</p:attrName>
                                        </p:attrNameLst>
                                      </p:cBhvr>
                                    </p:animRot>
                                    <p:animRot by="-240000">
                                      <p:cBhvr>
                                        <p:cTn id="162" dur="200" fill="hold">
                                          <p:stCondLst>
                                            <p:cond delay="200"/>
                                          </p:stCondLst>
                                        </p:cTn>
                                        <p:tgtEl>
                                          <p:spTgt spid="4"/>
                                        </p:tgtEl>
                                        <p:attrNameLst>
                                          <p:attrName>r</p:attrName>
                                        </p:attrNameLst>
                                      </p:cBhvr>
                                    </p:animRot>
                                    <p:animRot by="240000">
                                      <p:cBhvr>
                                        <p:cTn id="163" dur="200" fill="hold">
                                          <p:stCondLst>
                                            <p:cond delay="400"/>
                                          </p:stCondLst>
                                        </p:cTn>
                                        <p:tgtEl>
                                          <p:spTgt spid="4"/>
                                        </p:tgtEl>
                                        <p:attrNameLst>
                                          <p:attrName>r</p:attrName>
                                        </p:attrNameLst>
                                      </p:cBhvr>
                                    </p:animRot>
                                    <p:animRot by="-240000">
                                      <p:cBhvr>
                                        <p:cTn id="164" dur="200" fill="hold">
                                          <p:stCondLst>
                                            <p:cond delay="600"/>
                                          </p:stCondLst>
                                        </p:cTn>
                                        <p:tgtEl>
                                          <p:spTgt spid="4"/>
                                        </p:tgtEl>
                                        <p:attrNameLst>
                                          <p:attrName>r</p:attrName>
                                        </p:attrNameLst>
                                      </p:cBhvr>
                                    </p:animRot>
                                    <p:animRot by="120000">
                                      <p:cBhvr>
                                        <p:cTn id="165" dur="200" fill="hold">
                                          <p:stCondLst>
                                            <p:cond delay="800"/>
                                          </p:stCondLst>
                                        </p:cTn>
                                        <p:tgtEl>
                                          <p:spTgt spid="4"/>
                                        </p:tgtEl>
                                        <p:attrNameLst>
                                          <p:attrName>r</p:attrName>
                                        </p:attrNameLst>
                                      </p:cBhvr>
                                    </p:animRot>
                                  </p:childTnLst>
                                </p:cTn>
                              </p:par>
                              <p:par>
                                <p:cTn id="166" presetID="32" presetClass="emph" presetSubtype="0" fill="hold" grpId="3" nodeType="withEffect">
                                  <p:stCondLst>
                                    <p:cond delay="0"/>
                                  </p:stCondLst>
                                  <p:childTnLst>
                                    <p:animRot by="120000">
                                      <p:cBhvr>
                                        <p:cTn id="167" dur="100" fill="hold">
                                          <p:stCondLst>
                                            <p:cond delay="0"/>
                                          </p:stCondLst>
                                        </p:cTn>
                                        <p:tgtEl>
                                          <p:spTgt spid="6"/>
                                        </p:tgtEl>
                                        <p:attrNameLst>
                                          <p:attrName>r</p:attrName>
                                        </p:attrNameLst>
                                      </p:cBhvr>
                                    </p:animRot>
                                    <p:animRot by="-240000">
                                      <p:cBhvr>
                                        <p:cTn id="168" dur="200" fill="hold">
                                          <p:stCondLst>
                                            <p:cond delay="200"/>
                                          </p:stCondLst>
                                        </p:cTn>
                                        <p:tgtEl>
                                          <p:spTgt spid="6"/>
                                        </p:tgtEl>
                                        <p:attrNameLst>
                                          <p:attrName>r</p:attrName>
                                        </p:attrNameLst>
                                      </p:cBhvr>
                                    </p:animRot>
                                    <p:animRot by="240000">
                                      <p:cBhvr>
                                        <p:cTn id="169" dur="200" fill="hold">
                                          <p:stCondLst>
                                            <p:cond delay="400"/>
                                          </p:stCondLst>
                                        </p:cTn>
                                        <p:tgtEl>
                                          <p:spTgt spid="6"/>
                                        </p:tgtEl>
                                        <p:attrNameLst>
                                          <p:attrName>r</p:attrName>
                                        </p:attrNameLst>
                                      </p:cBhvr>
                                    </p:animRot>
                                    <p:animRot by="-240000">
                                      <p:cBhvr>
                                        <p:cTn id="170" dur="200" fill="hold">
                                          <p:stCondLst>
                                            <p:cond delay="600"/>
                                          </p:stCondLst>
                                        </p:cTn>
                                        <p:tgtEl>
                                          <p:spTgt spid="6"/>
                                        </p:tgtEl>
                                        <p:attrNameLst>
                                          <p:attrName>r</p:attrName>
                                        </p:attrNameLst>
                                      </p:cBhvr>
                                    </p:animRot>
                                    <p:animRot by="120000">
                                      <p:cBhvr>
                                        <p:cTn id="171" dur="200" fill="hold">
                                          <p:stCondLst>
                                            <p:cond delay="800"/>
                                          </p:stCondLst>
                                        </p:cTn>
                                        <p:tgtEl>
                                          <p:spTgt spid="6"/>
                                        </p:tgtEl>
                                        <p:attrNameLst>
                                          <p:attrName>r</p:attrName>
                                        </p:attrNameLst>
                                      </p:cBhvr>
                                    </p:animRot>
                                  </p:childTnLst>
                                </p:cTn>
                              </p:par>
                              <p:par>
                                <p:cTn id="172" presetID="32" presetClass="emph" presetSubtype="0" fill="hold" nodeType="withEffect">
                                  <p:stCondLst>
                                    <p:cond delay="0"/>
                                  </p:stCondLst>
                                  <p:childTnLst>
                                    <p:animRot by="120000">
                                      <p:cBhvr>
                                        <p:cTn id="173" dur="100" fill="hold">
                                          <p:stCondLst>
                                            <p:cond delay="0"/>
                                          </p:stCondLst>
                                        </p:cTn>
                                        <p:tgtEl>
                                          <p:spTgt spid="8"/>
                                        </p:tgtEl>
                                        <p:attrNameLst>
                                          <p:attrName>r</p:attrName>
                                        </p:attrNameLst>
                                      </p:cBhvr>
                                    </p:animRot>
                                    <p:animRot by="-240000">
                                      <p:cBhvr>
                                        <p:cTn id="174" dur="200" fill="hold">
                                          <p:stCondLst>
                                            <p:cond delay="200"/>
                                          </p:stCondLst>
                                        </p:cTn>
                                        <p:tgtEl>
                                          <p:spTgt spid="8"/>
                                        </p:tgtEl>
                                        <p:attrNameLst>
                                          <p:attrName>r</p:attrName>
                                        </p:attrNameLst>
                                      </p:cBhvr>
                                    </p:animRot>
                                    <p:animRot by="240000">
                                      <p:cBhvr>
                                        <p:cTn id="175" dur="200" fill="hold">
                                          <p:stCondLst>
                                            <p:cond delay="400"/>
                                          </p:stCondLst>
                                        </p:cTn>
                                        <p:tgtEl>
                                          <p:spTgt spid="8"/>
                                        </p:tgtEl>
                                        <p:attrNameLst>
                                          <p:attrName>r</p:attrName>
                                        </p:attrNameLst>
                                      </p:cBhvr>
                                    </p:animRot>
                                    <p:animRot by="-240000">
                                      <p:cBhvr>
                                        <p:cTn id="176" dur="200" fill="hold">
                                          <p:stCondLst>
                                            <p:cond delay="600"/>
                                          </p:stCondLst>
                                        </p:cTn>
                                        <p:tgtEl>
                                          <p:spTgt spid="8"/>
                                        </p:tgtEl>
                                        <p:attrNameLst>
                                          <p:attrName>r</p:attrName>
                                        </p:attrNameLst>
                                      </p:cBhvr>
                                    </p:animRot>
                                    <p:animRot by="120000">
                                      <p:cBhvr>
                                        <p:cTn id="177" dur="200" fill="hold">
                                          <p:stCondLst>
                                            <p:cond delay="800"/>
                                          </p:stCondLst>
                                        </p:cTn>
                                        <p:tgtEl>
                                          <p:spTgt spid="8"/>
                                        </p:tgtEl>
                                        <p:attrNameLst>
                                          <p:attrName>r</p:attrName>
                                        </p:attrNameLst>
                                      </p:cBhvr>
                                    </p:animRot>
                                  </p:childTnLst>
                                </p:cTn>
                              </p:par>
                              <p:par>
                                <p:cTn id="178" presetID="32" presetClass="emph" presetSubtype="0" fill="hold" grpId="2" nodeType="withEffect">
                                  <p:stCondLst>
                                    <p:cond delay="0"/>
                                  </p:stCondLst>
                                  <p:childTnLst>
                                    <p:animRot by="120000">
                                      <p:cBhvr>
                                        <p:cTn id="179" dur="100" fill="hold">
                                          <p:stCondLst>
                                            <p:cond delay="0"/>
                                          </p:stCondLst>
                                        </p:cTn>
                                        <p:tgtEl>
                                          <p:spTgt spid="9"/>
                                        </p:tgtEl>
                                        <p:attrNameLst>
                                          <p:attrName>r</p:attrName>
                                        </p:attrNameLst>
                                      </p:cBhvr>
                                    </p:animRot>
                                    <p:animRot by="-240000">
                                      <p:cBhvr>
                                        <p:cTn id="180" dur="200" fill="hold">
                                          <p:stCondLst>
                                            <p:cond delay="200"/>
                                          </p:stCondLst>
                                        </p:cTn>
                                        <p:tgtEl>
                                          <p:spTgt spid="9"/>
                                        </p:tgtEl>
                                        <p:attrNameLst>
                                          <p:attrName>r</p:attrName>
                                        </p:attrNameLst>
                                      </p:cBhvr>
                                    </p:animRot>
                                    <p:animRot by="240000">
                                      <p:cBhvr>
                                        <p:cTn id="181" dur="200" fill="hold">
                                          <p:stCondLst>
                                            <p:cond delay="400"/>
                                          </p:stCondLst>
                                        </p:cTn>
                                        <p:tgtEl>
                                          <p:spTgt spid="9"/>
                                        </p:tgtEl>
                                        <p:attrNameLst>
                                          <p:attrName>r</p:attrName>
                                        </p:attrNameLst>
                                      </p:cBhvr>
                                    </p:animRot>
                                    <p:animRot by="-240000">
                                      <p:cBhvr>
                                        <p:cTn id="182" dur="200" fill="hold">
                                          <p:stCondLst>
                                            <p:cond delay="600"/>
                                          </p:stCondLst>
                                        </p:cTn>
                                        <p:tgtEl>
                                          <p:spTgt spid="9"/>
                                        </p:tgtEl>
                                        <p:attrNameLst>
                                          <p:attrName>r</p:attrName>
                                        </p:attrNameLst>
                                      </p:cBhvr>
                                    </p:animRot>
                                    <p:animRot by="120000">
                                      <p:cBhvr>
                                        <p:cTn id="183" dur="200" fill="hold">
                                          <p:stCondLst>
                                            <p:cond delay="800"/>
                                          </p:stCondLst>
                                        </p:cTn>
                                        <p:tgtEl>
                                          <p:spTgt spid="9"/>
                                        </p:tgtEl>
                                        <p:attrNameLst>
                                          <p:attrName>r</p:attrName>
                                        </p:attrNameLst>
                                      </p:cBhvr>
                                    </p:animRot>
                                  </p:childTnLst>
                                </p:cTn>
                              </p:par>
                              <p:par>
                                <p:cTn id="184" presetID="32" presetClass="emph" presetSubtype="0" fill="hold" grpId="2" nodeType="withEffect">
                                  <p:stCondLst>
                                    <p:cond delay="0"/>
                                  </p:stCondLst>
                                  <p:childTnLst>
                                    <p:animRot by="120000">
                                      <p:cBhvr>
                                        <p:cTn id="185" dur="100" fill="hold">
                                          <p:stCondLst>
                                            <p:cond delay="0"/>
                                          </p:stCondLst>
                                        </p:cTn>
                                        <p:tgtEl>
                                          <p:spTgt spid="10"/>
                                        </p:tgtEl>
                                        <p:attrNameLst>
                                          <p:attrName>r</p:attrName>
                                        </p:attrNameLst>
                                      </p:cBhvr>
                                    </p:animRot>
                                    <p:animRot by="-240000">
                                      <p:cBhvr>
                                        <p:cTn id="186" dur="200" fill="hold">
                                          <p:stCondLst>
                                            <p:cond delay="200"/>
                                          </p:stCondLst>
                                        </p:cTn>
                                        <p:tgtEl>
                                          <p:spTgt spid="10"/>
                                        </p:tgtEl>
                                        <p:attrNameLst>
                                          <p:attrName>r</p:attrName>
                                        </p:attrNameLst>
                                      </p:cBhvr>
                                    </p:animRot>
                                    <p:animRot by="240000">
                                      <p:cBhvr>
                                        <p:cTn id="187" dur="200" fill="hold">
                                          <p:stCondLst>
                                            <p:cond delay="400"/>
                                          </p:stCondLst>
                                        </p:cTn>
                                        <p:tgtEl>
                                          <p:spTgt spid="10"/>
                                        </p:tgtEl>
                                        <p:attrNameLst>
                                          <p:attrName>r</p:attrName>
                                        </p:attrNameLst>
                                      </p:cBhvr>
                                    </p:animRot>
                                    <p:animRot by="-240000">
                                      <p:cBhvr>
                                        <p:cTn id="188" dur="200" fill="hold">
                                          <p:stCondLst>
                                            <p:cond delay="600"/>
                                          </p:stCondLst>
                                        </p:cTn>
                                        <p:tgtEl>
                                          <p:spTgt spid="10"/>
                                        </p:tgtEl>
                                        <p:attrNameLst>
                                          <p:attrName>r</p:attrName>
                                        </p:attrNameLst>
                                      </p:cBhvr>
                                    </p:animRot>
                                    <p:animRot by="120000">
                                      <p:cBhvr>
                                        <p:cTn id="189" dur="200" fill="hold">
                                          <p:stCondLst>
                                            <p:cond delay="800"/>
                                          </p:stCondLst>
                                        </p:cTn>
                                        <p:tgtEl>
                                          <p:spTgt spid="10"/>
                                        </p:tgtEl>
                                        <p:attrNameLst>
                                          <p:attrName>r</p:attrName>
                                        </p:attrNameLst>
                                      </p:cBhvr>
                                    </p:animRot>
                                  </p:childTnLst>
                                </p:cTn>
                              </p:par>
                              <p:par>
                                <p:cTn id="190" presetID="1" presetClass="emph" presetSubtype="2" fill="hold" nodeType="withEffect">
                                  <p:stCondLst>
                                    <p:cond delay="500"/>
                                  </p:stCondLst>
                                  <p:childTnLst>
                                    <p:animClr clrSpc="rgb" dir="cw">
                                      <p:cBhvr>
                                        <p:cTn id="191" dur="2000" fill="hold"/>
                                        <p:tgtEl>
                                          <p:spTgt spid="10"/>
                                        </p:tgtEl>
                                        <p:attrNameLst>
                                          <p:attrName>fillcolor</p:attrName>
                                        </p:attrNameLst>
                                      </p:cBhvr>
                                      <p:to>
                                        <a:srgbClr val="FF0000"/>
                                      </p:to>
                                    </p:animClr>
                                    <p:set>
                                      <p:cBhvr>
                                        <p:cTn id="192" dur="2000" fill="hold"/>
                                        <p:tgtEl>
                                          <p:spTgt spid="10"/>
                                        </p:tgtEl>
                                        <p:attrNameLst>
                                          <p:attrName>fill.type</p:attrName>
                                        </p:attrNameLst>
                                      </p:cBhvr>
                                      <p:to>
                                        <p:strVal val="solid"/>
                                      </p:to>
                                    </p:set>
                                    <p:set>
                                      <p:cBhvr>
                                        <p:cTn id="193" dur="2000" fill="hold"/>
                                        <p:tgtEl>
                                          <p:spTgt spid="10"/>
                                        </p:tgtEl>
                                        <p:attrNameLst>
                                          <p:attrName>fill.on</p:attrName>
                                        </p:attrNameLst>
                                      </p:cBhvr>
                                      <p:to>
                                        <p:strVal val="true"/>
                                      </p:to>
                                    </p:set>
                                  </p:childTnLst>
                                  <p:subTnLst>
                                    <p:audio>
                                      <p:cMediaNode>
                                        <p:cTn display="0" masterRel="sameClick">
                                          <p:stCondLst>
                                            <p:cond evt="begin" delay="0">
                                              <p:tn val="190"/>
                                            </p:cond>
                                          </p:stCondLst>
                                          <p:endCondLst>
                                            <p:cond evt="onStopAudio" delay="0">
                                              <p:tgtEl>
                                                <p:sldTgt/>
                                              </p:tgtEl>
                                            </p:cond>
                                          </p:endCondLst>
                                        </p:cTn>
                                        <p:tgtEl>
                                          <p:sndTgt r:embed="rId4" name="sai 50 (1).wav"/>
                                        </p:tgtEl>
                                      </p:cMediaNode>
                                    </p:audio>
                                  </p:subTnLst>
                                </p:cTn>
                              </p:par>
                              <p:par>
                                <p:cTn id="194" presetID="1" presetClass="emph" presetSubtype="2" fill="hold" nodeType="withEffect">
                                  <p:stCondLst>
                                    <p:cond delay="0"/>
                                  </p:stCondLst>
                                  <p:childTnLst>
                                    <p:animClr clrSpc="rgb" dir="cw">
                                      <p:cBhvr>
                                        <p:cTn id="195" dur="2000" fill="hold"/>
                                        <p:tgtEl>
                                          <p:spTgt spid="6"/>
                                        </p:tgtEl>
                                        <p:attrNameLst>
                                          <p:attrName>fillcolor</p:attrName>
                                        </p:attrNameLst>
                                      </p:cBhvr>
                                      <p:to>
                                        <a:srgbClr val="66FFFF"/>
                                      </p:to>
                                    </p:animClr>
                                    <p:set>
                                      <p:cBhvr>
                                        <p:cTn id="196" dur="2000" fill="hold"/>
                                        <p:tgtEl>
                                          <p:spTgt spid="6"/>
                                        </p:tgtEl>
                                        <p:attrNameLst>
                                          <p:attrName>fill.type</p:attrName>
                                        </p:attrNameLst>
                                      </p:cBhvr>
                                      <p:to>
                                        <p:strVal val="solid"/>
                                      </p:to>
                                    </p:set>
                                    <p:set>
                                      <p:cBhvr>
                                        <p:cTn id="197" dur="2000" fill="hold"/>
                                        <p:tgtEl>
                                          <p:spTgt spid="6"/>
                                        </p:tgtEl>
                                        <p:attrNameLst>
                                          <p:attrName>fill.on</p:attrName>
                                        </p:attrNameLst>
                                      </p:cBhvr>
                                      <p:to>
                                        <p:strVal val="true"/>
                                      </p:to>
                                    </p:set>
                                  </p:childTnLst>
                                </p:cTn>
                              </p:par>
                              <p:par>
                                <p:cTn id="198" presetID="42" presetClass="entr" presetSubtype="0" fill="hold" nodeType="withEffect">
                                  <p:stCondLst>
                                    <p:cond delay="0"/>
                                  </p:stCondLst>
                                  <p:childTnLst>
                                    <p:set>
                                      <p:cBhvr>
                                        <p:cTn id="199" dur="1" fill="hold">
                                          <p:stCondLst>
                                            <p:cond delay="0"/>
                                          </p:stCondLst>
                                        </p:cTn>
                                        <p:tgtEl>
                                          <p:spTgt spid="16"/>
                                        </p:tgtEl>
                                        <p:attrNameLst>
                                          <p:attrName>style.visibility</p:attrName>
                                        </p:attrNameLst>
                                      </p:cBhvr>
                                      <p:to>
                                        <p:strVal val="visible"/>
                                      </p:to>
                                    </p:set>
                                    <p:animEffect transition="in" filter="fade">
                                      <p:cBhvr>
                                        <p:cTn id="200" dur="1000"/>
                                        <p:tgtEl>
                                          <p:spTgt spid="16"/>
                                        </p:tgtEl>
                                      </p:cBhvr>
                                    </p:animEffect>
                                    <p:anim calcmode="lin" valueType="num">
                                      <p:cBhvr>
                                        <p:cTn id="201" dur="1000" fill="hold"/>
                                        <p:tgtEl>
                                          <p:spTgt spid="16"/>
                                        </p:tgtEl>
                                        <p:attrNameLst>
                                          <p:attrName>ppt_x</p:attrName>
                                        </p:attrNameLst>
                                      </p:cBhvr>
                                      <p:tavLst>
                                        <p:tav tm="0">
                                          <p:val>
                                            <p:strVal val="#ppt_x"/>
                                          </p:val>
                                        </p:tav>
                                        <p:tav tm="100000">
                                          <p:val>
                                            <p:strVal val="#ppt_x"/>
                                          </p:val>
                                        </p:tav>
                                      </p:tavLst>
                                    </p:anim>
                                    <p:anim calcmode="lin" valueType="num">
                                      <p:cBhvr>
                                        <p:cTn id="20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
                  </p:tgtEl>
                </p:cond>
              </p:nextCondLst>
            </p:seq>
            <p:seq concurrent="1" nextAc="seek">
              <p:cTn id="203" restart="whenNotActive" fill="hold" evtFilter="cancelBubble" nodeType="interactiveSeq">
                <p:stCondLst>
                  <p:cond evt="onClick" delay="0">
                    <p:tgtEl>
                      <p:spTgt spid="14"/>
                    </p:tgtEl>
                  </p:cond>
                </p:stCondLst>
                <p:endSync evt="end" delay="0">
                  <p:rtn val="all"/>
                </p:endSync>
                <p:childTnLst>
                  <p:par>
                    <p:cTn id="204" fill="hold">
                      <p:stCondLst>
                        <p:cond delay="0"/>
                      </p:stCondLst>
                      <p:childTnLst>
                        <p:par>
                          <p:cTn id="205" fill="hold">
                            <p:stCondLst>
                              <p:cond delay="0"/>
                            </p:stCondLst>
                            <p:childTnLst>
                              <p:par>
                                <p:cTn id="206" presetID="32" presetClass="emph" presetSubtype="0" fill="hold" nodeType="clickEffect">
                                  <p:stCondLst>
                                    <p:cond delay="0"/>
                                  </p:stCondLst>
                                  <p:childTnLst>
                                    <p:animRot by="120000">
                                      <p:cBhvr>
                                        <p:cTn id="207" dur="100" fill="hold">
                                          <p:stCondLst>
                                            <p:cond delay="0"/>
                                          </p:stCondLst>
                                        </p:cTn>
                                        <p:tgtEl>
                                          <p:spTgt spid="12"/>
                                        </p:tgtEl>
                                        <p:attrNameLst>
                                          <p:attrName>r</p:attrName>
                                        </p:attrNameLst>
                                      </p:cBhvr>
                                    </p:animRot>
                                    <p:animRot by="-240000">
                                      <p:cBhvr>
                                        <p:cTn id="208" dur="200" fill="hold">
                                          <p:stCondLst>
                                            <p:cond delay="200"/>
                                          </p:stCondLst>
                                        </p:cTn>
                                        <p:tgtEl>
                                          <p:spTgt spid="12"/>
                                        </p:tgtEl>
                                        <p:attrNameLst>
                                          <p:attrName>r</p:attrName>
                                        </p:attrNameLst>
                                      </p:cBhvr>
                                    </p:animRot>
                                    <p:animRot by="240000">
                                      <p:cBhvr>
                                        <p:cTn id="209" dur="200" fill="hold">
                                          <p:stCondLst>
                                            <p:cond delay="400"/>
                                          </p:stCondLst>
                                        </p:cTn>
                                        <p:tgtEl>
                                          <p:spTgt spid="12"/>
                                        </p:tgtEl>
                                        <p:attrNameLst>
                                          <p:attrName>r</p:attrName>
                                        </p:attrNameLst>
                                      </p:cBhvr>
                                    </p:animRot>
                                    <p:animRot by="-240000">
                                      <p:cBhvr>
                                        <p:cTn id="210" dur="200" fill="hold">
                                          <p:stCondLst>
                                            <p:cond delay="600"/>
                                          </p:stCondLst>
                                        </p:cTn>
                                        <p:tgtEl>
                                          <p:spTgt spid="12"/>
                                        </p:tgtEl>
                                        <p:attrNameLst>
                                          <p:attrName>r</p:attrName>
                                        </p:attrNameLst>
                                      </p:cBhvr>
                                    </p:animRot>
                                    <p:animRot by="120000">
                                      <p:cBhvr>
                                        <p:cTn id="211" dur="200" fill="hold">
                                          <p:stCondLst>
                                            <p:cond delay="800"/>
                                          </p:stCondLst>
                                        </p:cTn>
                                        <p:tgtEl>
                                          <p:spTgt spid="12"/>
                                        </p:tgtEl>
                                        <p:attrNameLst>
                                          <p:attrName>r</p:attrName>
                                        </p:attrNameLst>
                                      </p:cBhvr>
                                    </p:animRot>
                                  </p:childTnLst>
                                </p:cTn>
                              </p:par>
                              <p:par>
                                <p:cTn id="212" presetID="32" presetClass="emph" presetSubtype="0" fill="hold" grpId="3" nodeType="withEffect">
                                  <p:stCondLst>
                                    <p:cond delay="0"/>
                                  </p:stCondLst>
                                  <p:childTnLst>
                                    <p:animRot by="120000">
                                      <p:cBhvr>
                                        <p:cTn id="213" dur="100" fill="hold">
                                          <p:stCondLst>
                                            <p:cond delay="0"/>
                                          </p:stCondLst>
                                        </p:cTn>
                                        <p:tgtEl>
                                          <p:spTgt spid="13"/>
                                        </p:tgtEl>
                                        <p:attrNameLst>
                                          <p:attrName>r</p:attrName>
                                        </p:attrNameLst>
                                      </p:cBhvr>
                                    </p:animRot>
                                    <p:animRot by="-240000">
                                      <p:cBhvr>
                                        <p:cTn id="214" dur="200" fill="hold">
                                          <p:stCondLst>
                                            <p:cond delay="200"/>
                                          </p:stCondLst>
                                        </p:cTn>
                                        <p:tgtEl>
                                          <p:spTgt spid="13"/>
                                        </p:tgtEl>
                                        <p:attrNameLst>
                                          <p:attrName>r</p:attrName>
                                        </p:attrNameLst>
                                      </p:cBhvr>
                                    </p:animRot>
                                    <p:animRot by="240000">
                                      <p:cBhvr>
                                        <p:cTn id="215" dur="200" fill="hold">
                                          <p:stCondLst>
                                            <p:cond delay="400"/>
                                          </p:stCondLst>
                                        </p:cTn>
                                        <p:tgtEl>
                                          <p:spTgt spid="13"/>
                                        </p:tgtEl>
                                        <p:attrNameLst>
                                          <p:attrName>r</p:attrName>
                                        </p:attrNameLst>
                                      </p:cBhvr>
                                    </p:animRot>
                                    <p:animRot by="-240000">
                                      <p:cBhvr>
                                        <p:cTn id="216" dur="200" fill="hold">
                                          <p:stCondLst>
                                            <p:cond delay="600"/>
                                          </p:stCondLst>
                                        </p:cTn>
                                        <p:tgtEl>
                                          <p:spTgt spid="13"/>
                                        </p:tgtEl>
                                        <p:attrNameLst>
                                          <p:attrName>r</p:attrName>
                                        </p:attrNameLst>
                                      </p:cBhvr>
                                    </p:animRot>
                                    <p:animRot by="120000">
                                      <p:cBhvr>
                                        <p:cTn id="217" dur="200" fill="hold">
                                          <p:stCondLst>
                                            <p:cond delay="800"/>
                                          </p:stCondLst>
                                        </p:cTn>
                                        <p:tgtEl>
                                          <p:spTgt spid="13"/>
                                        </p:tgtEl>
                                        <p:attrNameLst>
                                          <p:attrName>r</p:attrName>
                                        </p:attrNameLst>
                                      </p:cBhvr>
                                    </p:animRot>
                                  </p:childTnLst>
                                </p:cTn>
                              </p:par>
                              <p:par>
                                <p:cTn id="218" presetID="32" presetClass="emph" presetSubtype="0" fill="hold" grpId="3" nodeType="withEffect">
                                  <p:stCondLst>
                                    <p:cond delay="0"/>
                                  </p:stCondLst>
                                  <p:childTnLst>
                                    <p:animRot by="120000">
                                      <p:cBhvr>
                                        <p:cTn id="219" dur="100" fill="hold">
                                          <p:stCondLst>
                                            <p:cond delay="0"/>
                                          </p:stCondLst>
                                        </p:cTn>
                                        <p:tgtEl>
                                          <p:spTgt spid="14"/>
                                        </p:tgtEl>
                                        <p:attrNameLst>
                                          <p:attrName>r</p:attrName>
                                        </p:attrNameLst>
                                      </p:cBhvr>
                                    </p:animRot>
                                    <p:animRot by="-240000">
                                      <p:cBhvr>
                                        <p:cTn id="220" dur="200" fill="hold">
                                          <p:stCondLst>
                                            <p:cond delay="200"/>
                                          </p:stCondLst>
                                        </p:cTn>
                                        <p:tgtEl>
                                          <p:spTgt spid="14"/>
                                        </p:tgtEl>
                                        <p:attrNameLst>
                                          <p:attrName>r</p:attrName>
                                        </p:attrNameLst>
                                      </p:cBhvr>
                                    </p:animRot>
                                    <p:animRot by="240000">
                                      <p:cBhvr>
                                        <p:cTn id="221" dur="200" fill="hold">
                                          <p:stCondLst>
                                            <p:cond delay="400"/>
                                          </p:stCondLst>
                                        </p:cTn>
                                        <p:tgtEl>
                                          <p:spTgt spid="14"/>
                                        </p:tgtEl>
                                        <p:attrNameLst>
                                          <p:attrName>r</p:attrName>
                                        </p:attrNameLst>
                                      </p:cBhvr>
                                    </p:animRot>
                                    <p:animRot by="-240000">
                                      <p:cBhvr>
                                        <p:cTn id="222" dur="200" fill="hold">
                                          <p:stCondLst>
                                            <p:cond delay="600"/>
                                          </p:stCondLst>
                                        </p:cTn>
                                        <p:tgtEl>
                                          <p:spTgt spid="14"/>
                                        </p:tgtEl>
                                        <p:attrNameLst>
                                          <p:attrName>r</p:attrName>
                                        </p:attrNameLst>
                                      </p:cBhvr>
                                    </p:animRot>
                                    <p:animRot by="120000">
                                      <p:cBhvr>
                                        <p:cTn id="223" dur="200" fill="hold">
                                          <p:stCondLst>
                                            <p:cond delay="800"/>
                                          </p:stCondLst>
                                        </p:cTn>
                                        <p:tgtEl>
                                          <p:spTgt spid="14"/>
                                        </p:tgtEl>
                                        <p:attrNameLst>
                                          <p:attrName>r</p:attrName>
                                        </p:attrNameLst>
                                      </p:cBhvr>
                                    </p:animRot>
                                  </p:childTnLst>
                                </p:cTn>
                              </p:par>
                              <p:par>
                                <p:cTn id="224" presetID="32" presetClass="emph" presetSubtype="0" fill="hold" nodeType="withEffect">
                                  <p:stCondLst>
                                    <p:cond delay="0"/>
                                  </p:stCondLst>
                                  <p:childTnLst>
                                    <p:animRot by="120000">
                                      <p:cBhvr>
                                        <p:cTn id="225" dur="100" fill="hold">
                                          <p:stCondLst>
                                            <p:cond delay="0"/>
                                          </p:stCondLst>
                                        </p:cTn>
                                        <p:tgtEl>
                                          <p:spTgt spid="4"/>
                                        </p:tgtEl>
                                        <p:attrNameLst>
                                          <p:attrName>r</p:attrName>
                                        </p:attrNameLst>
                                      </p:cBhvr>
                                    </p:animRot>
                                    <p:animRot by="-240000">
                                      <p:cBhvr>
                                        <p:cTn id="226" dur="200" fill="hold">
                                          <p:stCondLst>
                                            <p:cond delay="200"/>
                                          </p:stCondLst>
                                        </p:cTn>
                                        <p:tgtEl>
                                          <p:spTgt spid="4"/>
                                        </p:tgtEl>
                                        <p:attrNameLst>
                                          <p:attrName>r</p:attrName>
                                        </p:attrNameLst>
                                      </p:cBhvr>
                                    </p:animRot>
                                    <p:animRot by="240000">
                                      <p:cBhvr>
                                        <p:cTn id="227" dur="200" fill="hold">
                                          <p:stCondLst>
                                            <p:cond delay="400"/>
                                          </p:stCondLst>
                                        </p:cTn>
                                        <p:tgtEl>
                                          <p:spTgt spid="4"/>
                                        </p:tgtEl>
                                        <p:attrNameLst>
                                          <p:attrName>r</p:attrName>
                                        </p:attrNameLst>
                                      </p:cBhvr>
                                    </p:animRot>
                                    <p:animRot by="-240000">
                                      <p:cBhvr>
                                        <p:cTn id="228" dur="200" fill="hold">
                                          <p:stCondLst>
                                            <p:cond delay="600"/>
                                          </p:stCondLst>
                                        </p:cTn>
                                        <p:tgtEl>
                                          <p:spTgt spid="4"/>
                                        </p:tgtEl>
                                        <p:attrNameLst>
                                          <p:attrName>r</p:attrName>
                                        </p:attrNameLst>
                                      </p:cBhvr>
                                    </p:animRot>
                                    <p:animRot by="120000">
                                      <p:cBhvr>
                                        <p:cTn id="229" dur="200" fill="hold">
                                          <p:stCondLst>
                                            <p:cond delay="800"/>
                                          </p:stCondLst>
                                        </p:cTn>
                                        <p:tgtEl>
                                          <p:spTgt spid="4"/>
                                        </p:tgtEl>
                                        <p:attrNameLst>
                                          <p:attrName>r</p:attrName>
                                        </p:attrNameLst>
                                      </p:cBhvr>
                                    </p:animRot>
                                  </p:childTnLst>
                                </p:cTn>
                              </p:par>
                              <p:par>
                                <p:cTn id="230" presetID="32" presetClass="emph" presetSubtype="0" fill="hold" grpId="4" nodeType="withEffect">
                                  <p:stCondLst>
                                    <p:cond delay="0"/>
                                  </p:stCondLst>
                                  <p:childTnLst>
                                    <p:animRot by="120000">
                                      <p:cBhvr>
                                        <p:cTn id="231" dur="100" fill="hold">
                                          <p:stCondLst>
                                            <p:cond delay="0"/>
                                          </p:stCondLst>
                                        </p:cTn>
                                        <p:tgtEl>
                                          <p:spTgt spid="5"/>
                                        </p:tgtEl>
                                        <p:attrNameLst>
                                          <p:attrName>r</p:attrName>
                                        </p:attrNameLst>
                                      </p:cBhvr>
                                    </p:animRot>
                                    <p:animRot by="-240000">
                                      <p:cBhvr>
                                        <p:cTn id="232" dur="200" fill="hold">
                                          <p:stCondLst>
                                            <p:cond delay="200"/>
                                          </p:stCondLst>
                                        </p:cTn>
                                        <p:tgtEl>
                                          <p:spTgt spid="5"/>
                                        </p:tgtEl>
                                        <p:attrNameLst>
                                          <p:attrName>r</p:attrName>
                                        </p:attrNameLst>
                                      </p:cBhvr>
                                    </p:animRot>
                                    <p:animRot by="240000">
                                      <p:cBhvr>
                                        <p:cTn id="233" dur="200" fill="hold">
                                          <p:stCondLst>
                                            <p:cond delay="400"/>
                                          </p:stCondLst>
                                        </p:cTn>
                                        <p:tgtEl>
                                          <p:spTgt spid="5"/>
                                        </p:tgtEl>
                                        <p:attrNameLst>
                                          <p:attrName>r</p:attrName>
                                        </p:attrNameLst>
                                      </p:cBhvr>
                                    </p:animRot>
                                    <p:animRot by="-240000">
                                      <p:cBhvr>
                                        <p:cTn id="234" dur="200" fill="hold">
                                          <p:stCondLst>
                                            <p:cond delay="600"/>
                                          </p:stCondLst>
                                        </p:cTn>
                                        <p:tgtEl>
                                          <p:spTgt spid="5"/>
                                        </p:tgtEl>
                                        <p:attrNameLst>
                                          <p:attrName>r</p:attrName>
                                        </p:attrNameLst>
                                      </p:cBhvr>
                                    </p:animRot>
                                    <p:animRot by="120000">
                                      <p:cBhvr>
                                        <p:cTn id="235" dur="200" fill="hold">
                                          <p:stCondLst>
                                            <p:cond delay="800"/>
                                          </p:stCondLst>
                                        </p:cTn>
                                        <p:tgtEl>
                                          <p:spTgt spid="5"/>
                                        </p:tgtEl>
                                        <p:attrNameLst>
                                          <p:attrName>r</p:attrName>
                                        </p:attrNameLst>
                                      </p:cBhvr>
                                    </p:animRot>
                                  </p:childTnLst>
                                </p:cTn>
                              </p:par>
                              <p:par>
                                <p:cTn id="236" presetID="32" presetClass="emph" presetSubtype="0" fill="hold" grpId="4" nodeType="withEffect">
                                  <p:stCondLst>
                                    <p:cond delay="0"/>
                                  </p:stCondLst>
                                  <p:childTnLst>
                                    <p:animRot by="120000">
                                      <p:cBhvr>
                                        <p:cTn id="237" dur="100" fill="hold">
                                          <p:stCondLst>
                                            <p:cond delay="0"/>
                                          </p:stCondLst>
                                        </p:cTn>
                                        <p:tgtEl>
                                          <p:spTgt spid="6"/>
                                        </p:tgtEl>
                                        <p:attrNameLst>
                                          <p:attrName>r</p:attrName>
                                        </p:attrNameLst>
                                      </p:cBhvr>
                                    </p:animRot>
                                    <p:animRot by="-240000">
                                      <p:cBhvr>
                                        <p:cTn id="238" dur="200" fill="hold">
                                          <p:stCondLst>
                                            <p:cond delay="200"/>
                                          </p:stCondLst>
                                        </p:cTn>
                                        <p:tgtEl>
                                          <p:spTgt spid="6"/>
                                        </p:tgtEl>
                                        <p:attrNameLst>
                                          <p:attrName>r</p:attrName>
                                        </p:attrNameLst>
                                      </p:cBhvr>
                                    </p:animRot>
                                    <p:animRot by="240000">
                                      <p:cBhvr>
                                        <p:cTn id="239" dur="200" fill="hold">
                                          <p:stCondLst>
                                            <p:cond delay="400"/>
                                          </p:stCondLst>
                                        </p:cTn>
                                        <p:tgtEl>
                                          <p:spTgt spid="6"/>
                                        </p:tgtEl>
                                        <p:attrNameLst>
                                          <p:attrName>r</p:attrName>
                                        </p:attrNameLst>
                                      </p:cBhvr>
                                    </p:animRot>
                                    <p:animRot by="-240000">
                                      <p:cBhvr>
                                        <p:cTn id="240" dur="200" fill="hold">
                                          <p:stCondLst>
                                            <p:cond delay="600"/>
                                          </p:stCondLst>
                                        </p:cTn>
                                        <p:tgtEl>
                                          <p:spTgt spid="6"/>
                                        </p:tgtEl>
                                        <p:attrNameLst>
                                          <p:attrName>r</p:attrName>
                                        </p:attrNameLst>
                                      </p:cBhvr>
                                    </p:animRot>
                                    <p:animRot by="120000">
                                      <p:cBhvr>
                                        <p:cTn id="241" dur="200" fill="hold">
                                          <p:stCondLst>
                                            <p:cond delay="800"/>
                                          </p:stCondLst>
                                        </p:cTn>
                                        <p:tgtEl>
                                          <p:spTgt spid="6"/>
                                        </p:tgtEl>
                                        <p:attrNameLst>
                                          <p:attrName>r</p:attrName>
                                        </p:attrNameLst>
                                      </p:cBhvr>
                                    </p:animRot>
                                  </p:childTnLst>
                                </p:cTn>
                              </p:par>
                              <p:par>
                                <p:cTn id="242" presetID="32" presetClass="emph" presetSubtype="0" fill="hold" nodeType="withEffect">
                                  <p:stCondLst>
                                    <p:cond delay="0"/>
                                  </p:stCondLst>
                                  <p:childTnLst>
                                    <p:animRot by="120000">
                                      <p:cBhvr>
                                        <p:cTn id="243" dur="100" fill="hold">
                                          <p:stCondLst>
                                            <p:cond delay="0"/>
                                          </p:stCondLst>
                                        </p:cTn>
                                        <p:tgtEl>
                                          <p:spTgt spid="8"/>
                                        </p:tgtEl>
                                        <p:attrNameLst>
                                          <p:attrName>r</p:attrName>
                                        </p:attrNameLst>
                                      </p:cBhvr>
                                    </p:animRot>
                                    <p:animRot by="-240000">
                                      <p:cBhvr>
                                        <p:cTn id="244" dur="200" fill="hold">
                                          <p:stCondLst>
                                            <p:cond delay="200"/>
                                          </p:stCondLst>
                                        </p:cTn>
                                        <p:tgtEl>
                                          <p:spTgt spid="8"/>
                                        </p:tgtEl>
                                        <p:attrNameLst>
                                          <p:attrName>r</p:attrName>
                                        </p:attrNameLst>
                                      </p:cBhvr>
                                    </p:animRot>
                                    <p:animRot by="240000">
                                      <p:cBhvr>
                                        <p:cTn id="245" dur="200" fill="hold">
                                          <p:stCondLst>
                                            <p:cond delay="400"/>
                                          </p:stCondLst>
                                        </p:cTn>
                                        <p:tgtEl>
                                          <p:spTgt spid="8"/>
                                        </p:tgtEl>
                                        <p:attrNameLst>
                                          <p:attrName>r</p:attrName>
                                        </p:attrNameLst>
                                      </p:cBhvr>
                                    </p:animRot>
                                    <p:animRot by="-240000">
                                      <p:cBhvr>
                                        <p:cTn id="246" dur="200" fill="hold">
                                          <p:stCondLst>
                                            <p:cond delay="600"/>
                                          </p:stCondLst>
                                        </p:cTn>
                                        <p:tgtEl>
                                          <p:spTgt spid="8"/>
                                        </p:tgtEl>
                                        <p:attrNameLst>
                                          <p:attrName>r</p:attrName>
                                        </p:attrNameLst>
                                      </p:cBhvr>
                                    </p:animRot>
                                    <p:animRot by="120000">
                                      <p:cBhvr>
                                        <p:cTn id="247" dur="200" fill="hold">
                                          <p:stCondLst>
                                            <p:cond delay="800"/>
                                          </p:stCondLst>
                                        </p:cTn>
                                        <p:tgtEl>
                                          <p:spTgt spid="8"/>
                                        </p:tgtEl>
                                        <p:attrNameLst>
                                          <p:attrName>r</p:attrName>
                                        </p:attrNameLst>
                                      </p:cBhvr>
                                    </p:animRot>
                                  </p:childTnLst>
                                </p:cTn>
                              </p:par>
                              <p:par>
                                <p:cTn id="248" presetID="32" presetClass="emph" presetSubtype="0" fill="hold" grpId="3" nodeType="withEffect">
                                  <p:stCondLst>
                                    <p:cond delay="0"/>
                                  </p:stCondLst>
                                  <p:childTnLst>
                                    <p:animRot by="120000">
                                      <p:cBhvr>
                                        <p:cTn id="249" dur="100" fill="hold">
                                          <p:stCondLst>
                                            <p:cond delay="0"/>
                                          </p:stCondLst>
                                        </p:cTn>
                                        <p:tgtEl>
                                          <p:spTgt spid="9"/>
                                        </p:tgtEl>
                                        <p:attrNameLst>
                                          <p:attrName>r</p:attrName>
                                        </p:attrNameLst>
                                      </p:cBhvr>
                                    </p:animRot>
                                    <p:animRot by="-240000">
                                      <p:cBhvr>
                                        <p:cTn id="250" dur="200" fill="hold">
                                          <p:stCondLst>
                                            <p:cond delay="200"/>
                                          </p:stCondLst>
                                        </p:cTn>
                                        <p:tgtEl>
                                          <p:spTgt spid="9"/>
                                        </p:tgtEl>
                                        <p:attrNameLst>
                                          <p:attrName>r</p:attrName>
                                        </p:attrNameLst>
                                      </p:cBhvr>
                                    </p:animRot>
                                    <p:animRot by="240000">
                                      <p:cBhvr>
                                        <p:cTn id="251" dur="200" fill="hold">
                                          <p:stCondLst>
                                            <p:cond delay="400"/>
                                          </p:stCondLst>
                                        </p:cTn>
                                        <p:tgtEl>
                                          <p:spTgt spid="9"/>
                                        </p:tgtEl>
                                        <p:attrNameLst>
                                          <p:attrName>r</p:attrName>
                                        </p:attrNameLst>
                                      </p:cBhvr>
                                    </p:animRot>
                                    <p:animRot by="-240000">
                                      <p:cBhvr>
                                        <p:cTn id="252" dur="200" fill="hold">
                                          <p:stCondLst>
                                            <p:cond delay="600"/>
                                          </p:stCondLst>
                                        </p:cTn>
                                        <p:tgtEl>
                                          <p:spTgt spid="9"/>
                                        </p:tgtEl>
                                        <p:attrNameLst>
                                          <p:attrName>r</p:attrName>
                                        </p:attrNameLst>
                                      </p:cBhvr>
                                    </p:animRot>
                                    <p:animRot by="120000">
                                      <p:cBhvr>
                                        <p:cTn id="253" dur="200" fill="hold">
                                          <p:stCondLst>
                                            <p:cond delay="800"/>
                                          </p:stCondLst>
                                        </p:cTn>
                                        <p:tgtEl>
                                          <p:spTgt spid="9"/>
                                        </p:tgtEl>
                                        <p:attrNameLst>
                                          <p:attrName>r</p:attrName>
                                        </p:attrNameLst>
                                      </p:cBhvr>
                                    </p:animRot>
                                  </p:childTnLst>
                                </p:cTn>
                              </p:par>
                              <p:par>
                                <p:cTn id="254" presetID="32" presetClass="emph" presetSubtype="0" fill="hold" grpId="3" nodeType="withEffect">
                                  <p:stCondLst>
                                    <p:cond delay="0"/>
                                  </p:stCondLst>
                                  <p:childTnLst>
                                    <p:animRot by="120000">
                                      <p:cBhvr>
                                        <p:cTn id="255" dur="100" fill="hold">
                                          <p:stCondLst>
                                            <p:cond delay="0"/>
                                          </p:stCondLst>
                                        </p:cTn>
                                        <p:tgtEl>
                                          <p:spTgt spid="10"/>
                                        </p:tgtEl>
                                        <p:attrNameLst>
                                          <p:attrName>r</p:attrName>
                                        </p:attrNameLst>
                                      </p:cBhvr>
                                    </p:animRot>
                                    <p:animRot by="-240000">
                                      <p:cBhvr>
                                        <p:cTn id="256" dur="200" fill="hold">
                                          <p:stCondLst>
                                            <p:cond delay="200"/>
                                          </p:stCondLst>
                                        </p:cTn>
                                        <p:tgtEl>
                                          <p:spTgt spid="10"/>
                                        </p:tgtEl>
                                        <p:attrNameLst>
                                          <p:attrName>r</p:attrName>
                                        </p:attrNameLst>
                                      </p:cBhvr>
                                    </p:animRot>
                                    <p:animRot by="240000">
                                      <p:cBhvr>
                                        <p:cTn id="257" dur="200" fill="hold">
                                          <p:stCondLst>
                                            <p:cond delay="400"/>
                                          </p:stCondLst>
                                        </p:cTn>
                                        <p:tgtEl>
                                          <p:spTgt spid="10"/>
                                        </p:tgtEl>
                                        <p:attrNameLst>
                                          <p:attrName>r</p:attrName>
                                        </p:attrNameLst>
                                      </p:cBhvr>
                                    </p:animRot>
                                    <p:animRot by="-240000">
                                      <p:cBhvr>
                                        <p:cTn id="258" dur="200" fill="hold">
                                          <p:stCondLst>
                                            <p:cond delay="600"/>
                                          </p:stCondLst>
                                        </p:cTn>
                                        <p:tgtEl>
                                          <p:spTgt spid="10"/>
                                        </p:tgtEl>
                                        <p:attrNameLst>
                                          <p:attrName>r</p:attrName>
                                        </p:attrNameLst>
                                      </p:cBhvr>
                                    </p:animRot>
                                    <p:animRot by="120000">
                                      <p:cBhvr>
                                        <p:cTn id="259" dur="200" fill="hold">
                                          <p:stCondLst>
                                            <p:cond delay="800"/>
                                          </p:stCondLst>
                                        </p:cTn>
                                        <p:tgtEl>
                                          <p:spTgt spid="10"/>
                                        </p:tgtEl>
                                        <p:attrNameLst>
                                          <p:attrName>r</p:attrName>
                                        </p:attrNameLst>
                                      </p:cBhvr>
                                    </p:animRot>
                                  </p:childTnLst>
                                </p:cTn>
                              </p:par>
                              <p:par>
                                <p:cTn id="260" presetID="1" presetClass="emph" presetSubtype="2" fill="hold" nodeType="withEffect">
                                  <p:stCondLst>
                                    <p:cond delay="500"/>
                                  </p:stCondLst>
                                  <p:childTnLst>
                                    <p:animClr clrSpc="rgb" dir="cw">
                                      <p:cBhvr>
                                        <p:cTn id="261" dur="2000" fill="hold"/>
                                        <p:tgtEl>
                                          <p:spTgt spid="14"/>
                                        </p:tgtEl>
                                        <p:attrNameLst>
                                          <p:attrName>fillcolor</p:attrName>
                                        </p:attrNameLst>
                                      </p:cBhvr>
                                      <p:to>
                                        <a:srgbClr val="FF0000"/>
                                      </p:to>
                                    </p:animClr>
                                    <p:set>
                                      <p:cBhvr>
                                        <p:cTn id="262" dur="2000" fill="hold"/>
                                        <p:tgtEl>
                                          <p:spTgt spid="14"/>
                                        </p:tgtEl>
                                        <p:attrNameLst>
                                          <p:attrName>fill.type</p:attrName>
                                        </p:attrNameLst>
                                      </p:cBhvr>
                                      <p:to>
                                        <p:strVal val="solid"/>
                                      </p:to>
                                    </p:set>
                                    <p:set>
                                      <p:cBhvr>
                                        <p:cTn id="263" dur="2000" fill="hold"/>
                                        <p:tgtEl>
                                          <p:spTgt spid="14"/>
                                        </p:tgtEl>
                                        <p:attrNameLst>
                                          <p:attrName>fill.on</p:attrName>
                                        </p:attrNameLst>
                                      </p:cBhvr>
                                      <p:to>
                                        <p:strVal val="true"/>
                                      </p:to>
                                    </p:set>
                                  </p:childTnLst>
                                  <p:subTnLst>
                                    <p:audio>
                                      <p:cMediaNode>
                                        <p:cTn display="0" masterRel="sameClick">
                                          <p:stCondLst>
                                            <p:cond evt="begin" delay="0">
                                              <p:tn val="260"/>
                                            </p:cond>
                                          </p:stCondLst>
                                          <p:endCondLst>
                                            <p:cond evt="onStopAudio" delay="0">
                                              <p:tgtEl>
                                                <p:sldTgt/>
                                              </p:tgtEl>
                                            </p:cond>
                                          </p:endCondLst>
                                        </p:cTn>
                                        <p:tgtEl>
                                          <p:sndTgt r:embed="rId4" name="sai 50 (1).wav"/>
                                        </p:tgtEl>
                                      </p:cMediaNode>
                                    </p:audio>
                                  </p:subTnLst>
                                </p:cTn>
                              </p:par>
                              <p:par>
                                <p:cTn id="264" presetID="1" presetClass="emph" presetSubtype="2" fill="hold" nodeType="withEffect">
                                  <p:stCondLst>
                                    <p:cond delay="500"/>
                                  </p:stCondLst>
                                  <p:childTnLst>
                                    <p:animClr clrSpc="rgb" dir="cw">
                                      <p:cBhvr>
                                        <p:cTn id="265" dur="2000" fill="hold"/>
                                        <p:tgtEl>
                                          <p:spTgt spid="6"/>
                                        </p:tgtEl>
                                        <p:attrNameLst>
                                          <p:attrName>fillcolor</p:attrName>
                                        </p:attrNameLst>
                                      </p:cBhvr>
                                      <p:to>
                                        <a:srgbClr val="66FFFF"/>
                                      </p:to>
                                    </p:animClr>
                                    <p:set>
                                      <p:cBhvr>
                                        <p:cTn id="266" dur="2000" fill="hold"/>
                                        <p:tgtEl>
                                          <p:spTgt spid="6"/>
                                        </p:tgtEl>
                                        <p:attrNameLst>
                                          <p:attrName>fill.type</p:attrName>
                                        </p:attrNameLst>
                                      </p:cBhvr>
                                      <p:to>
                                        <p:strVal val="solid"/>
                                      </p:to>
                                    </p:set>
                                    <p:set>
                                      <p:cBhvr>
                                        <p:cTn id="267" dur="2000" fill="hold"/>
                                        <p:tgtEl>
                                          <p:spTgt spid="6"/>
                                        </p:tgtEl>
                                        <p:attrNameLst>
                                          <p:attrName>fill.on</p:attrName>
                                        </p:attrNameLst>
                                      </p:cBhvr>
                                      <p:to>
                                        <p:strVal val="true"/>
                                      </p:to>
                                    </p:set>
                                  </p:childTnLst>
                                </p:cTn>
                              </p:par>
                              <p:par>
                                <p:cTn id="268" presetID="47" presetClass="entr" presetSubtype="0" fill="hold" nodeType="withEffect">
                                  <p:stCondLst>
                                    <p:cond delay="500"/>
                                  </p:stCondLst>
                                  <p:childTnLst>
                                    <p:set>
                                      <p:cBhvr>
                                        <p:cTn id="269" dur="1" fill="hold">
                                          <p:stCondLst>
                                            <p:cond delay="0"/>
                                          </p:stCondLst>
                                        </p:cTn>
                                        <p:tgtEl>
                                          <p:spTgt spid="16"/>
                                        </p:tgtEl>
                                        <p:attrNameLst>
                                          <p:attrName>style.visibility</p:attrName>
                                        </p:attrNameLst>
                                      </p:cBhvr>
                                      <p:to>
                                        <p:strVal val="visible"/>
                                      </p:to>
                                    </p:set>
                                    <p:animEffect transition="in" filter="fade">
                                      <p:cBhvr>
                                        <p:cTn id="270" dur="1000"/>
                                        <p:tgtEl>
                                          <p:spTgt spid="16"/>
                                        </p:tgtEl>
                                      </p:cBhvr>
                                    </p:animEffect>
                                    <p:anim calcmode="lin" valueType="num">
                                      <p:cBhvr>
                                        <p:cTn id="271" dur="1000" fill="hold"/>
                                        <p:tgtEl>
                                          <p:spTgt spid="16"/>
                                        </p:tgtEl>
                                        <p:attrNameLst>
                                          <p:attrName>ppt_x</p:attrName>
                                        </p:attrNameLst>
                                      </p:cBhvr>
                                      <p:tavLst>
                                        <p:tav tm="0">
                                          <p:val>
                                            <p:strVal val="#ppt_x"/>
                                          </p:val>
                                        </p:tav>
                                        <p:tav tm="100000">
                                          <p:val>
                                            <p:strVal val="#ppt_x"/>
                                          </p:val>
                                        </p:tav>
                                      </p:tavLst>
                                    </p:anim>
                                    <p:anim calcmode="lin" valueType="num">
                                      <p:cBhvr>
                                        <p:cTn id="27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4"/>
                  </p:tgtEl>
                </p:cond>
              </p:nextCondLst>
            </p:seq>
          </p:childTnLst>
        </p:cTn>
      </p:par>
    </p:tnLst>
    <p:bldLst>
      <p:bldP spid="2" grpId="0"/>
      <p:bldP spid="5" grpId="0" animBg="1"/>
      <p:bldP spid="5" grpId="1" animBg="1"/>
      <p:bldP spid="5" grpId="2" animBg="1"/>
      <p:bldP spid="5" grpId="3" animBg="1"/>
      <p:bldP spid="5" grpId="4" animBg="1"/>
      <p:bldP spid="6" grpId="0" animBg="1"/>
      <p:bldP spid="6" grpId="1" animBg="1"/>
      <p:bldP spid="6" grpId="2" animBg="1"/>
      <p:bldP spid="6" grpId="3" animBg="1"/>
      <p:bldP spid="6" grpId="4" animBg="1"/>
      <p:bldP spid="9" grpId="0" animBg="1"/>
      <p:bldP spid="9" grpId="1" animBg="1"/>
      <p:bldP spid="9" grpId="2" animBg="1"/>
      <p:bldP spid="9" grpId="3" animBg="1"/>
      <p:bldP spid="10" grpId="0" animBg="1"/>
      <p:bldP spid="10" grpId="1" animBg="1"/>
      <p:bldP spid="10" grpId="2" animBg="1"/>
      <p:bldP spid="10" grpId="3" animBg="1"/>
      <p:bldP spid="13" grpId="0" animBg="1"/>
      <p:bldP spid="13" grpId="1" animBg="1"/>
      <p:bldP spid="13" grpId="2" animBg="1"/>
      <p:bldP spid="13" grpId="3" animBg="1"/>
      <p:bldP spid="14" grpId="0" animBg="1"/>
      <p:bldP spid="14" grpId="1" animBg="1"/>
      <p:bldP spid="14" grpId="2" animBg="1"/>
      <p:bldP spid="14" grpId="3"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7000" b="-39000"/>
          </a:stretch>
        </a:blipFill>
        <a:effectLst/>
      </p:bgPr>
    </p:bg>
    <p:spTree>
      <p:nvGrpSpPr>
        <p:cNvPr id="1" name=""/>
        <p:cNvGrpSpPr/>
        <p:nvPr/>
      </p:nvGrpSpPr>
      <p:grpSpPr>
        <a:xfrm>
          <a:off x="0" y="0"/>
          <a:ext cx="0" cy="0"/>
          <a:chOff x="0" y="0"/>
          <a:chExt cx="0" cy="0"/>
        </a:xfrm>
      </p:grpSpPr>
      <p:sp>
        <p:nvSpPr>
          <p:cNvPr id="2" name="Rectangle 1"/>
          <p:cNvSpPr/>
          <p:nvPr/>
        </p:nvSpPr>
        <p:spPr>
          <a:xfrm>
            <a:off x="245077" y="110650"/>
            <a:ext cx="11963856" cy="995016"/>
          </a:xfrm>
          <a:prstGeom prst="rect">
            <a:avLst/>
          </a:prstGeom>
        </p:spPr>
        <p:txBody>
          <a:bodyPr wrap="square">
            <a:spAutoFit/>
          </a:bodyPr>
          <a:lstStyle/>
          <a:p>
            <a:pPr algn="ctr" defTabSz="1219170"/>
            <a:r>
              <a:rPr lang="en-US" sz="2933" b="1" dirty="0">
                <a:solidFill>
                  <a:prstClr val="white"/>
                </a:solidFill>
                <a:effectLst>
                  <a:outerShdw blurRad="38100" dist="38100" dir="2700000" algn="tl">
                    <a:srgbClr val="000000">
                      <a:alpha val="43137"/>
                    </a:srgbClr>
                  </a:outerShdw>
                </a:effectLst>
                <a:latin typeface="+mj-lt"/>
                <a:cs typeface="Times New Roman" pitchFamily="18" charset="0"/>
              </a:rPr>
              <a:t>Khi </a:t>
            </a:r>
            <a:r>
              <a:rPr lang="en-US" sz="2933" b="1" dirty="0" err="1">
                <a:solidFill>
                  <a:prstClr val="white"/>
                </a:solidFill>
                <a:effectLst>
                  <a:outerShdw blurRad="38100" dist="38100" dir="2700000" algn="tl">
                    <a:srgbClr val="000000">
                      <a:alpha val="43137"/>
                    </a:srgbClr>
                  </a:outerShdw>
                </a:effectLst>
                <a:latin typeface="+mj-lt"/>
                <a:cs typeface="Times New Roman" pitchFamily="18" charset="0"/>
              </a:rPr>
              <a:t>Bé</a:t>
            </a:r>
            <a:r>
              <a:rPr lang="en-US" sz="2933" b="1" dirty="0">
                <a:solidFill>
                  <a:prstClr val="white"/>
                </a:solidFill>
                <a:effectLst>
                  <a:outerShdw blurRad="38100" dist="38100" dir="2700000" algn="tl">
                    <a:srgbClr val="000000">
                      <a:alpha val="43137"/>
                    </a:srgbClr>
                  </a:outerShdw>
                </a:effectLst>
                <a:latin typeface="+mj-lt"/>
                <a:cs typeface="Times New Roman" pitchFamily="18" charset="0"/>
              </a:rPr>
              <a:t> </a:t>
            </a:r>
            <a:r>
              <a:rPr lang="en-US" sz="2933" b="1" dirty="0" err="1">
                <a:solidFill>
                  <a:prstClr val="white"/>
                </a:solidFill>
                <a:effectLst>
                  <a:outerShdw blurRad="38100" dist="38100" dir="2700000" algn="tl">
                    <a:srgbClr val="000000">
                      <a:alpha val="43137"/>
                    </a:srgbClr>
                  </a:outerShdw>
                </a:effectLst>
                <a:latin typeface="+mj-lt"/>
                <a:cs typeface="Times New Roman" pitchFamily="18" charset="0"/>
              </a:rPr>
              <a:t>bị</a:t>
            </a:r>
            <a:r>
              <a:rPr lang="en-US" sz="2933" b="1" dirty="0">
                <a:solidFill>
                  <a:prstClr val="white"/>
                </a:solidFill>
                <a:effectLst>
                  <a:outerShdw blurRad="38100" dist="38100" dir="2700000" algn="tl">
                    <a:srgbClr val="000000">
                      <a:alpha val="43137"/>
                    </a:srgbClr>
                  </a:outerShdw>
                </a:effectLst>
                <a:latin typeface="+mj-lt"/>
                <a:cs typeface="Times New Roman" pitchFamily="18" charset="0"/>
              </a:rPr>
              <a:t> </a:t>
            </a:r>
            <a:r>
              <a:rPr lang="en-US" sz="2933" b="1" dirty="0" err="1">
                <a:solidFill>
                  <a:prstClr val="white"/>
                </a:solidFill>
                <a:effectLst>
                  <a:outerShdw blurRad="38100" dist="38100" dir="2700000" algn="tl">
                    <a:srgbClr val="000000">
                      <a:alpha val="43137"/>
                    </a:srgbClr>
                  </a:outerShdw>
                </a:effectLst>
                <a:latin typeface="+mj-lt"/>
                <a:cs typeface="Times New Roman" pitchFamily="18" charset="0"/>
              </a:rPr>
              <a:t>ngã</a:t>
            </a:r>
            <a:r>
              <a:rPr lang="en-US" sz="2933" b="1" dirty="0">
                <a:solidFill>
                  <a:prstClr val="white"/>
                </a:solidFill>
                <a:effectLst>
                  <a:outerShdw blurRad="38100" dist="38100" dir="2700000" algn="tl">
                    <a:srgbClr val="000000">
                      <a:alpha val="43137"/>
                    </a:srgbClr>
                  </a:outerShdw>
                </a:effectLst>
                <a:latin typeface="+mj-lt"/>
                <a:cs typeface="Times New Roman" pitchFamily="18" charset="0"/>
              </a:rPr>
              <a:t>, </a:t>
            </a:r>
            <a:r>
              <a:rPr lang="en-US" sz="2933" b="1" dirty="0" err="1">
                <a:solidFill>
                  <a:prstClr val="white"/>
                </a:solidFill>
                <a:effectLst>
                  <a:outerShdw blurRad="38100" dist="38100" dir="2700000" algn="tl">
                    <a:srgbClr val="000000">
                      <a:alpha val="43137"/>
                    </a:srgbClr>
                  </a:outerShdw>
                </a:effectLst>
                <a:latin typeface="+mj-lt"/>
                <a:cs typeface="Times New Roman" pitchFamily="18" charset="0"/>
              </a:rPr>
              <a:t>Cún</a:t>
            </a:r>
            <a:r>
              <a:rPr lang="en-US" sz="2933" b="1" dirty="0">
                <a:solidFill>
                  <a:prstClr val="white"/>
                </a:solidFill>
                <a:effectLst>
                  <a:outerShdw blurRad="38100" dist="38100" dir="2700000" algn="tl">
                    <a:srgbClr val="000000">
                      <a:alpha val="43137"/>
                    </a:srgbClr>
                  </a:outerShdw>
                </a:effectLst>
                <a:latin typeface="+mj-lt"/>
                <a:cs typeface="Times New Roman" pitchFamily="18" charset="0"/>
              </a:rPr>
              <a:t> </a:t>
            </a:r>
            <a:r>
              <a:rPr lang="en-US" sz="2933" b="1" dirty="0" err="1">
                <a:solidFill>
                  <a:prstClr val="white"/>
                </a:solidFill>
                <a:effectLst>
                  <a:outerShdw blurRad="38100" dist="38100" dir="2700000" algn="tl">
                    <a:srgbClr val="000000">
                      <a:alpha val="43137"/>
                    </a:srgbClr>
                  </a:outerShdw>
                </a:effectLst>
                <a:latin typeface="+mj-lt"/>
                <a:cs typeface="Times New Roman" pitchFamily="18" charset="0"/>
              </a:rPr>
              <a:t>Bông</a:t>
            </a:r>
            <a:r>
              <a:rPr lang="en-US" sz="2933" b="1" dirty="0">
                <a:solidFill>
                  <a:prstClr val="white"/>
                </a:solidFill>
                <a:effectLst>
                  <a:outerShdw blurRad="38100" dist="38100" dir="2700000" algn="tl">
                    <a:srgbClr val="000000">
                      <a:alpha val="43137"/>
                    </a:srgbClr>
                  </a:outerShdw>
                </a:effectLst>
                <a:latin typeface="+mj-lt"/>
                <a:cs typeface="Times New Roman" pitchFamily="18" charset="0"/>
              </a:rPr>
              <a:t> </a:t>
            </a:r>
            <a:r>
              <a:rPr lang="en-US" sz="2933" b="1" dirty="0" err="1">
                <a:solidFill>
                  <a:prstClr val="white"/>
                </a:solidFill>
                <a:effectLst>
                  <a:outerShdw blurRad="38100" dist="38100" dir="2700000" algn="tl">
                    <a:srgbClr val="000000">
                      <a:alpha val="43137"/>
                    </a:srgbClr>
                  </a:outerShdw>
                </a:effectLst>
                <a:latin typeface="+mj-lt"/>
                <a:cs typeface="Times New Roman" pitchFamily="18" charset="0"/>
              </a:rPr>
              <a:t>đã</a:t>
            </a:r>
            <a:r>
              <a:rPr lang="en-US" sz="2933" b="1" dirty="0">
                <a:solidFill>
                  <a:prstClr val="white"/>
                </a:solidFill>
                <a:effectLst>
                  <a:outerShdw blurRad="38100" dist="38100" dir="2700000" algn="tl">
                    <a:srgbClr val="000000">
                      <a:alpha val="43137"/>
                    </a:srgbClr>
                  </a:outerShdw>
                </a:effectLst>
                <a:latin typeface="+mj-lt"/>
                <a:cs typeface="Times New Roman" pitchFamily="18" charset="0"/>
              </a:rPr>
              <a:t> </a:t>
            </a:r>
            <a:r>
              <a:rPr lang="en-US" sz="2933" b="1" dirty="0" err="1">
                <a:solidFill>
                  <a:prstClr val="white"/>
                </a:solidFill>
                <a:effectLst>
                  <a:outerShdw blurRad="38100" dist="38100" dir="2700000" algn="tl">
                    <a:srgbClr val="000000">
                      <a:alpha val="43137"/>
                    </a:srgbClr>
                  </a:outerShdw>
                </a:effectLst>
                <a:latin typeface="+mj-lt"/>
                <a:cs typeface="Times New Roman" pitchFamily="18" charset="0"/>
              </a:rPr>
              <a:t>làm</a:t>
            </a:r>
            <a:r>
              <a:rPr lang="en-US" sz="2933" b="1" dirty="0">
                <a:solidFill>
                  <a:prstClr val="white"/>
                </a:solidFill>
                <a:effectLst>
                  <a:outerShdw blurRad="38100" dist="38100" dir="2700000" algn="tl">
                    <a:srgbClr val="000000">
                      <a:alpha val="43137"/>
                    </a:srgbClr>
                  </a:outerShdw>
                </a:effectLst>
                <a:latin typeface="+mj-lt"/>
                <a:cs typeface="Times New Roman" pitchFamily="18" charset="0"/>
              </a:rPr>
              <a:t> </a:t>
            </a:r>
            <a:r>
              <a:rPr lang="en-US" sz="2933" b="1" dirty="0" err="1">
                <a:solidFill>
                  <a:prstClr val="white"/>
                </a:solidFill>
                <a:effectLst>
                  <a:outerShdw blurRad="38100" dist="38100" dir="2700000" algn="tl">
                    <a:srgbClr val="000000">
                      <a:alpha val="43137"/>
                    </a:srgbClr>
                  </a:outerShdw>
                </a:effectLst>
                <a:latin typeface="+mj-lt"/>
                <a:cs typeface="Times New Roman" pitchFamily="18" charset="0"/>
              </a:rPr>
              <a:t>gì</a:t>
            </a:r>
            <a:r>
              <a:rPr lang="vi-VN" sz="2933" b="1" dirty="0">
                <a:solidFill>
                  <a:prstClr val="white"/>
                </a:solidFill>
                <a:latin typeface="+mj-lt"/>
                <a:cs typeface="Times New Roman" pitchFamily="18" charset="0"/>
              </a:rPr>
              <a:t>? </a:t>
            </a:r>
          </a:p>
          <a:p>
            <a:pPr algn="ctr" defTabSz="1219170"/>
            <a:r>
              <a:rPr lang="vi-VN" sz="2933" b="1" dirty="0">
                <a:solidFill>
                  <a:prstClr val="white"/>
                </a:solidFill>
                <a:latin typeface="+mj-lt"/>
                <a:cs typeface="Times New Roman" pitchFamily="18" charset="0"/>
              </a:rPr>
              <a:t>Chọn ý đúng</a:t>
            </a:r>
          </a:p>
        </p:txBody>
      </p:sp>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l="14688" r="10548" b="6241"/>
          <a:stretch/>
        </p:blipFill>
        <p:spPr>
          <a:xfrm>
            <a:off x="681100" y="2514600"/>
            <a:ext cx="1689621" cy="2118907"/>
          </a:xfrm>
          <a:prstGeom prst="rect">
            <a:avLst/>
          </a:prstGeom>
        </p:spPr>
      </p:pic>
      <p:sp>
        <p:nvSpPr>
          <p:cNvPr id="5" name="Freeform 4"/>
          <p:cNvSpPr/>
          <p:nvPr/>
        </p:nvSpPr>
        <p:spPr>
          <a:xfrm>
            <a:off x="1262365" y="4585918"/>
            <a:ext cx="353921" cy="501041"/>
          </a:xfrm>
          <a:custGeom>
            <a:avLst/>
            <a:gdLst>
              <a:gd name="connsiteX0" fmla="*/ 100584 w 265441"/>
              <a:gd name="connsiteY0" fmla="*/ 0 h 375781"/>
              <a:gd name="connsiteX1" fmla="*/ 263422 w 265441"/>
              <a:gd name="connsiteY1" fmla="*/ 100209 h 375781"/>
              <a:gd name="connsiteX2" fmla="*/ 375 w 265441"/>
              <a:gd name="connsiteY2" fmla="*/ 275573 h 375781"/>
              <a:gd name="connsiteX3" fmla="*/ 200792 w 265441"/>
              <a:gd name="connsiteY3" fmla="*/ 375781 h 375781"/>
              <a:gd name="connsiteX4" fmla="*/ 200792 w 265441"/>
              <a:gd name="connsiteY4" fmla="*/ 375781 h 375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441" h="375781">
                <a:moveTo>
                  <a:pt x="100584" y="0"/>
                </a:moveTo>
                <a:cubicBezTo>
                  <a:pt x="190354" y="27140"/>
                  <a:pt x="280124" y="54280"/>
                  <a:pt x="263422" y="100209"/>
                </a:cubicBezTo>
                <a:cubicBezTo>
                  <a:pt x="246721" y="146138"/>
                  <a:pt x="10813" y="229644"/>
                  <a:pt x="375" y="275573"/>
                </a:cubicBezTo>
                <a:cubicBezTo>
                  <a:pt x="-10063" y="321502"/>
                  <a:pt x="200792" y="375781"/>
                  <a:pt x="200792" y="375781"/>
                </a:cubicBezTo>
                <a:lnTo>
                  <a:pt x="200792" y="375781"/>
                </a:lnTo>
              </a:path>
            </a:pathLst>
          </a:cu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vi-VN" sz="2667">
              <a:solidFill>
                <a:prstClr val="black"/>
              </a:solidFill>
              <a:latin typeface="Times New Roman" panose="02020603050405020304" pitchFamily="18" charset="0"/>
            </a:endParaRPr>
          </a:p>
        </p:txBody>
      </p:sp>
      <p:sp>
        <p:nvSpPr>
          <p:cNvPr id="6" name="Rectangle 5"/>
          <p:cNvSpPr/>
          <p:nvPr/>
        </p:nvSpPr>
        <p:spPr>
          <a:xfrm>
            <a:off x="368967" y="5125085"/>
            <a:ext cx="2313887" cy="1656715"/>
          </a:xfrm>
          <a:prstGeom prst="rect">
            <a:avLst/>
          </a:prstGeom>
          <a:solidFill>
            <a:srgbClr val="FFFF00"/>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vi-VN" sz="2267" dirty="0">
              <a:solidFill>
                <a:prstClr val="black"/>
              </a:solidFill>
              <a:latin typeface="+mj-lt"/>
              <a:cs typeface="Times New Roman" pitchFamily="18" charset="0"/>
            </a:endParaRPr>
          </a:p>
          <a:p>
            <a:pPr algn="ctr" defTabSz="1219170"/>
            <a:r>
              <a:rPr lang="vi-VN" sz="2267" dirty="0">
                <a:solidFill>
                  <a:prstClr val="black"/>
                </a:solidFill>
                <a:latin typeface="+mj-lt"/>
                <a:cs typeface="Times New Roman" pitchFamily="18" charset="0"/>
              </a:rPr>
              <a:t>A. </a:t>
            </a:r>
            <a:r>
              <a:rPr lang="en-US" sz="2267" dirty="0" err="1">
                <a:solidFill>
                  <a:prstClr val="black"/>
                </a:solidFill>
                <a:latin typeface="+mj-lt"/>
                <a:cs typeface="Times New Roman" pitchFamily="18" charset="0"/>
              </a:rPr>
              <a:t>Cún</a:t>
            </a:r>
            <a:r>
              <a:rPr lang="en-US" sz="2267" dirty="0">
                <a:solidFill>
                  <a:prstClr val="black"/>
                </a:solidFill>
                <a:latin typeface="+mj-lt"/>
                <a:cs typeface="Times New Roman" pitchFamily="18" charset="0"/>
              </a:rPr>
              <a:t> </a:t>
            </a:r>
            <a:r>
              <a:rPr lang="en-US" sz="2267" dirty="0" err="1">
                <a:solidFill>
                  <a:prstClr val="black"/>
                </a:solidFill>
                <a:latin typeface="+mj-lt"/>
                <a:cs typeface="Times New Roman" pitchFamily="18" charset="0"/>
              </a:rPr>
              <a:t>Bông</a:t>
            </a:r>
            <a:r>
              <a:rPr lang="en-US" sz="2267" dirty="0">
                <a:solidFill>
                  <a:prstClr val="black"/>
                </a:solidFill>
                <a:latin typeface="+mj-lt"/>
                <a:cs typeface="Times New Roman" pitchFamily="18" charset="0"/>
              </a:rPr>
              <a:t> </a:t>
            </a:r>
            <a:r>
              <a:rPr lang="en-US" sz="2267" dirty="0" err="1">
                <a:solidFill>
                  <a:prstClr val="black"/>
                </a:solidFill>
                <a:latin typeface="+mj-lt"/>
                <a:cs typeface="Times New Roman" pitchFamily="18" charset="0"/>
              </a:rPr>
              <a:t>chạy</a:t>
            </a:r>
            <a:r>
              <a:rPr lang="en-US" sz="2267" dirty="0">
                <a:solidFill>
                  <a:prstClr val="black"/>
                </a:solidFill>
                <a:latin typeface="+mj-lt"/>
                <a:cs typeface="Times New Roman" pitchFamily="18" charset="0"/>
              </a:rPr>
              <a:t> </a:t>
            </a:r>
            <a:r>
              <a:rPr lang="en-US" sz="2267" dirty="0" err="1">
                <a:solidFill>
                  <a:prstClr val="black"/>
                </a:solidFill>
                <a:latin typeface="+mj-lt"/>
                <a:cs typeface="Times New Roman" pitchFamily="18" charset="0"/>
              </a:rPr>
              <a:t>đi</a:t>
            </a:r>
            <a:r>
              <a:rPr lang="en-US" sz="2267" dirty="0">
                <a:solidFill>
                  <a:prstClr val="black"/>
                </a:solidFill>
                <a:latin typeface="+mj-lt"/>
                <a:cs typeface="Times New Roman" pitchFamily="18" charset="0"/>
              </a:rPr>
              <a:t> </a:t>
            </a:r>
            <a:r>
              <a:rPr lang="en-US" sz="2267" dirty="0" err="1">
                <a:solidFill>
                  <a:prstClr val="black"/>
                </a:solidFill>
                <a:latin typeface="+mj-lt"/>
                <a:cs typeface="Times New Roman" pitchFamily="18" charset="0"/>
              </a:rPr>
              <a:t>tìm</a:t>
            </a:r>
            <a:r>
              <a:rPr lang="en-US" sz="2267" dirty="0">
                <a:solidFill>
                  <a:prstClr val="black"/>
                </a:solidFill>
                <a:latin typeface="+mj-lt"/>
                <a:cs typeface="Times New Roman" pitchFamily="18" charset="0"/>
              </a:rPr>
              <a:t> </a:t>
            </a:r>
            <a:r>
              <a:rPr lang="en-US" sz="2267" dirty="0" err="1">
                <a:solidFill>
                  <a:prstClr val="black"/>
                </a:solidFill>
                <a:latin typeface="+mj-lt"/>
                <a:cs typeface="Times New Roman" pitchFamily="18" charset="0"/>
              </a:rPr>
              <a:t>người</a:t>
            </a:r>
            <a:r>
              <a:rPr lang="en-US" sz="2267" dirty="0">
                <a:solidFill>
                  <a:prstClr val="black"/>
                </a:solidFill>
                <a:latin typeface="+mj-lt"/>
                <a:cs typeface="Times New Roman" pitchFamily="18" charset="0"/>
              </a:rPr>
              <a:t> </a:t>
            </a:r>
            <a:r>
              <a:rPr lang="en-US" sz="2267" dirty="0" err="1">
                <a:solidFill>
                  <a:prstClr val="black"/>
                </a:solidFill>
                <a:latin typeface="+mj-lt"/>
                <a:cs typeface="Times New Roman" pitchFamily="18" charset="0"/>
              </a:rPr>
              <a:t>đến</a:t>
            </a:r>
            <a:r>
              <a:rPr lang="en-US" sz="2267" dirty="0">
                <a:solidFill>
                  <a:prstClr val="black"/>
                </a:solidFill>
                <a:latin typeface="+mj-lt"/>
                <a:cs typeface="Times New Roman" pitchFamily="18" charset="0"/>
              </a:rPr>
              <a:t> </a:t>
            </a:r>
            <a:r>
              <a:rPr lang="en-US" sz="2267" dirty="0" err="1">
                <a:solidFill>
                  <a:prstClr val="black"/>
                </a:solidFill>
                <a:latin typeface="+mj-lt"/>
                <a:cs typeface="Times New Roman" pitchFamily="18" charset="0"/>
              </a:rPr>
              <a:t>giúp</a:t>
            </a:r>
            <a:r>
              <a:rPr lang="en-US" sz="2267" dirty="0">
                <a:solidFill>
                  <a:prstClr val="black"/>
                </a:solidFill>
                <a:latin typeface="+mj-lt"/>
                <a:cs typeface="Times New Roman" pitchFamily="18" charset="0"/>
              </a:rPr>
              <a:t> </a:t>
            </a:r>
            <a:r>
              <a:rPr lang="en-US" sz="2267" dirty="0" err="1">
                <a:solidFill>
                  <a:prstClr val="black"/>
                </a:solidFill>
                <a:latin typeface="+mj-lt"/>
                <a:cs typeface="Times New Roman" pitchFamily="18" charset="0"/>
              </a:rPr>
              <a:t>Bé</a:t>
            </a:r>
            <a:r>
              <a:rPr lang="vi-VN" sz="2267" dirty="0">
                <a:solidFill>
                  <a:prstClr val="black"/>
                </a:solidFill>
                <a:latin typeface="+mj-lt"/>
                <a:cs typeface="Times New Roman" pitchFamily="18" charset="0"/>
              </a:rPr>
              <a:t>.</a:t>
            </a:r>
          </a:p>
          <a:p>
            <a:pPr algn="ctr" defTabSz="1219170"/>
            <a:endParaRPr lang="vi-VN" sz="2267" dirty="0">
              <a:solidFill>
                <a:prstClr val="black"/>
              </a:solidFill>
              <a:latin typeface="+mj-lt"/>
              <a:cs typeface="Times New Roman" pitchFamily="18" charset="0"/>
            </a:endParaRPr>
          </a:p>
        </p:txBody>
      </p:sp>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14688" r="10548" b="6241"/>
          <a:stretch/>
        </p:blipFill>
        <p:spPr>
          <a:xfrm>
            <a:off x="6899235" y="2467011"/>
            <a:ext cx="1689621" cy="2118907"/>
          </a:xfrm>
          <a:prstGeom prst="rect">
            <a:avLst/>
          </a:prstGeom>
        </p:spPr>
      </p:pic>
      <p:sp>
        <p:nvSpPr>
          <p:cNvPr id="9" name="Freeform 8"/>
          <p:cNvSpPr/>
          <p:nvPr/>
        </p:nvSpPr>
        <p:spPr>
          <a:xfrm>
            <a:off x="7480500" y="4538329"/>
            <a:ext cx="353921" cy="501041"/>
          </a:xfrm>
          <a:custGeom>
            <a:avLst/>
            <a:gdLst>
              <a:gd name="connsiteX0" fmla="*/ 100584 w 265441"/>
              <a:gd name="connsiteY0" fmla="*/ 0 h 375781"/>
              <a:gd name="connsiteX1" fmla="*/ 263422 w 265441"/>
              <a:gd name="connsiteY1" fmla="*/ 100209 h 375781"/>
              <a:gd name="connsiteX2" fmla="*/ 375 w 265441"/>
              <a:gd name="connsiteY2" fmla="*/ 275573 h 375781"/>
              <a:gd name="connsiteX3" fmla="*/ 200792 w 265441"/>
              <a:gd name="connsiteY3" fmla="*/ 375781 h 375781"/>
              <a:gd name="connsiteX4" fmla="*/ 200792 w 265441"/>
              <a:gd name="connsiteY4" fmla="*/ 375781 h 375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441" h="375781">
                <a:moveTo>
                  <a:pt x="100584" y="0"/>
                </a:moveTo>
                <a:cubicBezTo>
                  <a:pt x="190354" y="27140"/>
                  <a:pt x="280124" y="54280"/>
                  <a:pt x="263422" y="100209"/>
                </a:cubicBezTo>
                <a:cubicBezTo>
                  <a:pt x="246721" y="146138"/>
                  <a:pt x="10813" y="229644"/>
                  <a:pt x="375" y="275573"/>
                </a:cubicBezTo>
                <a:cubicBezTo>
                  <a:pt x="-10063" y="321502"/>
                  <a:pt x="200792" y="375781"/>
                  <a:pt x="200792" y="375781"/>
                </a:cubicBezTo>
                <a:lnTo>
                  <a:pt x="200792" y="375781"/>
                </a:lnTo>
              </a:path>
            </a:pathLst>
          </a:cu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vi-VN" sz="2667">
              <a:solidFill>
                <a:prstClr val="black"/>
              </a:solidFill>
              <a:latin typeface="Times New Roman" panose="02020603050405020304" pitchFamily="18" charset="0"/>
            </a:endParaRPr>
          </a:p>
        </p:txBody>
      </p:sp>
      <p:sp>
        <p:nvSpPr>
          <p:cNvPr id="10" name="Rectangle 9"/>
          <p:cNvSpPr/>
          <p:nvPr/>
        </p:nvSpPr>
        <p:spPr>
          <a:xfrm>
            <a:off x="6587102" y="5077496"/>
            <a:ext cx="2313887" cy="1656715"/>
          </a:xfrm>
          <a:prstGeom prst="rect">
            <a:avLst/>
          </a:prstGeom>
          <a:solidFill>
            <a:srgbClr val="FFFF00"/>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vi-VN" sz="2267" dirty="0">
                <a:solidFill>
                  <a:prstClr val="black"/>
                </a:solidFill>
                <a:latin typeface="+mj-lt"/>
                <a:cs typeface="Times New Roman" pitchFamily="18" charset="0"/>
              </a:rPr>
              <a:t>C</a:t>
            </a:r>
            <a:r>
              <a:rPr lang="vi-VN" sz="2267">
                <a:solidFill>
                  <a:prstClr val="black"/>
                </a:solidFill>
                <a:latin typeface="+mj-lt"/>
                <a:cs typeface="Times New Roman" pitchFamily="18" charset="0"/>
              </a:rPr>
              <a:t>. </a:t>
            </a:r>
            <a:r>
              <a:rPr lang="en-US" sz="2267">
                <a:solidFill>
                  <a:prstClr val="black"/>
                </a:solidFill>
                <a:latin typeface="+mj-lt"/>
                <a:cs typeface="Times New Roman" pitchFamily="18" charset="0"/>
              </a:rPr>
              <a:t>Cún Bông về nhà của mình chơi</a:t>
            </a:r>
            <a:r>
              <a:rPr lang="vi-VN" sz="2267">
                <a:solidFill>
                  <a:prstClr val="black"/>
                </a:solidFill>
                <a:latin typeface="+mj-lt"/>
                <a:cs typeface="Times New Roman" pitchFamily="18" charset="0"/>
              </a:rPr>
              <a:t>.</a:t>
            </a:r>
            <a:endParaRPr lang="vi-VN" sz="2267" dirty="0">
              <a:solidFill>
                <a:prstClr val="black"/>
              </a:solidFill>
              <a:latin typeface="+mj-lt"/>
              <a:cs typeface="Times New Roman" pitchFamily="18" charset="0"/>
            </a:endParaRPr>
          </a:p>
        </p:txBody>
      </p:sp>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14688" r="10548" b="6241"/>
          <a:stretch/>
        </p:blipFill>
        <p:spPr>
          <a:xfrm>
            <a:off x="3891047" y="2467011"/>
            <a:ext cx="1689621" cy="2118907"/>
          </a:xfrm>
          <a:prstGeom prst="rect">
            <a:avLst/>
          </a:prstGeom>
        </p:spPr>
      </p:pic>
      <p:sp>
        <p:nvSpPr>
          <p:cNvPr id="13" name="Freeform 12"/>
          <p:cNvSpPr/>
          <p:nvPr/>
        </p:nvSpPr>
        <p:spPr>
          <a:xfrm>
            <a:off x="4472312" y="4538329"/>
            <a:ext cx="353921" cy="501041"/>
          </a:xfrm>
          <a:custGeom>
            <a:avLst/>
            <a:gdLst>
              <a:gd name="connsiteX0" fmla="*/ 100584 w 265441"/>
              <a:gd name="connsiteY0" fmla="*/ 0 h 375781"/>
              <a:gd name="connsiteX1" fmla="*/ 263422 w 265441"/>
              <a:gd name="connsiteY1" fmla="*/ 100209 h 375781"/>
              <a:gd name="connsiteX2" fmla="*/ 375 w 265441"/>
              <a:gd name="connsiteY2" fmla="*/ 275573 h 375781"/>
              <a:gd name="connsiteX3" fmla="*/ 200792 w 265441"/>
              <a:gd name="connsiteY3" fmla="*/ 375781 h 375781"/>
              <a:gd name="connsiteX4" fmla="*/ 200792 w 265441"/>
              <a:gd name="connsiteY4" fmla="*/ 375781 h 375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441" h="375781">
                <a:moveTo>
                  <a:pt x="100584" y="0"/>
                </a:moveTo>
                <a:cubicBezTo>
                  <a:pt x="190354" y="27140"/>
                  <a:pt x="280124" y="54280"/>
                  <a:pt x="263422" y="100209"/>
                </a:cubicBezTo>
                <a:cubicBezTo>
                  <a:pt x="246721" y="146138"/>
                  <a:pt x="10813" y="229644"/>
                  <a:pt x="375" y="275573"/>
                </a:cubicBezTo>
                <a:cubicBezTo>
                  <a:pt x="-10063" y="321502"/>
                  <a:pt x="200792" y="375781"/>
                  <a:pt x="200792" y="375781"/>
                </a:cubicBezTo>
                <a:lnTo>
                  <a:pt x="200792" y="375781"/>
                </a:lnTo>
              </a:path>
            </a:pathLst>
          </a:cu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vi-VN" sz="2667">
              <a:solidFill>
                <a:prstClr val="black"/>
              </a:solidFill>
              <a:latin typeface="Times New Roman" panose="02020603050405020304" pitchFamily="18" charset="0"/>
            </a:endParaRPr>
          </a:p>
        </p:txBody>
      </p:sp>
      <p:sp>
        <p:nvSpPr>
          <p:cNvPr id="14" name="Rectangle 13"/>
          <p:cNvSpPr/>
          <p:nvPr/>
        </p:nvSpPr>
        <p:spPr>
          <a:xfrm>
            <a:off x="3578914" y="5077496"/>
            <a:ext cx="2313887" cy="1656715"/>
          </a:xfrm>
          <a:prstGeom prst="rect">
            <a:avLst/>
          </a:prstGeom>
          <a:solidFill>
            <a:srgbClr val="FFFF00"/>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vi-VN" sz="2267" dirty="0">
                <a:solidFill>
                  <a:prstClr val="black"/>
                </a:solidFill>
                <a:latin typeface="+mj-lt"/>
                <a:cs typeface="Times New Roman" pitchFamily="18" charset="0"/>
              </a:rPr>
              <a:t>B</a:t>
            </a:r>
            <a:r>
              <a:rPr lang="vi-VN" sz="2267">
                <a:solidFill>
                  <a:prstClr val="black"/>
                </a:solidFill>
                <a:latin typeface="+mj-lt"/>
                <a:cs typeface="Times New Roman" pitchFamily="18" charset="0"/>
              </a:rPr>
              <a:t>. </a:t>
            </a:r>
            <a:r>
              <a:rPr lang="en-US" sz="2267">
                <a:solidFill>
                  <a:prstClr val="black"/>
                </a:solidFill>
                <a:latin typeface="+mj-lt"/>
                <a:cs typeface="Times New Roman" pitchFamily="18" charset="0"/>
              </a:rPr>
              <a:t>Cún Bông chỉ ngồi nhìn Bé</a:t>
            </a:r>
            <a:r>
              <a:rPr lang="vi-VN" sz="2267">
                <a:solidFill>
                  <a:prstClr val="black"/>
                </a:solidFill>
                <a:latin typeface="+mj-lt"/>
                <a:cs typeface="Times New Roman" pitchFamily="18" charset="0"/>
              </a:rPr>
              <a:t>.</a:t>
            </a:r>
            <a:endParaRPr lang="vi-VN" sz="2267" dirty="0">
              <a:solidFill>
                <a:prstClr val="black"/>
              </a:solidFill>
              <a:latin typeface="+mj-lt"/>
              <a:cs typeface="Times New Roman" pitchFamily="18" charset="0"/>
            </a:endParaRPr>
          </a:p>
        </p:txBody>
      </p:sp>
      <p:pic>
        <p:nvPicPr>
          <p:cNvPr id="15" name="Tieng-tinh-tinh-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700000" y="2216779"/>
            <a:ext cx="812800" cy="812800"/>
          </a:xfrm>
          <a:prstGeom prst="rect">
            <a:avLst/>
          </a:prstGeom>
        </p:spPr>
      </p:pic>
      <p:pic>
        <p:nvPicPr>
          <p:cNvPr id="19" name="Picture 18"/>
          <p:cNvPicPr>
            <a:picLocks noChangeAspect="1"/>
          </p:cNvPicPr>
          <p:nvPr/>
        </p:nvPicPr>
        <p:blipFill rotWithShape="1">
          <a:blip r:embed="rId6" cstate="print">
            <a:extLst>
              <a:ext uri="{28A0092B-C50C-407E-A947-70E740481C1C}">
                <a14:useLocalDpi xmlns:a14="http://schemas.microsoft.com/office/drawing/2010/main" val="0"/>
              </a:ext>
            </a:extLst>
          </a:blip>
          <a:srcRect l="14688" r="10548" b="6241"/>
          <a:stretch/>
        </p:blipFill>
        <p:spPr>
          <a:xfrm>
            <a:off x="9885447" y="2407025"/>
            <a:ext cx="1689621" cy="2118907"/>
          </a:xfrm>
          <a:prstGeom prst="rect">
            <a:avLst/>
          </a:prstGeom>
        </p:spPr>
      </p:pic>
      <p:sp>
        <p:nvSpPr>
          <p:cNvPr id="20" name="Freeform 19"/>
          <p:cNvSpPr/>
          <p:nvPr/>
        </p:nvSpPr>
        <p:spPr>
          <a:xfrm>
            <a:off x="10466712" y="4478344"/>
            <a:ext cx="353921" cy="501041"/>
          </a:xfrm>
          <a:custGeom>
            <a:avLst/>
            <a:gdLst>
              <a:gd name="connsiteX0" fmla="*/ 100584 w 265441"/>
              <a:gd name="connsiteY0" fmla="*/ 0 h 375781"/>
              <a:gd name="connsiteX1" fmla="*/ 263422 w 265441"/>
              <a:gd name="connsiteY1" fmla="*/ 100209 h 375781"/>
              <a:gd name="connsiteX2" fmla="*/ 375 w 265441"/>
              <a:gd name="connsiteY2" fmla="*/ 275573 h 375781"/>
              <a:gd name="connsiteX3" fmla="*/ 200792 w 265441"/>
              <a:gd name="connsiteY3" fmla="*/ 375781 h 375781"/>
              <a:gd name="connsiteX4" fmla="*/ 200792 w 265441"/>
              <a:gd name="connsiteY4" fmla="*/ 375781 h 375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441" h="375781">
                <a:moveTo>
                  <a:pt x="100584" y="0"/>
                </a:moveTo>
                <a:cubicBezTo>
                  <a:pt x="190354" y="27140"/>
                  <a:pt x="280124" y="54280"/>
                  <a:pt x="263422" y="100209"/>
                </a:cubicBezTo>
                <a:cubicBezTo>
                  <a:pt x="246721" y="146138"/>
                  <a:pt x="10813" y="229644"/>
                  <a:pt x="375" y="275573"/>
                </a:cubicBezTo>
                <a:cubicBezTo>
                  <a:pt x="-10063" y="321502"/>
                  <a:pt x="200792" y="375781"/>
                  <a:pt x="200792" y="375781"/>
                </a:cubicBezTo>
                <a:lnTo>
                  <a:pt x="200792" y="375781"/>
                </a:lnTo>
              </a:path>
            </a:pathLst>
          </a:cu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vi-VN" sz="2667">
              <a:solidFill>
                <a:prstClr val="black"/>
              </a:solidFill>
              <a:latin typeface="Times New Roman" panose="02020603050405020304" pitchFamily="18" charset="0"/>
            </a:endParaRPr>
          </a:p>
        </p:txBody>
      </p:sp>
      <p:sp>
        <p:nvSpPr>
          <p:cNvPr id="21" name="Rectangle 20"/>
          <p:cNvSpPr/>
          <p:nvPr/>
        </p:nvSpPr>
        <p:spPr>
          <a:xfrm>
            <a:off x="9573314" y="5017511"/>
            <a:ext cx="2313887" cy="1656715"/>
          </a:xfrm>
          <a:prstGeom prst="rect">
            <a:avLst/>
          </a:prstGeom>
          <a:solidFill>
            <a:srgbClr val="FFFF00"/>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en-US" sz="2400" dirty="0">
                <a:solidFill>
                  <a:prstClr val="black"/>
                </a:solidFill>
                <a:latin typeface="+mj-lt"/>
                <a:cs typeface="Times New Roman" pitchFamily="18" charset="0"/>
              </a:rPr>
              <a:t>D</a:t>
            </a:r>
            <a:r>
              <a:rPr lang="vi-VN" sz="2400">
                <a:solidFill>
                  <a:prstClr val="black"/>
                </a:solidFill>
                <a:latin typeface="+mj-lt"/>
                <a:cs typeface="Times New Roman" pitchFamily="18" charset="0"/>
              </a:rPr>
              <a:t>. </a:t>
            </a:r>
            <a:r>
              <a:rPr lang="en-US" sz="2400">
                <a:solidFill>
                  <a:prstClr val="black"/>
                </a:solidFill>
                <a:latin typeface="+mj-lt"/>
                <a:cs typeface="Times New Roman" pitchFamily="18" charset="0"/>
              </a:rPr>
              <a:t>Cún Bông mặc kệ Bé</a:t>
            </a:r>
            <a:r>
              <a:rPr lang="vi-VN" sz="2400">
                <a:solidFill>
                  <a:prstClr val="black"/>
                </a:solidFill>
                <a:latin typeface="+mj-lt"/>
                <a:cs typeface="Times New Roman" pitchFamily="18" charset="0"/>
              </a:rPr>
              <a:t>.</a:t>
            </a:r>
            <a:endParaRPr lang="vi-VN" sz="2400" dirty="0">
              <a:solidFill>
                <a:prstClr val="black"/>
              </a:solidFill>
              <a:latin typeface="+mj-lt"/>
              <a:cs typeface="Times New Roman" pitchFamily="18" charset="0"/>
            </a:endParaRPr>
          </a:p>
        </p:txBody>
      </p:sp>
      <p:pic>
        <p:nvPicPr>
          <p:cNvPr id="17" name="Picture 16">
            <a:hlinkClick r:id="rId8" action="ppaction://hlinksldjump"/>
          </p:cNvPr>
          <p:cNvPicPr>
            <a:picLocks noChangeAspect="1"/>
          </p:cNvPicPr>
          <p:nvPr/>
        </p:nvPicPr>
        <p:blipFill rotWithShape="1">
          <a:blip r:embed="rId9" cstate="print">
            <a:extLst>
              <a:ext uri="{28A0092B-C50C-407E-A947-70E740481C1C}">
                <a14:useLocalDpi xmlns:a14="http://schemas.microsoft.com/office/drawing/2010/main" val="0"/>
              </a:ext>
            </a:extLst>
          </a:blip>
          <a:srcRect l="10988" t="20000" r="8025" b="29630"/>
          <a:stretch/>
        </p:blipFill>
        <p:spPr>
          <a:xfrm flipH="1">
            <a:off x="5463085" y="1729437"/>
            <a:ext cx="1320800" cy="988364"/>
          </a:xfrm>
          <a:prstGeom prst="rect">
            <a:avLst/>
          </a:prstGeom>
        </p:spPr>
      </p:pic>
      <p:pic>
        <p:nvPicPr>
          <p:cNvPr id="18" name="Picture 17">
            <a:hlinkClick r:id="rId10" action="ppaction://hlinksldjump"/>
          </p:cNvPr>
          <p:cNvPicPr>
            <a:picLocks noChangeAspect="1"/>
          </p:cNvPicPr>
          <p:nvPr/>
        </p:nvPicPr>
        <p:blipFill rotWithShape="1">
          <a:blip r:embed="rId9" cstate="print">
            <a:biLevel thresh="75000"/>
            <a:extLst>
              <a:ext uri="{28A0092B-C50C-407E-A947-70E740481C1C}">
                <a14:useLocalDpi xmlns:a14="http://schemas.microsoft.com/office/drawing/2010/main" val="0"/>
              </a:ext>
            </a:extLst>
          </a:blip>
          <a:srcRect l="10988" t="20000" r="8025" b="29630"/>
          <a:stretch/>
        </p:blipFill>
        <p:spPr>
          <a:xfrm flipH="1">
            <a:off x="5478746" y="1654837"/>
            <a:ext cx="1420489" cy="1062963"/>
          </a:xfrm>
          <a:prstGeom prst="rect">
            <a:avLst/>
          </a:prstGeom>
        </p:spPr>
      </p:pic>
      <p:pic>
        <p:nvPicPr>
          <p:cNvPr id="22" name="Picture 21">
            <a:extLst>
              <a:ext uri="{FF2B5EF4-FFF2-40B4-BE49-F238E27FC236}">
                <a16:creationId xmlns:a16="http://schemas.microsoft.com/office/drawing/2014/main" id="{61672422-0241-4B18-9EA2-AC61513906B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1"/>
            <a:ext cx="1028699" cy="533400"/>
          </a:xfrm>
          <a:prstGeom prst="rect">
            <a:avLst/>
          </a:prstGeom>
        </p:spPr>
      </p:pic>
    </p:spTree>
    <p:extLst>
      <p:ext uri="{BB962C8B-B14F-4D97-AF65-F5344CB8AC3E}">
        <p14:creationId xmlns:p14="http://schemas.microsoft.com/office/powerpoint/2010/main" val="192974261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000"/>
                                        <p:tgtEl>
                                          <p:spTgt spid="12"/>
                                        </p:tgtEl>
                                      </p:cBhvr>
                                    </p:animEffect>
                                    <p:anim calcmode="lin" valueType="num">
                                      <p:cBhvr>
                                        <p:cTn id="12" dur="1000" fill="hold"/>
                                        <p:tgtEl>
                                          <p:spTgt spid="12"/>
                                        </p:tgtEl>
                                        <p:attrNameLst>
                                          <p:attrName>ppt_x</p:attrName>
                                        </p:attrNameLst>
                                      </p:cBhvr>
                                      <p:tavLst>
                                        <p:tav tm="0">
                                          <p:val>
                                            <p:strVal val="#ppt_x"/>
                                          </p:val>
                                        </p:tav>
                                        <p:tav tm="100000">
                                          <p:val>
                                            <p:strVal val="#ppt_x"/>
                                          </p:val>
                                        </p:tav>
                                      </p:tavLst>
                                    </p:anim>
                                    <p:anim calcmode="lin" valueType="num">
                                      <p:cBhvr>
                                        <p:cTn id="13" dur="1000" fill="hold"/>
                                        <p:tgtEl>
                                          <p:spTgt spid="1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fade">
                                      <p:cBhvr>
                                        <p:cTn id="26" dur="1000"/>
                                        <p:tgtEl>
                                          <p:spTgt spid="4"/>
                                        </p:tgtEl>
                                      </p:cBhvr>
                                    </p:animEffect>
                                    <p:anim calcmode="lin" valueType="num">
                                      <p:cBhvr>
                                        <p:cTn id="27" dur="1000" fill="hold"/>
                                        <p:tgtEl>
                                          <p:spTgt spid="4"/>
                                        </p:tgtEl>
                                        <p:attrNameLst>
                                          <p:attrName>ppt_x</p:attrName>
                                        </p:attrNameLst>
                                      </p:cBhvr>
                                      <p:tavLst>
                                        <p:tav tm="0">
                                          <p:val>
                                            <p:strVal val="#ppt_x"/>
                                          </p:val>
                                        </p:tav>
                                        <p:tav tm="100000">
                                          <p:val>
                                            <p:strVal val="#ppt_x"/>
                                          </p:val>
                                        </p:tav>
                                      </p:tavLst>
                                    </p:anim>
                                    <p:anim calcmode="lin" valueType="num">
                                      <p:cBhvr>
                                        <p:cTn id="28" dur="1000" fill="hold"/>
                                        <p:tgtEl>
                                          <p:spTgt spid="4"/>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1000"/>
                                        <p:tgtEl>
                                          <p:spTgt spid="5"/>
                                        </p:tgtEl>
                                      </p:cBhvr>
                                    </p:animEffect>
                                    <p:anim calcmode="lin" valueType="num">
                                      <p:cBhvr>
                                        <p:cTn id="32" dur="1000" fill="hold"/>
                                        <p:tgtEl>
                                          <p:spTgt spid="5"/>
                                        </p:tgtEl>
                                        <p:attrNameLst>
                                          <p:attrName>ppt_x</p:attrName>
                                        </p:attrNameLst>
                                      </p:cBhvr>
                                      <p:tavLst>
                                        <p:tav tm="0">
                                          <p:val>
                                            <p:strVal val="#ppt_x"/>
                                          </p:val>
                                        </p:tav>
                                        <p:tav tm="100000">
                                          <p:val>
                                            <p:strVal val="#ppt_x"/>
                                          </p:val>
                                        </p:tav>
                                      </p:tavLst>
                                    </p:anim>
                                    <p:anim calcmode="lin" valueType="num">
                                      <p:cBhvr>
                                        <p:cTn id="33" dur="1000" fill="hold"/>
                                        <p:tgtEl>
                                          <p:spTgt spid="5"/>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ppt_x</p:attrName>
                                        </p:attrNameLst>
                                      </p:cBhvr>
                                      <p:tavLst>
                                        <p:tav tm="0">
                                          <p:val>
                                            <p:strVal val="#ppt_x"/>
                                          </p:val>
                                        </p:tav>
                                        <p:tav tm="100000">
                                          <p:val>
                                            <p:strVal val="#ppt_x"/>
                                          </p:val>
                                        </p:tav>
                                      </p:tavLst>
                                    </p:anim>
                                    <p:anim calcmode="lin" valueType="num">
                                      <p:cBhvr>
                                        <p:cTn id="38" dur="1000" fill="hold"/>
                                        <p:tgtEl>
                                          <p:spTgt spid="6"/>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ppt_x</p:attrName>
                                        </p:attrNameLst>
                                      </p:cBhvr>
                                      <p:tavLst>
                                        <p:tav tm="0">
                                          <p:val>
                                            <p:strVal val="#ppt_x"/>
                                          </p:val>
                                        </p:tav>
                                        <p:tav tm="100000">
                                          <p:val>
                                            <p:strVal val="#ppt_x"/>
                                          </p:val>
                                        </p:tav>
                                      </p:tavLst>
                                    </p:anim>
                                    <p:anim calcmode="lin" valueType="num">
                                      <p:cBhvr>
                                        <p:cTn id="43" dur="1000" fill="hold"/>
                                        <p:tgtEl>
                                          <p:spTgt spid="8"/>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1000"/>
                                        <p:tgtEl>
                                          <p:spTgt spid="9"/>
                                        </p:tgtEl>
                                      </p:cBhvr>
                                    </p:animEffect>
                                    <p:anim calcmode="lin" valueType="num">
                                      <p:cBhvr>
                                        <p:cTn id="47" dur="1000" fill="hold"/>
                                        <p:tgtEl>
                                          <p:spTgt spid="9"/>
                                        </p:tgtEl>
                                        <p:attrNameLst>
                                          <p:attrName>ppt_x</p:attrName>
                                        </p:attrNameLst>
                                      </p:cBhvr>
                                      <p:tavLst>
                                        <p:tav tm="0">
                                          <p:val>
                                            <p:strVal val="#ppt_x"/>
                                          </p:val>
                                        </p:tav>
                                        <p:tav tm="100000">
                                          <p:val>
                                            <p:strVal val="#ppt_x"/>
                                          </p:val>
                                        </p:tav>
                                      </p:tavLst>
                                    </p:anim>
                                    <p:anim calcmode="lin" valueType="num">
                                      <p:cBhvr>
                                        <p:cTn id="48" dur="1000" fill="hold"/>
                                        <p:tgtEl>
                                          <p:spTgt spid="9"/>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fade">
                                      <p:cBhvr>
                                        <p:cTn id="51" dur="1000"/>
                                        <p:tgtEl>
                                          <p:spTgt spid="10"/>
                                        </p:tgtEl>
                                      </p:cBhvr>
                                    </p:animEffect>
                                    <p:anim calcmode="lin" valueType="num">
                                      <p:cBhvr>
                                        <p:cTn id="52" dur="1000" fill="hold"/>
                                        <p:tgtEl>
                                          <p:spTgt spid="10"/>
                                        </p:tgtEl>
                                        <p:attrNameLst>
                                          <p:attrName>ppt_x</p:attrName>
                                        </p:attrNameLst>
                                      </p:cBhvr>
                                      <p:tavLst>
                                        <p:tav tm="0">
                                          <p:val>
                                            <p:strVal val="#ppt_x"/>
                                          </p:val>
                                        </p:tav>
                                        <p:tav tm="100000">
                                          <p:val>
                                            <p:strVal val="#ppt_x"/>
                                          </p:val>
                                        </p:tav>
                                      </p:tavLst>
                                    </p:anim>
                                    <p:anim calcmode="lin" valueType="num">
                                      <p:cBhvr>
                                        <p:cTn id="53" dur="1000" fill="hold"/>
                                        <p:tgtEl>
                                          <p:spTgt spid="10"/>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fade">
                                      <p:cBhvr>
                                        <p:cTn id="56" dur="1000"/>
                                        <p:tgtEl>
                                          <p:spTgt spid="19"/>
                                        </p:tgtEl>
                                      </p:cBhvr>
                                    </p:animEffect>
                                    <p:anim calcmode="lin" valueType="num">
                                      <p:cBhvr>
                                        <p:cTn id="57" dur="1000" fill="hold"/>
                                        <p:tgtEl>
                                          <p:spTgt spid="19"/>
                                        </p:tgtEl>
                                        <p:attrNameLst>
                                          <p:attrName>ppt_x</p:attrName>
                                        </p:attrNameLst>
                                      </p:cBhvr>
                                      <p:tavLst>
                                        <p:tav tm="0">
                                          <p:val>
                                            <p:strVal val="#ppt_x"/>
                                          </p:val>
                                        </p:tav>
                                        <p:tav tm="100000">
                                          <p:val>
                                            <p:strVal val="#ppt_x"/>
                                          </p:val>
                                        </p:tav>
                                      </p:tavLst>
                                    </p:anim>
                                    <p:anim calcmode="lin" valueType="num">
                                      <p:cBhvr>
                                        <p:cTn id="58" dur="1000" fill="hold"/>
                                        <p:tgtEl>
                                          <p:spTgt spid="19"/>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animEffect transition="in" filter="fade">
                                      <p:cBhvr>
                                        <p:cTn id="61" dur="1000"/>
                                        <p:tgtEl>
                                          <p:spTgt spid="20"/>
                                        </p:tgtEl>
                                      </p:cBhvr>
                                    </p:animEffect>
                                    <p:anim calcmode="lin" valueType="num">
                                      <p:cBhvr>
                                        <p:cTn id="62" dur="1000" fill="hold"/>
                                        <p:tgtEl>
                                          <p:spTgt spid="20"/>
                                        </p:tgtEl>
                                        <p:attrNameLst>
                                          <p:attrName>ppt_x</p:attrName>
                                        </p:attrNameLst>
                                      </p:cBhvr>
                                      <p:tavLst>
                                        <p:tav tm="0">
                                          <p:val>
                                            <p:strVal val="#ppt_x"/>
                                          </p:val>
                                        </p:tav>
                                        <p:tav tm="100000">
                                          <p:val>
                                            <p:strVal val="#ppt_x"/>
                                          </p:val>
                                        </p:tav>
                                      </p:tavLst>
                                    </p:anim>
                                    <p:anim calcmode="lin" valueType="num">
                                      <p:cBhvr>
                                        <p:cTn id="63" dur="1000" fill="hold"/>
                                        <p:tgtEl>
                                          <p:spTgt spid="20"/>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21"/>
                                        </p:tgtEl>
                                        <p:attrNameLst>
                                          <p:attrName>style.visibility</p:attrName>
                                        </p:attrNameLst>
                                      </p:cBhvr>
                                      <p:to>
                                        <p:strVal val="visible"/>
                                      </p:to>
                                    </p:set>
                                    <p:animEffect transition="in" filter="fade">
                                      <p:cBhvr>
                                        <p:cTn id="66" dur="1000"/>
                                        <p:tgtEl>
                                          <p:spTgt spid="21"/>
                                        </p:tgtEl>
                                      </p:cBhvr>
                                    </p:animEffect>
                                    <p:anim calcmode="lin" valueType="num">
                                      <p:cBhvr>
                                        <p:cTn id="67" dur="1000" fill="hold"/>
                                        <p:tgtEl>
                                          <p:spTgt spid="21"/>
                                        </p:tgtEl>
                                        <p:attrNameLst>
                                          <p:attrName>ppt_x</p:attrName>
                                        </p:attrNameLst>
                                      </p:cBhvr>
                                      <p:tavLst>
                                        <p:tav tm="0">
                                          <p:val>
                                            <p:strVal val="#ppt_x"/>
                                          </p:val>
                                        </p:tav>
                                        <p:tav tm="100000">
                                          <p:val>
                                            <p:strVal val="#ppt_x"/>
                                          </p:val>
                                        </p:tav>
                                      </p:tavLst>
                                    </p:anim>
                                    <p:anim calcmode="lin" valueType="num">
                                      <p:cBhvr>
                                        <p:cTn id="68"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9" restart="whenNotActive" fill="hold" evtFilter="cancelBubble" nodeType="interactiveSeq">
                <p:stCondLst>
                  <p:cond evt="onClick" delay="0">
                    <p:tgtEl>
                      <p:spTgt spid="6"/>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2000" fill="hold"/>
                                        <p:tgtEl>
                                          <p:spTgt spid="6"/>
                                        </p:tgtEl>
                                        <p:attrNameLst>
                                          <p:attrName>fillcolor</p:attrName>
                                        </p:attrNameLst>
                                      </p:cBhvr>
                                      <p:to>
                                        <a:srgbClr val="66FFFF"/>
                                      </p:to>
                                    </p:animClr>
                                    <p:set>
                                      <p:cBhvr>
                                        <p:cTn id="74" dur="2000" fill="hold"/>
                                        <p:tgtEl>
                                          <p:spTgt spid="6"/>
                                        </p:tgtEl>
                                        <p:attrNameLst>
                                          <p:attrName>fill.type</p:attrName>
                                        </p:attrNameLst>
                                      </p:cBhvr>
                                      <p:to>
                                        <p:strVal val="solid"/>
                                      </p:to>
                                    </p:set>
                                    <p:set>
                                      <p:cBhvr>
                                        <p:cTn id="75" dur="2000" fill="hold"/>
                                        <p:tgtEl>
                                          <p:spTgt spid="6"/>
                                        </p:tgtEl>
                                        <p:attrNameLst>
                                          <p:attrName>fill.on</p:attrName>
                                        </p:attrNameLst>
                                      </p:cBhvr>
                                      <p:to>
                                        <p:strVal val="true"/>
                                      </p:to>
                                    </p:set>
                                  </p:childTnLst>
                                </p:cTn>
                              </p:par>
                              <p:par>
                                <p:cTn id="76" presetID="1" presetClass="mediacall" presetSubtype="0" fill="hold" nodeType="withEffect">
                                  <p:stCondLst>
                                    <p:cond delay="0"/>
                                  </p:stCondLst>
                                  <p:childTnLst>
                                    <p:cmd type="call" cmd="playFrom(0.0)">
                                      <p:cBhvr>
                                        <p:cTn id="77" dur="3224" fill="hold"/>
                                        <p:tgtEl>
                                          <p:spTgt spid="15"/>
                                        </p:tgtEl>
                                      </p:cBhvr>
                                    </p:cmd>
                                  </p:childTnLst>
                                </p:cTn>
                              </p:par>
                              <p:par>
                                <p:cTn id="78" presetID="32" presetClass="emph" presetSubtype="0" repeatCount="2000" fill="hold" nodeType="withEffect">
                                  <p:stCondLst>
                                    <p:cond delay="2000"/>
                                  </p:stCondLst>
                                  <p:childTnLst>
                                    <p:animRot by="120000">
                                      <p:cBhvr>
                                        <p:cTn id="79" dur="100" fill="hold">
                                          <p:stCondLst>
                                            <p:cond delay="0"/>
                                          </p:stCondLst>
                                        </p:cTn>
                                        <p:tgtEl>
                                          <p:spTgt spid="12"/>
                                        </p:tgtEl>
                                        <p:attrNameLst>
                                          <p:attrName>r</p:attrName>
                                        </p:attrNameLst>
                                      </p:cBhvr>
                                    </p:animRot>
                                    <p:animRot by="-240000">
                                      <p:cBhvr>
                                        <p:cTn id="80" dur="200" fill="hold">
                                          <p:stCondLst>
                                            <p:cond delay="200"/>
                                          </p:stCondLst>
                                        </p:cTn>
                                        <p:tgtEl>
                                          <p:spTgt spid="12"/>
                                        </p:tgtEl>
                                        <p:attrNameLst>
                                          <p:attrName>r</p:attrName>
                                        </p:attrNameLst>
                                      </p:cBhvr>
                                    </p:animRot>
                                    <p:animRot by="240000">
                                      <p:cBhvr>
                                        <p:cTn id="81" dur="200" fill="hold">
                                          <p:stCondLst>
                                            <p:cond delay="400"/>
                                          </p:stCondLst>
                                        </p:cTn>
                                        <p:tgtEl>
                                          <p:spTgt spid="12"/>
                                        </p:tgtEl>
                                        <p:attrNameLst>
                                          <p:attrName>r</p:attrName>
                                        </p:attrNameLst>
                                      </p:cBhvr>
                                    </p:animRot>
                                    <p:animRot by="-240000">
                                      <p:cBhvr>
                                        <p:cTn id="82" dur="200" fill="hold">
                                          <p:stCondLst>
                                            <p:cond delay="600"/>
                                          </p:stCondLst>
                                        </p:cTn>
                                        <p:tgtEl>
                                          <p:spTgt spid="12"/>
                                        </p:tgtEl>
                                        <p:attrNameLst>
                                          <p:attrName>r</p:attrName>
                                        </p:attrNameLst>
                                      </p:cBhvr>
                                    </p:animRot>
                                    <p:animRot by="120000">
                                      <p:cBhvr>
                                        <p:cTn id="83" dur="200" fill="hold">
                                          <p:stCondLst>
                                            <p:cond delay="800"/>
                                          </p:stCondLst>
                                        </p:cTn>
                                        <p:tgtEl>
                                          <p:spTgt spid="12"/>
                                        </p:tgtEl>
                                        <p:attrNameLst>
                                          <p:attrName>r</p:attrName>
                                        </p:attrNameLst>
                                      </p:cBhvr>
                                    </p:animRot>
                                  </p:childTnLst>
                                </p:cTn>
                              </p:par>
                              <p:par>
                                <p:cTn id="84" presetID="32" presetClass="emph" presetSubtype="0" repeatCount="2000" fill="hold" grpId="1" nodeType="withEffect">
                                  <p:stCondLst>
                                    <p:cond delay="2000"/>
                                  </p:stCondLst>
                                  <p:childTnLst>
                                    <p:animRot by="120000">
                                      <p:cBhvr>
                                        <p:cTn id="85" dur="100" fill="hold">
                                          <p:stCondLst>
                                            <p:cond delay="0"/>
                                          </p:stCondLst>
                                        </p:cTn>
                                        <p:tgtEl>
                                          <p:spTgt spid="13"/>
                                        </p:tgtEl>
                                        <p:attrNameLst>
                                          <p:attrName>r</p:attrName>
                                        </p:attrNameLst>
                                      </p:cBhvr>
                                    </p:animRot>
                                    <p:animRot by="-240000">
                                      <p:cBhvr>
                                        <p:cTn id="86" dur="200" fill="hold">
                                          <p:stCondLst>
                                            <p:cond delay="200"/>
                                          </p:stCondLst>
                                        </p:cTn>
                                        <p:tgtEl>
                                          <p:spTgt spid="13"/>
                                        </p:tgtEl>
                                        <p:attrNameLst>
                                          <p:attrName>r</p:attrName>
                                        </p:attrNameLst>
                                      </p:cBhvr>
                                    </p:animRot>
                                    <p:animRot by="240000">
                                      <p:cBhvr>
                                        <p:cTn id="87" dur="200" fill="hold">
                                          <p:stCondLst>
                                            <p:cond delay="400"/>
                                          </p:stCondLst>
                                        </p:cTn>
                                        <p:tgtEl>
                                          <p:spTgt spid="13"/>
                                        </p:tgtEl>
                                        <p:attrNameLst>
                                          <p:attrName>r</p:attrName>
                                        </p:attrNameLst>
                                      </p:cBhvr>
                                    </p:animRot>
                                    <p:animRot by="-240000">
                                      <p:cBhvr>
                                        <p:cTn id="88" dur="200" fill="hold">
                                          <p:stCondLst>
                                            <p:cond delay="600"/>
                                          </p:stCondLst>
                                        </p:cTn>
                                        <p:tgtEl>
                                          <p:spTgt spid="13"/>
                                        </p:tgtEl>
                                        <p:attrNameLst>
                                          <p:attrName>r</p:attrName>
                                        </p:attrNameLst>
                                      </p:cBhvr>
                                    </p:animRot>
                                    <p:animRot by="120000">
                                      <p:cBhvr>
                                        <p:cTn id="89" dur="200" fill="hold">
                                          <p:stCondLst>
                                            <p:cond delay="800"/>
                                          </p:stCondLst>
                                        </p:cTn>
                                        <p:tgtEl>
                                          <p:spTgt spid="13"/>
                                        </p:tgtEl>
                                        <p:attrNameLst>
                                          <p:attrName>r</p:attrName>
                                        </p:attrNameLst>
                                      </p:cBhvr>
                                    </p:animRot>
                                  </p:childTnLst>
                                </p:cTn>
                              </p:par>
                              <p:par>
                                <p:cTn id="90" presetID="32" presetClass="emph" presetSubtype="0" repeatCount="2000" fill="hold" grpId="1" nodeType="withEffect">
                                  <p:stCondLst>
                                    <p:cond delay="2000"/>
                                  </p:stCondLst>
                                  <p:childTnLst>
                                    <p:animRot by="120000">
                                      <p:cBhvr>
                                        <p:cTn id="91" dur="100" fill="hold">
                                          <p:stCondLst>
                                            <p:cond delay="0"/>
                                          </p:stCondLst>
                                        </p:cTn>
                                        <p:tgtEl>
                                          <p:spTgt spid="14"/>
                                        </p:tgtEl>
                                        <p:attrNameLst>
                                          <p:attrName>r</p:attrName>
                                        </p:attrNameLst>
                                      </p:cBhvr>
                                    </p:animRot>
                                    <p:animRot by="-240000">
                                      <p:cBhvr>
                                        <p:cTn id="92" dur="200" fill="hold">
                                          <p:stCondLst>
                                            <p:cond delay="200"/>
                                          </p:stCondLst>
                                        </p:cTn>
                                        <p:tgtEl>
                                          <p:spTgt spid="14"/>
                                        </p:tgtEl>
                                        <p:attrNameLst>
                                          <p:attrName>r</p:attrName>
                                        </p:attrNameLst>
                                      </p:cBhvr>
                                    </p:animRot>
                                    <p:animRot by="240000">
                                      <p:cBhvr>
                                        <p:cTn id="93" dur="200" fill="hold">
                                          <p:stCondLst>
                                            <p:cond delay="400"/>
                                          </p:stCondLst>
                                        </p:cTn>
                                        <p:tgtEl>
                                          <p:spTgt spid="14"/>
                                        </p:tgtEl>
                                        <p:attrNameLst>
                                          <p:attrName>r</p:attrName>
                                        </p:attrNameLst>
                                      </p:cBhvr>
                                    </p:animRot>
                                    <p:animRot by="-240000">
                                      <p:cBhvr>
                                        <p:cTn id="94" dur="200" fill="hold">
                                          <p:stCondLst>
                                            <p:cond delay="600"/>
                                          </p:stCondLst>
                                        </p:cTn>
                                        <p:tgtEl>
                                          <p:spTgt spid="14"/>
                                        </p:tgtEl>
                                        <p:attrNameLst>
                                          <p:attrName>r</p:attrName>
                                        </p:attrNameLst>
                                      </p:cBhvr>
                                    </p:animRot>
                                    <p:animRot by="120000">
                                      <p:cBhvr>
                                        <p:cTn id="95" dur="200" fill="hold">
                                          <p:stCondLst>
                                            <p:cond delay="800"/>
                                          </p:stCondLst>
                                        </p:cTn>
                                        <p:tgtEl>
                                          <p:spTgt spid="14"/>
                                        </p:tgtEl>
                                        <p:attrNameLst>
                                          <p:attrName>r</p:attrName>
                                        </p:attrNameLst>
                                      </p:cBhvr>
                                    </p:animRot>
                                  </p:childTnLst>
                                </p:cTn>
                              </p:par>
                              <p:par>
                                <p:cTn id="96" presetID="32" presetClass="emph" presetSubtype="0" repeatCount="2000" fill="hold" nodeType="withEffect">
                                  <p:stCondLst>
                                    <p:cond delay="2000"/>
                                  </p:stCondLst>
                                  <p:childTnLst>
                                    <p:animRot by="120000">
                                      <p:cBhvr>
                                        <p:cTn id="97" dur="100" fill="hold">
                                          <p:stCondLst>
                                            <p:cond delay="0"/>
                                          </p:stCondLst>
                                        </p:cTn>
                                        <p:tgtEl>
                                          <p:spTgt spid="4"/>
                                        </p:tgtEl>
                                        <p:attrNameLst>
                                          <p:attrName>r</p:attrName>
                                        </p:attrNameLst>
                                      </p:cBhvr>
                                    </p:animRot>
                                    <p:animRot by="-240000">
                                      <p:cBhvr>
                                        <p:cTn id="98" dur="200" fill="hold">
                                          <p:stCondLst>
                                            <p:cond delay="200"/>
                                          </p:stCondLst>
                                        </p:cTn>
                                        <p:tgtEl>
                                          <p:spTgt spid="4"/>
                                        </p:tgtEl>
                                        <p:attrNameLst>
                                          <p:attrName>r</p:attrName>
                                        </p:attrNameLst>
                                      </p:cBhvr>
                                    </p:animRot>
                                    <p:animRot by="240000">
                                      <p:cBhvr>
                                        <p:cTn id="99" dur="200" fill="hold">
                                          <p:stCondLst>
                                            <p:cond delay="400"/>
                                          </p:stCondLst>
                                        </p:cTn>
                                        <p:tgtEl>
                                          <p:spTgt spid="4"/>
                                        </p:tgtEl>
                                        <p:attrNameLst>
                                          <p:attrName>r</p:attrName>
                                        </p:attrNameLst>
                                      </p:cBhvr>
                                    </p:animRot>
                                    <p:animRot by="-240000">
                                      <p:cBhvr>
                                        <p:cTn id="100" dur="200" fill="hold">
                                          <p:stCondLst>
                                            <p:cond delay="600"/>
                                          </p:stCondLst>
                                        </p:cTn>
                                        <p:tgtEl>
                                          <p:spTgt spid="4"/>
                                        </p:tgtEl>
                                        <p:attrNameLst>
                                          <p:attrName>r</p:attrName>
                                        </p:attrNameLst>
                                      </p:cBhvr>
                                    </p:animRot>
                                    <p:animRot by="120000">
                                      <p:cBhvr>
                                        <p:cTn id="101" dur="200" fill="hold">
                                          <p:stCondLst>
                                            <p:cond delay="800"/>
                                          </p:stCondLst>
                                        </p:cTn>
                                        <p:tgtEl>
                                          <p:spTgt spid="4"/>
                                        </p:tgtEl>
                                        <p:attrNameLst>
                                          <p:attrName>r</p:attrName>
                                        </p:attrNameLst>
                                      </p:cBhvr>
                                    </p:animRot>
                                  </p:childTnLst>
                                </p:cTn>
                              </p:par>
                              <p:par>
                                <p:cTn id="102" presetID="32" presetClass="emph" presetSubtype="0" repeatCount="2000" fill="hold" grpId="1" nodeType="withEffect">
                                  <p:stCondLst>
                                    <p:cond delay="2000"/>
                                  </p:stCondLst>
                                  <p:childTnLst>
                                    <p:animRot by="120000">
                                      <p:cBhvr>
                                        <p:cTn id="103" dur="100" fill="hold">
                                          <p:stCondLst>
                                            <p:cond delay="0"/>
                                          </p:stCondLst>
                                        </p:cTn>
                                        <p:tgtEl>
                                          <p:spTgt spid="5"/>
                                        </p:tgtEl>
                                        <p:attrNameLst>
                                          <p:attrName>r</p:attrName>
                                        </p:attrNameLst>
                                      </p:cBhvr>
                                    </p:animRot>
                                    <p:animRot by="-240000">
                                      <p:cBhvr>
                                        <p:cTn id="104" dur="200" fill="hold">
                                          <p:stCondLst>
                                            <p:cond delay="200"/>
                                          </p:stCondLst>
                                        </p:cTn>
                                        <p:tgtEl>
                                          <p:spTgt spid="5"/>
                                        </p:tgtEl>
                                        <p:attrNameLst>
                                          <p:attrName>r</p:attrName>
                                        </p:attrNameLst>
                                      </p:cBhvr>
                                    </p:animRot>
                                    <p:animRot by="240000">
                                      <p:cBhvr>
                                        <p:cTn id="105" dur="200" fill="hold">
                                          <p:stCondLst>
                                            <p:cond delay="400"/>
                                          </p:stCondLst>
                                        </p:cTn>
                                        <p:tgtEl>
                                          <p:spTgt spid="5"/>
                                        </p:tgtEl>
                                        <p:attrNameLst>
                                          <p:attrName>r</p:attrName>
                                        </p:attrNameLst>
                                      </p:cBhvr>
                                    </p:animRot>
                                    <p:animRot by="-240000">
                                      <p:cBhvr>
                                        <p:cTn id="106" dur="200" fill="hold">
                                          <p:stCondLst>
                                            <p:cond delay="600"/>
                                          </p:stCondLst>
                                        </p:cTn>
                                        <p:tgtEl>
                                          <p:spTgt spid="5"/>
                                        </p:tgtEl>
                                        <p:attrNameLst>
                                          <p:attrName>r</p:attrName>
                                        </p:attrNameLst>
                                      </p:cBhvr>
                                    </p:animRot>
                                    <p:animRot by="120000">
                                      <p:cBhvr>
                                        <p:cTn id="107" dur="200" fill="hold">
                                          <p:stCondLst>
                                            <p:cond delay="800"/>
                                          </p:stCondLst>
                                        </p:cTn>
                                        <p:tgtEl>
                                          <p:spTgt spid="5"/>
                                        </p:tgtEl>
                                        <p:attrNameLst>
                                          <p:attrName>r</p:attrName>
                                        </p:attrNameLst>
                                      </p:cBhvr>
                                    </p:animRot>
                                  </p:childTnLst>
                                </p:cTn>
                              </p:par>
                              <p:par>
                                <p:cTn id="108" presetID="32" presetClass="emph" presetSubtype="0" repeatCount="2000" fill="hold" grpId="1" nodeType="withEffect">
                                  <p:stCondLst>
                                    <p:cond delay="2000"/>
                                  </p:stCondLst>
                                  <p:childTnLst>
                                    <p:animRot by="120000">
                                      <p:cBhvr>
                                        <p:cTn id="109" dur="100" fill="hold">
                                          <p:stCondLst>
                                            <p:cond delay="0"/>
                                          </p:stCondLst>
                                        </p:cTn>
                                        <p:tgtEl>
                                          <p:spTgt spid="6"/>
                                        </p:tgtEl>
                                        <p:attrNameLst>
                                          <p:attrName>r</p:attrName>
                                        </p:attrNameLst>
                                      </p:cBhvr>
                                    </p:animRot>
                                    <p:animRot by="-240000">
                                      <p:cBhvr>
                                        <p:cTn id="110" dur="200" fill="hold">
                                          <p:stCondLst>
                                            <p:cond delay="200"/>
                                          </p:stCondLst>
                                        </p:cTn>
                                        <p:tgtEl>
                                          <p:spTgt spid="6"/>
                                        </p:tgtEl>
                                        <p:attrNameLst>
                                          <p:attrName>r</p:attrName>
                                        </p:attrNameLst>
                                      </p:cBhvr>
                                    </p:animRot>
                                    <p:animRot by="240000">
                                      <p:cBhvr>
                                        <p:cTn id="111" dur="200" fill="hold">
                                          <p:stCondLst>
                                            <p:cond delay="400"/>
                                          </p:stCondLst>
                                        </p:cTn>
                                        <p:tgtEl>
                                          <p:spTgt spid="6"/>
                                        </p:tgtEl>
                                        <p:attrNameLst>
                                          <p:attrName>r</p:attrName>
                                        </p:attrNameLst>
                                      </p:cBhvr>
                                    </p:animRot>
                                    <p:animRot by="-240000">
                                      <p:cBhvr>
                                        <p:cTn id="112" dur="200" fill="hold">
                                          <p:stCondLst>
                                            <p:cond delay="600"/>
                                          </p:stCondLst>
                                        </p:cTn>
                                        <p:tgtEl>
                                          <p:spTgt spid="6"/>
                                        </p:tgtEl>
                                        <p:attrNameLst>
                                          <p:attrName>r</p:attrName>
                                        </p:attrNameLst>
                                      </p:cBhvr>
                                    </p:animRot>
                                    <p:animRot by="120000">
                                      <p:cBhvr>
                                        <p:cTn id="113" dur="200" fill="hold">
                                          <p:stCondLst>
                                            <p:cond delay="800"/>
                                          </p:stCondLst>
                                        </p:cTn>
                                        <p:tgtEl>
                                          <p:spTgt spid="6"/>
                                        </p:tgtEl>
                                        <p:attrNameLst>
                                          <p:attrName>r</p:attrName>
                                        </p:attrNameLst>
                                      </p:cBhvr>
                                    </p:animRot>
                                  </p:childTnLst>
                                </p:cTn>
                              </p:par>
                              <p:par>
                                <p:cTn id="114" presetID="32" presetClass="emph" presetSubtype="0" repeatCount="2000" fill="hold" nodeType="withEffect">
                                  <p:stCondLst>
                                    <p:cond delay="2000"/>
                                  </p:stCondLst>
                                  <p:childTnLst>
                                    <p:animRot by="120000">
                                      <p:cBhvr>
                                        <p:cTn id="115" dur="100" fill="hold">
                                          <p:stCondLst>
                                            <p:cond delay="0"/>
                                          </p:stCondLst>
                                        </p:cTn>
                                        <p:tgtEl>
                                          <p:spTgt spid="8"/>
                                        </p:tgtEl>
                                        <p:attrNameLst>
                                          <p:attrName>r</p:attrName>
                                        </p:attrNameLst>
                                      </p:cBhvr>
                                    </p:animRot>
                                    <p:animRot by="-240000">
                                      <p:cBhvr>
                                        <p:cTn id="116" dur="200" fill="hold">
                                          <p:stCondLst>
                                            <p:cond delay="200"/>
                                          </p:stCondLst>
                                        </p:cTn>
                                        <p:tgtEl>
                                          <p:spTgt spid="8"/>
                                        </p:tgtEl>
                                        <p:attrNameLst>
                                          <p:attrName>r</p:attrName>
                                        </p:attrNameLst>
                                      </p:cBhvr>
                                    </p:animRot>
                                    <p:animRot by="240000">
                                      <p:cBhvr>
                                        <p:cTn id="117" dur="200" fill="hold">
                                          <p:stCondLst>
                                            <p:cond delay="400"/>
                                          </p:stCondLst>
                                        </p:cTn>
                                        <p:tgtEl>
                                          <p:spTgt spid="8"/>
                                        </p:tgtEl>
                                        <p:attrNameLst>
                                          <p:attrName>r</p:attrName>
                                        </p:attrNameLst>
                                      </p:cBhvr>
                                    </p:animRot>
                                    <p:animRot by="-240000">
                                      <p:cBhvr>
                                        <p:cTn id="118" dur="200" fill="hold">
                                          <p:stCondLst>
                                            <p:cond delay="600"/>
                                          </p:stCondLst>
                                        </p:cTn>
                                        <p:tgtEl>
                                          <p:spTgt spid="8"/>
                                        </p:tgtEl>
                                        <p:attrNameLst>
                                          <p:attrName>r</p:attrName>
                                        </p:attrNameLst>
                                      </p:cBhvr>
                                    </p:animRot>
                                    <p:animRot by="120000">
                                      <p:cBhvr>
                                        <p:cTn id="119" dur="200" fill="hold">
                                          <p:stCondLst>
                                            <p:cond delay="800"/>
                                          </p:stCondLst>
                                        </p:cTn>
                                        <p:tgtEl>
                                          <p:spTgt spid="8"/>
                                        </p:tgtEl>
                                        <p:attrNameLst>
                                          <p:attrName>r</p:attrName>
                                        </p:attrNameLst>
                                      </p:cBhvr>
                                    </p:animRot>
                                  </p:childTnLst>
                                </p:cTn>
                              </p:par>
                              <p:par>
                                <p:cTn id="120" presetID="32" presetClass="emph" presetSubtype="0" repeatCount="2000" fill="hold" grpId="1" nodeType="withEffect">
                                  <p:stCondLst>
                                    <p:cond delay="2000"/>
                                  </p:stCondLst>
                                  <p:childTnLst>
                                    <p:animRot by="120000">
                                      <p:cBhvr>
                                        <p:cTn id="121" dur="100" fill="hold">
                                          <p:stCondLst>
                                            <p:cond delay="0"/>
                                          </p:stCondLst>
                                        </p:cTn>
                                        <p:tgtEl>
                                          <p:spTgt spid="9"/>
                                        </p:tgtEl>
                                        <p:attrNameLst>
                                          <p:attrName>r</p:attrName>
                                        </p:attrNameLst>
                                      </p:cBhvr>
                                    </p:animRot>
                                    <p:animRot by="-240000">
                                      <p:cBhvr>
                                        <p:cTn id="122" dur="200" fill="hold">
                                          <p:stCondLst>
                                            <p:cond delay="200"/>
                                          </p:stCondLst>
                                        </p:cTn>
                                        <p:tgtEl>
                                          <p:spTgt spid="9"/>
                                        </p:tgtEl>
                                        <p:attrNameLst>
                                          <p:attrName>r</p:attrName>
                                        </p:attrNameLst>
                                      </p:cBhvr>
                                    </p:animRot>
                                    <p:animRot by="240000">
                                      <p:cBhvr>
                                        <p:cTn id="123" dur="200" fill="hold">
                                          <p:stCondLst>
                                            <p:cond delay="400"/>
                                          </p:stCondLst>
                                        </p:cTn>
                                        <p:tgtEl>
                                          <p:spTgt spid="9"/>
                                        </p:tgtEl>
                                        <p:attrNameLst>
                                          <p:attrName>r</p:attrName>
                                        </p:attrNameLst>
                                      </p:cBhvr>
                                    </p:animRot>
                                    <p:animRot by="-240000">
                                      <p:cBhvr>
                                        <p:cTn id="124" dur="200" fill="hold">
                                          <p:stCondLst>
                                            <p:cond delay="600"/>
                                          </p:stCondLst>
                                        </p:cTn>
                                        <p:tgtEl>
                                          <p:spTgt spid="9"/>
                                        </p:tgtEl>
                                        <p:attrNameLst>
                                          <p:attrName>r</p:attrName>
                                        </p:attrNameLst>
                                      </p:cBhvr>
                                    </p:animRot>
                                    <p:animRot by="120000">
                                      <p:cBhvr>
                                        <p:cTn id="125" dur="200" fill="hold">
                                          <p:stCondLst>
                                            <p:cond delay="800"/>
                                          </p:stCondLst>
                                        </p:cTn>
                                        <p:tgtEl>
                                          <p:spTgt spid="9"/>
                                        </p:tgtEl>
                                        <p:attrNameLst>
                                          <p:attrName>r</p:attrName>
                                        </p:attrNameLst>
                                      </p:cBhvr>
                                    </p:animRot>
                                  </p:childTnLst>
                                </p:cTn>
                              </p:par>
                              <p:par>
                                <p:cTn id="126" presetID="32" presetClass="emph" presetSubtype="0" repeatCount="2000" fill="hold" grpId="1" nodeType="withEffect">
                                  <p:stCondLst>
                                    <p:cond delay="2000"/>
                                  </p:stCondLst>
                                  <p:childTnLst>
                                    <p:animRot by="120000">
                                      <p:cBhvr>
                                        <p:cTn id="127" dur="100" fill="hold">
                                          <p:stCondLst>
                                            <p:cond delay="0"/>
                                          </p:stCondLst>
                                        </p:cTn>
                                        <p:tgtEl>
                                          <p:spTgt spid="10"/>
                                        </p:tgtEl>
                                        <p:attrNameLst>
                                          <p:attrName>r</p:attrName>
                                        </p:attrNameLst>
                                      </p:cBhvr>
                                    </p:animRot>
                                    <p:animRot by="-240000">
                                      <p:cBhvr>
                                        <p:cTn id="128" dur="200" fill="hold">
                                          <p:stCondLst>
                                            <p:cond delay="200"/>
                                          </p:stCondLst>
                                        </p:cTn>
                                        <p:tgtEl>
                                          <p:spTgt spid="10"/>
                                        </p:tgtEl>
                                        <p:attrNameLst>
                                          <p:attrName>r</p:attrName>
                                        </p:attrNameLst>
                                      </p:cBhvr>
                                    </p:animRot>
                                    <p:animRot by="240000">
                                      <p:cBhvr>
                                        <p:cTn id="129" dur="200" fill="hold">
                                          <p:stCondLst>
                                            <p:cond delay="400"/>
                                          </p:stCondLst>
                                        </p:cTn>
                                        <p:tgtEl>
                                          <p:spTgt spid="10"/>
                                        </p:tgtEl>
                                        <p:attrNameLst>
                                          <p:attrName>r</p:attrName>
                                        </p:attrNameLst>
                                      </p:cBhvr>
                                    </p:animRot>
                                    <p:animRot by="-240000">
                                      <p:cBhvr>
                                        <p:cTn id="130" dur="200" fill="hold">
                                          <p:stCondLst>
                                            <p:cond delay="600"/>
                                          </p:stCondLst>
                                        </p:cTn>
                                        <p:tgtEl>
                                          <p:spTgt spid="10"/>
                                        </p:tgtEl>
                                        <p:attrNameLst>
                                          <p:attrName>r</p:attrName>
                                        </p:attrNameLst>
                                      </p:cBhvr>
                                    </p:animRot>
                                    <p:animRot by="120000">
                                      <p:cBhvr>
                                        <p:cTn id="131" dur="200" fill="hold">
                                          <p:stCondLst>
                                            <p:cond delay="800"/>
                                          </p:stCondLst>
                                        </p:cTn>
                                        <p:tgtEl>
                                          <p:spTgt spid="10"/>
                                        </p:tgtEl>
                                        <p:attrNameLst>
                                          <p:attrName>r</p:attrName>
                                        </p:attrNameLst>
                                      </p:cBhvr>
                                    </p:animRot>
                                  </p:childTnLst>
                                </p:cTn>
                              </p:par>
                              <p:par>
                                <p:cTn id="132" presetID="32" presetClass="emph" presetSubtype="0" repeatCount="2000" fill="hold" grpId="3" nodeType="withEffect">
                                  <p:stCondLst>
                                    <p:cond delay="2000"/>
                                  </p:stCondLst>
                                  <p:childTnLst>
                                    <p:animRot by="120000">
                                      <p:cBhvr>
                                        <p:cTn id="133" dur="100" fill="hold">
                                          <p:stCondLst>
                                            <p:cond delay="0"/>
                                          </p:stCondLst>
                                        </p:cTn>
                                        <p:tgtEl>
                                          <p:spTgt spid="20"/>
                                        </p:tgtEl>
                                        <p:attrNameLst>
                                          <p:attrName>r</p:attrName>
                                        </p:attrNameLst>
                                      </p:cBhvr>
                                    </p:animRot>
                                    <p:animRot by="-240000">
                                      <p:cBhvr>
                                        <p:cTn id="134" dur="200" fill="hold">
                                          <p:stCondLst>
                                            <p:cond delay="200"/>
                                          </p:stCondLst>
                                        </p:cTn>
                                        <p:tgtEl>
                                          <p:spTgt spid="20"/>
                                        </p:tgtEl>
                                        <p:attrNameLst>
                                          <p:attrName>r</p:attrName>
                                        </p:attrNameLst>
                                      </p:cBhvr>
                                    </p:animRot>
                                    <p:animRot by="240000">
                                      <p:cBhvr>
                                        <p:cTn id="135" dur="200" fill="hold">
                                          <p:stCondLst>
                                            <p:cond delay="400"/>
                                          </p:stCondLst>
                                        </p:cTn>
                                        <p:tgtEl>
                                          <p:spTgt spid="20"/>
                                        </p:tgtEl>
                                        <p:attrNameLst>
                                          <p:attrName>r</p:attrName>
                                        </p:attrNameLst>
                                      </p:cBhvr>
                                    </p:animRot>
                                    <p:animRot by="-240000">
                                      <p:cBhvr>
                                        <p:cTn id="136" dur="200" fill="hold">
                                          <p:stCondLst>
                                            <p:cond delay="600"/>
                                          </p:stCondLst>
                                        </p:cTn>
                                        <p:tgtEl>
                                          <p:spTgt spid="20"/>
                                        </p:tgtEl>
                                        <p:attrNameLst>
                                          <p:attrName>r</p:attrName>
                                        </p:attrNameLst>
                                      </p:cBhvr>
                                    </p:animRot>
                                    <p:animRot by="120000">
                                      <p:cBhvr>
                                        <p:cTn id="137" dur="200" fill="hold">
                                          <p:stCondLst>
                                            <p:cond delay="800"/>
                                          </p:stCondLst>
                                        </p:cTn>
                                        <p:tgtEl>
                                          <p:spTgt spid="20"/>
                                        </p:tgtEl>
                                        <p:attrNameLst>
                                          <p:attrName>r</p:attrName>
                                        </p:attrNameLst>
                                      </p:cBhvr>
                                    </p:animRot>
                                  </p:childTnLst>
                                </p:cTn>
                              </p:par>
                              <p:par>
                                <p:cTn id="138" presetID="32" presetClass="emph" presetSubtype="0" repeatCount="2000" fill="hold" grpId="3" nodeType="withEffect">
                                  <p:stCondLst>
                                    <p:cond delay="2000"/>
                                  </p:stCondLst>
                                  <p:childTnLst>
                                    <p:animRot by="120000">
                                      <p:cBhvr>
                                        <p:cTn id="139" dur="100" fill="hold">
                                          <p:stCondLst>
                                            <p:cond delay="0"/>
                                          </p:stCondLst>
                                        </p:cTn>
                                        <p:tgtEl>
                                          <p:spTgt spid="21"/>
                                        </p:tgtEl>
                                        <p:attrNameLst>
                                          <p:attrName>r</p:attrName>
                                        </p:attrNameLst>
                                      </p:cBhvr>
                                    </p:animRot>
                                    <p:animRot by="-240000">
                                      <p:cBhvr>
                                        <p:cTn id="140" dur="200" fill="hold">
                                          <p:stCondLst>
                                            <p:cond delay="200"/>
                                          </p:stCondLst>
                                        </p:cTn>
                                        <p:tgtEl>
                                          <p:spTgt spid="21"/>
                                        </p:tgtEl>
                                        <p:attrNameLst>
                                          <p:attrName>r</p:attrName>
                                        </p:attrNameLst>
                                      </p:cBhvr>
                                    </p:animRot>
                                    <p:animRot by="240000">
                                      <p:cBhvr>
                                        <p:cTn id="141" dur="200" fill="hold">
                                          <p:stCondLst>
                                            <p:cond delay="400"/>
                                          </p:stCondLst>
                                        </p:cTn>
                                        <p:tgtEl>
                                          <p:spTgt spid="21"/>
                                        </p:tgtEl>
                                        <p:attrNameLst>
                                          <p:attrName>r</p:attrName>
                                        </p:attrNameLst>
                                      </p:cBhvr>
                                    </p:animRot>
                                    <p:animRot by="-240000">
                                      <p:cBhvr>
                                        <p:cTn id="142" dur="200" fill="hold">
                                          <p:stCondLst>
                                            <p:cond delay="600"/>
                                          </p:stCondLst>
                                        </p:cTn>
                                        <p:tgtEl>
                                          <p:spTgt spid="21"/>
                                        </p:tgtEl>
                                        <p:attrNameLst>
                                          <p:attrName>r</p:attrName>
                                        </p:attrNameLst>
                                      </p:cBhvr>
                                    </p:animRot>
                                    <p:animRot by="120000">
                                      <p:cBhvr>
                                        <p:cTn id="143" dur="200" fill="hold">
                                          <p:stCondLst>
                                            <p:cond delay="800"/>
                                          </p:stCondLst>
                                        </p:cTn>
                                        <p:tgtEl>
                                          <p:spTgt spid="21"/>
                                        </p:tgtEl>
                                        <p:attrNameLst>
                                          <p:attrName>r</p:attrName>
                                        </p:attrNameLst>
                                      </p:cBhvr>
                                    </p:animRot>
                                  </p:childTnLst>
                                </p:cTn>
                              </p:par>
                              <p:par>
                                <p:cTn id="144" presetID="32" presetClass="emph" presetSubtype="0" repeatCount="2000" fill="hold" nodeType="withEffect">
                                  <p:stCondLst>
                                    <p:cond delay="2000"/>
                                  </p:stCondLst>
                                  <p:childTnLst>
                                    <p:animRot by="120000">
                                      <p:cBhvr>
                                        <p:cTn id="145" dur="100" fill="hold">
                                          <p:stCondLst>
                                            <p:cond delay="0"/>
                                          </p:stCondLst>
                                        </p:cTn>
                                        <p:tgtEl>
                                          <p:spTgt spid="19"/>
                                        </p:tgtEl>
                                        <p:attrNameLst>
                                          <p:attrName>r</p:attrName>
                                        </p:attrNameLst>
                                      </p:cBhvr>
                                    </p:animRot>
                                    <p:animRot by="-240000">
                                      <p:cBhvr>
                                        <p:cTn id="146" dur="200" fill="hold">
                                          <p:stCondLst>
                                            <p:cond delay="200"/>
                                          </p:stCondLst>
                                        </p:cTn>
                                        <p:tgtEl>
                                          <p:spTgt spid="19"/>
                                        </p:tgtEl>
                                        <p:attrNameLst>
                                          <p:attrName>r</p:attrName>
                                        </p:attrNameLst>
                                      </p:cBhvr>
                                    </p:animRot>
                                    <p:animRot by="240000">
                                      <p:cBhvr>
                                        <p:cTn id="147" dur="200" fill="hold">
                                          <p:stCondLst>
                                            <p:cond delay="400"/>
                                          </p:stCondLst>
                                        </p:cTn>
                                        <p:tgtEl>
                                          <p:spTgt spid="19"/>
                                        </p:tgtEl>
                                        <p:attrNameLst>
                                          <p:attrName>r</p:attrName>
                                        </p:attrNameLst>
                                      </p:cBhvr>
                                    </p:animRot>
                                    <p:animRot by="-240000">
                                      <p:cBhvr>
                                        <p:cTn id="148" dur="200" fill="hold">
                                          <p:stCondLst>
                                            <p:cond delay="600"/>
                                          </p:stCondLst>
                                        </p:cTn>
                                        <p:tgtEl>
                                          <p:spTgt spid="19"/>
                                        </p:tgtEl>
                                        <p:attrNameLst>
                                          <p:attrName>r</p:attrName>
                                        </p:attrNameLst>
                                      </p:cBhvr>
                                    </p:animRot>
                                    <p:animRot by="120000">
                                      <p:cBhvr>
                                        <p:cTn id="149" dur="200" fill="hold">
                                          <p:stCondLst>
                                            <p:cond delay="800"/>
                                          </p:stCondLst>
                                        </p:cTn>
                                        <p:tgtEl>
                                          <p:spTgt spid="19"/>
                                        </p:tgtEl>
                                        <p:attrNameLst>
                                          <p:attrName>r</p:attrName>
                                        </p:attrNameLst>
                                      </p:cBhvr>
                                    </p:animRot>
                                  </p:childTnLst>
                                </p:cTn>
                              </p:par>
                              <p:par>
                                <p:cTn id="150" presetID="32" presetClass="emph" presetSubtype="0" repeatCount="2000" fill="hold" grpId="1" nodeType="withEffect">
                                  <p:stCondLst>
                                    <p:cond delay="2000"/>
                                  </p:stCondLst>
                                  <p:childTnLst>
                                    <p:animRot by="120000">
                                      <p:cBhvr>
                                        <p:cTn id="151" dur="100" fill="hold">
                                          <p:stCondLst>
                                            <p:cond delay="0"/>
                                          </p:stCondLst>
                                        </p:cTn>
                                        <p:tgtEl>
                                          <p:spTgt spid="20"/>
                                        </p:tgtEl>
                                        <p:attrNameLst>
                                          <p:attrName>r</p:attrName>
                                        </p:attrNameLst>
                                      </p:cBhvr>
                                    </p:animRot>
                                    <p:animRot by="-240000">
                                      <p:cBhvr>
                                        <p:cTn id="152" dur="200" fill="hold">
                                          <p:stCondLst>
                                            <p:cond delay="200"/>
                                          </p:stCondLst>
                                        </p:cTn>
                                        <p:tgtEl>
                                          <p:spTgt spid="20"/>
                                        </p:tgtEl>
                                        <p:attrNameLst>
                                          <p:attrName>r</p:attrName>
                                        </p:attrNameLst>
                                      </p:cBhvr>
                                    </p:animRot>
                                    <p:animRot by="240000">
                                      <p:cBhvr>
                                        <p:cTn id="153" dur="200" fill="hold">
                                          <p:stCondLst>
                                            <p:cond delay="400"/>
                                          </p:stCondLst>
                                        </p:cTn>
                                        <p:tgtEl>
                                          <p:spTgt spid="20"/>
                                        </p:tgtEl>
                                        <p:attrNameLst>
                                          <p:attrName>r</p:attrName>
                                        </p:attrNameLst>
                                      </p:cBhvr>
                                    </p:animRot>
                                    <p:animRot by="-240000">
                                      <p:cBhvr>
                                        <p:cTn id="154" dur="200" fill="hold">
                                          <p:stCondLst>
                                            <p:cond delay="600"/>
                                          </p:stCondLst>
                                        </p:cTn>
                                        <p:tgtEl>
                                          <p:spTgt spid="20"/>
                                        </p:tgtEl>
                                        <p:attrNameLst>
                                          <p:attrName>r</p:attrName>
                                        </p:attrNameLst>
                                      </p:cBhvr>
                                    </p:animRot>
                                    <p:animRot by="120000">
                                      <p:cBhvr>
                                        <p:cTn id="155" dur="200" fill="hold">
                                          <p:stCondLst>
                                            <p:cond delay="800"/>
                                          </p:stCondLst>
                                        </p:cTn>
                                        <p:tgtEl>
                                          <p:spTgt spid="20"/>
                                        </p:tgtEl>
                                        <p:attrNameLst>
                                          <p:attrName>r</p:attrName>
                                        </p:attrNameLst>
                                      </p:cBhvr>
                                    </p:animRot>
                                  </p:childTnLst>
                                </p:cTn>
                              </p:par>
                              <p:par>
                                <p:cTn id="156" presetID="32" presetClass="emph" presetSubtype="0" repeatCount="2000" fill="hold" grpId="1" nodeType="withEffect">
                                  <p:stCondLst>
                                    <p:cond delay="2000"/>
                                  </p:stCondLst>
                                  <p:childTnLst>
                                    <p:animRot by="120000">
                                      <p:cBhvr>
                                        <p:cTn id="157" dur="100" fill="hold">
                                          <p:stCondLst>
                                            <p:cond delay="0"/>
                                          </p:stCondLst>
                                        </p:cTn>
                                        <p:tgtEl>
                                          <p:spTgt spid="21"/>
                                        </p:tgtEl>
                                        <p:attrNameLst>
                                          <p:attrName>r</p:attrName>
                                        </p:attrNameLst>
                                      </p:cBhvr>
                                    </p:animRot>
                                    <p:animRot by="-240000">
                                      <p:cBhvr>
                                        <p:cTn id="158" dur="200" fill="hold">
                                          <p:stCondLst>
                                            <p:cond delay="200"/>
                                          </p:stCondLst>
                                        </p:cTn>
                                        <p:tgtEl>
                                          <p:spTgt spid="21"/>
                                        </p:tgtEl>
                                        <p:attrNameLst>
                                          <p:attrName>r</p:attrName>
                                        </p:attrNameLst>
                                      </p:cBhvr>
                                    </p:animRot>
                                    <p:animRot by="240000">
                                      <p:cBhvr>
                                        <p:cTn id="159" dur="200" fill="hold">
                                          <p:stCondLst>
                                            <p:cond delay="400"/>
                                          </p:stCondLst>
                                        </p:cTn>
                                        <p:tgtEl>
                                          <p:spTgt spid="21"/>
                                        </p:tgtEl>
                                        <p:attrNameLst>
                                          <p:attrName>r</p:attrName>
                                        </p:attrNameLst>
                                      </p:cBhvr>
                                    </p:animRot>
                                    <p:animRot by="-240000">
                                      <p:cBhvr>
                                        <p:cTn id="160" dur="200" fill="hold">
                                          <p:stCondLst>
                                            <p:cond delay="600"/>
                                          </p:stCondLst>
                                        </p:cTn>
                                        <p:tgtEl>
                                          <p:spTgt spid="21"/>
                                        </p:tgtEl>
                                        <p:attrNameLst>
                                          <p:attrName>r</p:attrName>
                                        </p:attrNameLst>
                                      </p:cBhvr>
                                    </p:animRot>
                                    <p:animRot by="120000">
                                      <p:cBhvr>
                                        <p:cTn id="161" dur="200" fill="hold">
                                          <p:stCondLst>
                                            <p:cond delay="800"/>
                                          </p:stCondLst>
                                        </p:cTn>
                                        <p:tgtEl>
                                          <p:spTgt spid="21"/>
                                        </p:tgtEl>
                                        <p:attrNameLst>
                                          <p:attrName>r</p:attrName>
                                        </p:attrNameLst>
                                      </p:cBhvr>
                                    </p:animRot>
                                  </p:childTnLst>
                                </p:cTn>
                              </p:par>
                              <p:par>
                                <p:cTn id="162" presetID="42" presetClass="exit" presetSubtype="0" fill="hold" grpId="2" nodeType="withEffect">
                                  <p:stCondLst>
                                    <p:cond delay="2000"/>
                                  </p:stCondLst>
                                  <p:childTnLst>
                                    <p:animEffect transition="out" filter="fade">
                                      <p:cBhvr>
                                        <p:cTn id="163" dur="1000"/>
                                        <p:tgtEl>
                                          <p:spTgt spid="5"/>
                                        </p:tgtEl>
                                      </p:cBhvr>
                                    </p:animEffect>
                                    <p:anim calcmode="lin" valueType="num">
                                      <p:cBhvr>
                                        <p:cTn id="164" dur="1000"/>
                                        <p:tgtEl>
                                          <p:spTgt spid="5"/>
                                        </p:tgtEl>
                                        <p:attrNameLst>
                                          <p:attrName>ppt_x</p:attrName>
                                        </p:attrNameLst>
                                      </p:cBhvr>
                                      <p:tavLst>
                                        <p:tav tm="0">
                                          <p:val>
                                            <p:strVal val="ppt_x"/>
                                          </p:val>
                                        </p:tav>
                                        <p:tav tm="100000">
                                          <p:val>
                                            <p:strVal val="ppt_x"/>
                                          </p:val>
                                        </p:tav>
                                      </p:tavLst>
                                    </p:anim>
                                    <p:anim calcmode="lin" valueType="num">
                                      <p:cBhvr>
                                        <p:cTn id="165" dur="1000"/>
                                        <p:tgtEl>
                                          <p:spTgt spid="5"/>
                                        </p:tgtEl>
                                        <p:attrNameLst>
                                          <p:attrName>ppt_y</p:attrName>
                                        </p:attrNameLst>
                                      </p:cBhvr>
                                      <p:tavLst>
                                        <p:tav tm="0">
                                          <p:val>
                                            <p:strVal val="ppt_y"/>
                                          </p:val>
                                        </p:tav>
                                        <p:tav tm="100000">
                                          <p:val>
                                            <p:strVal val="ppt_y+.1"/>
                                          </p:val>
                                        </p:tav>
                                      </p:tavLst>
                                    </p:anim>
                                    <p:set>
                                      <p:cBhvr>
                                        <p:cTn id="166" dur="1" fill="hold">
                                          <p:stCondLst>
                                            <p:cond delay="999"/>
                                          </p:stCondLst>
                                        </p:cTn>
                                        <p:tgtEl>
                                          <p:spTgt spid="5"/>
                                        </p:tgtEl>
                                        <p:attrNameLst>
                                          <p:attrName>style.visibility</p:attrName>
                                        </p:attrNameLst>
                                      </p:cBhvr>
                                      <p:to>
                                        <p:strVal val="hidden"/>
                                      </p:to>
                                    </p:set>
                                  </p:childTnLst>
                                </p:cTn>
                              </p:par>
                              <p:par>
                                <p:cTn id="167" presetID="42" presetClass="exit" presetSubtype="0" fill="hold" grpId="2" nodeType="withEffect">
                                  <p:stCondLst>
                                    <p:cond delay="2000"/>
                                  </p:stCondLst>
                                  <p:childTnLst>
                                    <p:animEffect transition="out" filter="fade">
                                      <p:cBhvr>
                                        <p:cTn id="168" dur="1000"/>
                                        <p:tgtEl>
                                          <p:spTgt spid="6"/>
                                        </p:tgtEl>
                                      </p:cBhvr>
                                    </p:animEffect>
                                    <p:anim calcmode="lin" valueType="num">
                                      <p:cBhvr>
                                        <p:cTn id="169" dur="1000"/>
                                        <p:tgtEl>
                                          <p:spTgt spid="6"/>
                                        </p:tgtEl>
                                        <p:attrNameLst>
                                          <p:attrName>ppt_x</p:attrName>
                                        </p:attrNameLst>
                                      </p:cBhvr>
                                      <p:tavLst>
                                        <p:tav tm="0">
                                          <p:val>
                                            <p:strVal val="ppt_x"/>
                                          </p:val>
                                        </p:tav>
                                        <p:tav tm="100000">
                                          <p:val>
                                            <p:strVal val="ppt_x"/>
                                          </p:val>
                                        </p:tav>
                                      </p:tavLst>
                                    </p:anim>
                                    <p:anim calcmode="lin" valueType="num">
                                      <p:cBhvr>
                                        <p:cTn id="170" dur="1000"/>
                                        <p:tgtEl>
                                          <p:spTgt spid="6"/>
                                        </p:tgtEl>
                                        <p:attrNameLst>
                                          <p:attrName>ppt_y</p:attrName>
                                        </p:attrNameLst>
                                      </p:cBhvr>
                                      <p:tavLst>
                                        <p:tav tm="0">
                                          <p:val>
                                            <p:strVal val="ppt_y"/>
                                          </p:val>
                                        </p:tav>
                                        <p:tav tm="100000">
                                          <p:val>
                                            <p:strVal val="ppt_y+.1"/>
                                          </p:val>
                                        </p:tav>
                                      </p:tavLst>
                                    </p:anim>
                                    <p:set>
                                      <p:cBhvr>
                                        <p:cTn id="171" dur="1" fill="hold">
                                          <p:stCondLst>
                                            <p:cond delay="999"/>
                                          </p:stCondLst>
                                        </p:cTn>
                                        <p:tgtEl>
                                          <p:spTgt spid="6"/>
                                        </p:tgtEl>
                                        <p:attrNameLst>
                                          <p:attrName>style.visibility</p:attrName>
                                        </p:attrNameLst>
                                      </p:cBhvr>
                                      <p:to>
                                        <p:strVal val="hidden"/>
                                      </p:to>
                                    </p:set>
                                  </p:childTnLst>
                                </p:cTn>
                              </p:par>
                              <p:par>
                                <p:cTn id="172" presetID="64" presetClass="path" presetSubtype="0" accel="50000" decel="50000" fill="hold" nodeType="withEffect">
                                  <p:stCondLst>
                                    <p:cond delay="2000"/>
                                  </p:stCondLst>
                                  <p:childTnLst>
                                    <p:animMotion origin="layout" path="M -3.61111E-6 2.34568E-6 L -0.00017 -0.77655 " pathEditMode="relative" rAng="0" ptsTypes="AA">
                                      <p:cBhvr>
                                        <p:cTn id="173" dur="2000" fill="hold"/>
                                        <p:tgtEl>
                                          <p:spTgt spid="4"/>
                                        </p:tgtEl>
                                        <p:attrNameLst>
                                          <p:attrName>ppt_x</p:attrName>
                                          <p:attrName>ppt_y</p:attrName>
                                        </p:attrNameLst>
                                      </p:cBhvr>
                                      <p:rCtr x="-17" y="-38827"/>
                                    </p:animMotion>
                                  </p:childTnLst>
                                </p:cTn>
                              </p:par>
                              <p:par>
                                <p:cTn id="174" presetID="16" presetClass="entr" presetSubtype="21" fill="hold" nodeType="withEffect">
                                  <p:stCondLst>
                                    <p:cond delay="2000"/>
                                  </p:stCondLst>
                                  <p:childTnLst>
                                    <p:set>
                                      <p:cBhvr>
                                        <p:cTn id="175" dur="1" fill="hold">
                                          <p:stCondLst>
                                            <p:cond delay="0"/>
                                          </p:stCondLst>
                                        </p:cTn>
                                        <p:tgtEl>
                                          <p:spTgt spid="17"/>
                                        </p:tgtEl>
                                        <p:attrNameLst>
                                          <p:attrName>style.visibility</p:attrName>
                                        </p:attrNameLst>
                                      </p:cBhvr>
                                      <p:to>
                                        <p:strVal val="visible"/>
                                      </p:to>
                                    </p:set>
                                    <p:animEffect transition="in" filter="barn(inVertical)">
                                      <p:cBhvr>
                                        <p:cTn id="176" dur="500"/>
                                        <p:tgtEl>
                                          <p:spTgt spid="17"/>
                                        </p:tgtEl>
                                      </p:cBhvr>
                                    </p:animEffect>
                                  </p:childTnLst>
                                </p:cTn>
                              </p:par>
                            </p:childTnLst>
                          </p:cTn>
                        </p:par>
                      </p:childTnLst>
                    </p:cTn>
                  </p:par>
                </p:childTnLst>
              </p:cTn>
              <p:nextCondLst>
                <p:cond evt="onClick" delay="0">
                  <p:tgtEl>
                    <p:spTgt spid="6"/>
                  </p:tgtEl>
                </p:cond>
              </p:nextCondLst>
            </p:seq>
            <p:audio>
              <p:cMediaNode vol="80000">
                <p:cTn id="177" fill="hold" display="0">
                  <p:stCondLst>
                    <p:cond delay="indefinite"/>
                  </p:stCondLst>
                  <p:endCondLst>
                    <p:cond evt="onStopAudio" delay="0">
                      <p:tgtEl>
                        <p:sldTgt/>
                      </p:tgtEl>
                    </p:cond>
                  </p:endCondLst>
                </p:cTn>
                <p:tgtEl>
                  <p:spTgt spid="15"/>
                </p:tgtEl>
              </p:cMediaNode>
            </p:audio>
            <p:seq concurrent="1" nextAc="seek">
              <p:cTn id="178" restart="whenNotActive" fill="hold" evtFilter="cancelBubble" nodeType="interactiveSeq">
                <p:stCondLst>
                  <p:cond evt="onClick" delay="0">
                    <p:tgtEl>
                      <p:spTgt spid="10"/>
                    </p:tgtEl>
                  </p:cond>
                </p:stCondLst>
                <p:endSync evt="end" delay="0">
                  <p:rtn val="all"/>
                </p:endSync>
                <p:childTnLst>
                  <p:par>
                    <p:cTn id="179" fill="hold">
                      <p:stCondLst>
                        <p:cond delay="0"/>
                      </p:stCondLst>
                      <p:childTnLst>
                        <p:par>
                          <p:cTn id="180" fill="hold">
                            <p:stCondLst>
                              <p:cond delay="0"/>
                            </p:stCondLst>
                            <p:childTnLst>
                              <p:par>
                                <p:cTn id="181" presetID="32" presetClass="emph" presetSubtype="0" fill="hold" grpId="3" nodeType="clickEffect">
                                  <p:stCondLst>
                                    <p:cond delay="0"/>
                                  </p:stCondLst>
                                  <p:childTnLst>
                                    <p:animRot by="120000">
                                      <p:cBhvr>
                                        <p:cTn id="182" dur="100" fill="hold">
                                          <p:stCondLst>
                                            <p:cond delay="0"/>
                                          </p:stCondLst>
                                        </p:cTn>
                                        <p:tgtEl>
                                          <p:spTgt spid="5"/>
                                        </p:tgtEl>
                                        <p:attrNameLst>
                                          <p:attrName>r</p:attrName>
                                        </p:attrNameLst>
                                      </p:cBhvr>
                                    </p:animRot>
                                    <p:animRot by="-240000">
                                      <p:cBhvr>
                                        <p:cTn id="183" dur="200" fill="hold">
                                          <p:stCondLst>
                                            <p:cond delay="200"/>
                                          </p:stCondLst>
                                        </p:cTn>
                                        <p:tgtEl>
                                          <p:spTgt spid="5"/>
                                        </p:tgtEl>
                                        <p:attrNameLst>
                                          <p:attrName>r</p:attrName>
                                        </p:attrNameLst>
                                      </p:cBhvr>
                                    </p:animRot>
                                    <p:animRot by="240000">
                                      <p:cBhvr>
                                        <p:cTn id="184" dur="200" fill="hold">
                                          <p:stCondLst>
                                            <p:cond delay="400"/>
                                          </p:stCondLst>
                                        </p:cTn>
                                        <p:tgtEl>
                                          <p:spTgt spid="5"/>
                                        </p:tgtEl>
                                        <p:attrNameLst>
                                          <p:attrName>r</p:attrName>
                                        </p:attrNameLst>
                                      </p:cBhvr>
                                    </p:animRot>
                                    <p:animRot by="-240000">
                                      <p:cBhvr>
                                        <p:cTn id="185" dur="200" fill="hold">
                                          <p:stCondLst>
                                            <p:cond delay="600"/>
                                          </p:stCondLst>
                                        </p:cTn>
                                        <p:tgtEl>
                                          <p:spTgt spid="5"/>
                                        </p:tgtEl>
                                        <p:attrNameLst>
                                          <p:attrName>r</p:attrName>
                                        </p:attrNameLst>
                                      </p:cBhvr>
                                    </p:animRot>
                                    <p:animRot by="120000">
                                      <p:cBhvr>
                                        <p:cTn id="186" dur="200" fill="hold">
                                          <p:stCondLst>
                                            <p:cond delay="800"/>
                                          </p:stCondLst>
                                        </p:cTn>
                                        <p:tgtEl>
                                          <p:spTgt spid="5"/>
                                        </p:tgtEl>
                                        <p:attrNameLst>
                                          <p:attrName>r</p:attrName>
                                        </p:attrNameLst>
                                      </p:cBhvr>
                                    </p:animRot>
                                  </p:childTnLst>
                                </p:cTn>
                              </p:par>
                              <p:par>
                                <p:cTn id="187" presetID="32" presetClass="emph" presetSubtype="0" fill="hold" nodeType="withEffect">
                                  <p:stCondLst>
                                    <p:cond delay="0"/>
                                  </p:stCondLst>
                                  <p:childTnLst>
                                    <p:animRot by="120000">
                                      <p:cBhvr>
                                        <p:cTn id="188" dur="100" fill="hold">
                                          <p:stCondLst>
                                            <p:cond delay="0"/>
                                          </p:stCondLst>
                                        </p:cTn>
                                        <p:tgtEl>
                                          <p:spTgt spid="12"/>
                                        </p:tgtEl>
                                        <p:attrNameLst>
                                          <p:attrName>r</p:attrName>
                                        </p:attrNameLst>
                                      </p:cBhvr>
                                    </p:animRot>
                                    <p:animRot by="-240000">
                                      <p:cBhvr>
                                        <p:cTn id="189" dur="200" fill="hold">
                                          <p:stCondLst>
                                            <p:cond delay="200"/>
                                          </p:stCondLst>
                                        </p:cTn>
                                        <p:tgtEl>
                                          <p:spTgt spid="12"/>
                                        </p:tgtEl>
                                        <p:attrNameLst>
                                          <p:attrName>r</p:attrName>
                                        </p:attrNameLst>
                                      </p:cBhvr>
                                    </p:animRot>
                                    <p:animRot by="240000">
                                      <p:cBhvr>
                                        <p:cTn id="190" dur="200" fill="hold">
                                          <p:stCondLst>
                                            <p:cond delay="400"/>
                                          </p:stCondLst>
                                        </p:cTn>
                                        <p:tgtEl>
                                          <p:spTgt spid="12"/>
                                        </p:tgtEl>
                                        <p:attrNameLst>
                                          <p:attrName>r</p:attrName>
                                        </p:attrNameLst>
                                      </p:cBhvr>
                                    </p:animRot>
                                    <p:animRot by="-240000">
                                      <p:cBhvr>
                                        <p:cTn id="191" dur="200" fill="hold">
                                          <p:stCondLst>
                                            <p:cond delay="600"/>
                                          </p:stCondLst>
                                        </p:cTn>
                                        <p:tgtEl>
                                          <p:spTgt spid="12"/>
                                        </p:tgtEl>
                                        <p:attrNameLst>
                                          <p:attrName>r</p:attrName>
                                        </p:attrNameLst>
                                      </p:cBhvr>
                                    </p:animRot>
                                    <p:animRot by="120000">
                                      <p:cBhvr>
                                        <p:cTn id="192" dur="200" fill="hold">
                                          <p:stCondLst>
                                            <p:cond delay="800"/>
                                          </p:stCondLst>
                                        </p:cTn>
                                        <p:tgtEl>
                                          <p:spTgt spid="12"/>
                                        </p:tgtEl>
                                        <p:attrNameLst>
                                          <p:attrName>r</p:attrName>
                                        </p:attrNameLst>
                                      </p:cBhvr>
                                    </p:animRot>
                                  </p:childTnLst>
                                </p:cTn>
                              </p:par>
                              <p:par>
                                <p:cTn id="193" presetID="32" presetClass="emph" presetSubtype="0" fill="hold" grpId="2" nodeType="withEffect">
                                  <p:stCondLst>
                                    <p:cond delay="0"/>
                                  </p:stCondLst>
                                  <p:childTnLst>
                                    <p:animRot by="120000">
                                      <p:cBhvr>
                                        <p:cTn id="194" dur="100" fill="hold">
                                          <p:stCondLst>
                                            <p:cond delay="0"/>
                                          </p:stCondLst>
                                        </p:cTn>
                                        <p:tgtEl>
                                          <p:spTgt spid="13"/>
                                        </p:tgtEl>
                                        <p:attrNameLst>
                                          <p:attrName>r</p:attrName>
                                        </p:attrNameLst>
                                      </p:cBhvr>
                                    </p:animRot>
                                    <p:animRot by="-240000">
                                      <p:cBhvr>
                                        <p:cTn id="195" dur="200" fill="hold">
                                          <p:stCondLst>
                                            <p:cond delay="200"/>
                                          </p:stCondLst>
                                        </p:cTn>
                                        <p:tgtEl>
                                          <p:spTgt spid="13"/>
                                        </p:tgtEl>
                                        <p:attrNameLst>
                                          <p:attrName>r</p:attrName>
                                        </p:attrNameLst>
                                      </p:cBhvr>
                                    </p:animRot>
                                    <p:animRot by="240000">
                                      <p:cBhvr>
                                        <p:cTn id="196" dur="200" fill="hold">
                                          <p:stCondLst>
                                            <p:cond delay="400"/>
                                          </p:stCondLst>
                                        </p:cTn>
                                        <p:tgtEl>
                                          <p:spTgt spid="13"/>
                                        </p:tgtEl>
                                        <p:attrNameLst>
                                          <p:attrName>r</p:attrName>
                                        </p:attrNameLst>
                                      </p:cBhvr>
                                    </p:animRot>
                                    <p:animRot by="-240000">
                                      <p:cBhvr>
                                        <p:cTn id="197" dur="200" fill="hold">
                                          <p:stCondLst>
                                            <p:cond delay="600"/>
                                          </p:stCondLst>
                                        </p:cTn>
                                        <p:tgtEl>
                                          <p:spTgt spid="13"/>
                                        </p:tgtEl>
                                        <p:attrNameLst>
                                          <p:attrName>r</p:attrName>
                                        </p:attrNameLst>
                                      </p:cBhvr>
                                    </p:animRot>
                                    <p:animRot by="120000">
                                      <p:cBhvr>
                                        <p:cTn id="198" dur="200" fill="hold">
                                          <p:stCondLst>
                                            <p:cond delay="800"/>
                                          </p:stCondLst>
                                        </p:cTn>
                                        <p:tgtEl>
                                          <p:spTgt spid="13"/>
                                        </p:tgtEl>
                                        <p:attrNameLst>
                                          <p:attrName>r</p:attrName>
                                        </p:attrNameLst>
                                      </p:cBhvr>
                                    </p:animRot>
                                  </p:childTnLst>
                                </p:cTn>
                              </p:par>
                              <p:par>
                                <p:cTn id="199" presetID="32" presetClass="emph" presetSubtype="0" fill="hold" grpId="2" nodeType="withEffect">
                                  <p:stCondLst>
                                    <p:cond delay="0"/>
                                  </p:stCondLst>
                                  <p:childTnLst>
                                    <p:animRot by="120000">
                                      <p:cBhvr>
                                        <p:cTn id="200" dur="100" fill="hold">
                                          <p:stCondLst>
                                            <p:cond delay="0"/>
                                          </p:stCondLst>
                                        </p:cTn>
                                        <p:tgtEl>
                                          <p:spTgt spid="14"/>
                                        </p:tgtEl>
                                        <p:attrNameLst>
                                          <p:attrName>r</p:attrName>
                                        </p:attrNameLst>
                                      </p:cBhvr>
                                    </p:animRot>
                                    <p:animRot by="-240000">
                                      <p:cBhvr>
                                        <p:cTn id="201" dur="200" fill="hold">
                                          <p:stCondLst>
                                            <p:cond delay="200"/>
                                          </p:stCondLst>
                                        </p:cTn>
                                        <p:tgtEl>
                                          <p:spTgt spid="14"/>
                                        </p:tgtEl>
                                        <p:attrNameLst>
                                          <p:attrName>r</p:attrName>
                                        </p:attrNameLst>
                                      </p:cBhvr>
                                    </p:animRot>
                                    <p:animRot by="240000">
                                      <p:cBhvr>
                                        <p:cTn id="202" dur="200" fill="hold">
                                          <p:stCondLst>
                                            <p:cond delay="400"/>
                                          </p:stCondLst>
                                        </p:cTn>
                                        <p:tgtEl>
                                          <p:spTgt spid="14"/>
                                        </p:tgtEl>
                                        <p:attrNameLst>
                                          <p:attrName>r</p:attrName>
                                        </p:attrNameLst>
                                      </p:cBhvr>
                                    </p:animRot>
                                    <p:animRot by="-240000">
                                      <p:cBhvr>
                                        <p:cTn id="203" dur="200" fill="hold">
                                          <p:stCondLst>
                                            <p:cond delay="600"/>
                                          </p:stCondLst>
                                        </p:cTn>
                                        <p:tgtEl>
                                          <p:spTgt spid="14"/>
                                        </p:tgtEl>
                                        <p:attrNameLst>
                                          <p:attrName>r</p:attrName>
                                        </p:attrNameLst>
                                      </p:cBhvr>
                                    </p:animRot>
                                    <p:animRot by="120000">
                                      <p:cBhvr>
                                        <p:cTn id="204" dur="200" fill="hold">
                                          <p:stCondLst>
                                            <p:cond delay="800"/>
                                          </p:stCondLst>
                                        </p:cTn>
                                        <p:tgtEl>
                                          <p:spTgt spid="14"/>
                                        </p:tgtEl>
                                        <p:attrNameLst>
                                          <p:attrName>r</p:attrName>
                                        </p:attrNameLst>
                                      </p:cBhvr>
                                    </p:animRot>
                                  </p:childTnLst>
                                </p:cTn>
                              </p:par>
                              <p:par>
                                <p:cTn id="205" presetID="32" presetClass="emph" presetSubtype="0" repeatCount="2000" fill="hold" nodeType="withEffect">
                                  <p:stCondLst>
                                    <p:cond delay="0"/>
                                  </p:stCondLst>
                                  <p:childTnLst>
                                    <p:animRot by="120000">
                                      <p:cBhvr>
                                        <p:cTn id="206" dur="100" fill="hold">
                                          <p:stCondLst>
                                            <p:cond delay="0"/>
                                          </p:stCondLst>
                                        </p:cTn>
                                        <p:tgtEl>
                                          <p:spTgt spid="19"/>
                                        </p:tgtEl>
                                        <p:attrNameLst>
                                          <p:attrName>r</p:attrName>
                                        </p:attrNameLst>
                                      </p:cBhvr>
                                    </p:animRot>
                                    <p:animRot by="-240000">
                                      <p:cBhvr>
                                        <p:cTn id="207" dur="200" fill="hold">
                                          <p:stCondLst>
                                            <p:cond delay="200"/>
                                          </p:stCondLst>
                                        </p:cTn>
                                        <p:tgtEl>
                                          <p:spTgt spid="19"/>
                                        </p:tgtEl>
                                        <p:attrNameLst>
                                          <p:attrName>r</p:attrName>
                                        </p:attrNameLst>
                                      </p:cBhvr>
                                    </p:animRot>
                                    <p:animRot by="240000">
                                      <p:cBhvr>
                                        <p:cTn id="208" dur="200" fill="hold">
                                          <p:stCondLst>
                                            <p:cond delay="400"/>
                                          </p:stCondLst>
                                        </p:cTn>
                                        <p:tgtEl>
                                          <p:spTgt spid="19"/>
                                        </p:tgtEl>
                                        <p:attrNameLst>
                                          <p:attrName>r</p:attrName>
                                        </p:attrNameLst>
                                      </p:cBhvr>
                                    </p:animRot>
                                    <p:animRot by="-240000">
                                      <p:cBhvr>
                                        <p:cTn id="209" dur="200" fill="hold">
                                          <p:stCondLst>
                                            <p:cond delay="600"/>
                                          </p:stCondLst>
                                        </p:cTn>
                                        <p:tgtEl>
                                          <p:spTgt spid="19"/>
                                        </p:tgtEl>
                                        <p:attrNameLst>
                                          <p:attrName>r</p:attrName>
                                        </p:attrNameLst>
                                      </p:cBhvr>
                                    </p:animRot>
                                    <p:animRot by="120000">
                                      <p:cBhvr>
                                        <p:cTn id="210" dur="200" fill="hold">
                                          <p:stCondLst>
                                            <p:cond delay="800"/>
                                          </p:stCondLst>
                                        </p:cTn>
                                        <p:tgtEl>
                                          <p:spTgt spid="19"/>
                                        </p:tgtEl>
                                        <p:attrNameLst>
                                          <p:attrName>r</p:attrName>
                                        </p:attrNameLst>
                                      </p:cBhvr>
                                    </p:animRot>
                                  </p:childTnLst>
                                </p:cTn>
                              </p:par>
                              <p:par>
                                <p:cTn id="211" presetID="32" presetClass="emph" presetSubtype="0" fill="hold" nodeType="withEffect">
                                  <p:stCondLst>
                                    <p:cond delay="0"/>
                                  </p:stCondLst>
                                  <p:childTnLst>
                                    <p:animRot by="120000">
                                      <p:cBhvr>
                                        <p:cTn id="212" dur="100" fill="hold">
                                          <p:stCondLst>
                                            <p:cond delay="0"/>
                                          </p:stCondLst>
                                        </p:cTn>
                                        <p:tgtEl>
                                          <p:spTgt spid="4"/>
                                        </p:tgtEl>
                                        <p:attrNameLst>
                                          <p:attrName>r</p:attrName>
                                        </p:attrNameLst>
                                      </p:cBhvr>
                                    </p:animRot>
                                    <p:animRot by="-240000">
                                      <p:cBhvr>
                                        <p:cTn id="213" dur="200" fill="hold">
                                          <p:stCondLst>
                                            <p:cond delay="200"/>
                                          </p:stCondLst>
                                        </p:cTn>
                                        <p:tgtEl>
                                          <p:spTgt spid="4"/>
                                        </p:tgtEl>
                                        <p:attrNameLst>
                                          <p:attrName>r</p:attrName>
                                        </p:attrNameLst>
                                      </p:cBhvr>
                                    </p:animRot>
                                    <p:animRot by="240000">
                                      <p:cBhvr>
                                        <p:cTn id="214" dur="200" fill="hold">
                                          <p:stCondLst>
                                            <p:cond delay="400"/>
                                          </p:stCondLst>
                                        </p:cTn>
                                        <p:tgtEl>
                                          <p:spTgt spid="4"/>
                                        </p:tgtEl>
                                        <p:attrNameLst>
                                          <p:attrName>r</p:attrName>
                                        </p:attrNameLst>
                                      </p:cBhvr>
                                    </p:animRot>
                                    <p:animRot by="-240000">
                                      <p:cBhvr>
                                        <p:cTn id="215" dur="200" fill="hold">
                                          <p:stCondLst>
                                            <p:cond delay="600"/>
                                          </p:stCondLst>
                                        </p:cTn>
                                        <p:tgtEl>
                                          <p:spTgt spid="4"/>
                                        </p:tgtEl>
                                        <p:attrNameLst>
                                          <p:attrName>r</p:attrName>
                                        </p:attrNameLst>
                                      </p:cBhvr>
                                    </p:animRot>
                                    <p:animRot by="120000">
                                      <p:cBhvr>
                                        <p:cTn id="216" dur="200" fill="hold">
                                          <p:stCondLst>
                                            <p:cond delay="800"/>
                                          </p:stCondLst>
                                        </p:cTn>
                                        <p:tgtEl>
                                          <p:spTgt spid="4"/>
                                        </p:tgtEl>
                                        <p:attrNameLst>
                                          <p:attrName>r</p:attrName>
                                        </p:attrNameLst>
                                      </p:cBhvr>
                                    </p:animRot>
                                  </p:childTnLst>
                                </p:cTn>
                              </p:par>
                              <p:par>
                                <p:cTn id="217" presetID="32" presetClass="emph" presetSubtype="0" fill="hold" grpId="3" nodeType="withEffect">
                                  <p:stCondLst>
                                    <p:cond delay="0"/>
                                  </p:stCondLst>
                                  <p:childTnLst>
                                    <p:animRot by="120000">
                                      <p:cBhvr>
                                        <p:cTn id="218" dur="100" fill="hold">
                                          <p:stCondLst>
                                            <p:cond delay="0"/>
                                          </p:stCondLst>
                                        </p:cTn>
                                        <p:tgtEl>
                                          <p:spTgt spid="6"/>
                                        </p:tgtEl>
                                        <p:attrNameLst>
                                          <p:attrName>r</p:attrName>
                                        </p:attrNameLst>
                                      </p:cBhvr>
                                    </p:animRot>
                                    <p:animRot by="-240000">
                                      <p:cBhvr>
                                        <p:cTn id="219" dur="200" fill="hold">
                                          <p:stCondLst>
                                            <p:cond delay="200"/>
                                          </p:stCondLst>
                                        </p:cTn>
                                        <p:tgtEl>
                                          <p:spTgt spid="6"/>
                                        </p:tgtEl>
                                        <p:attrNameLst>
                                          <p:attrName>r</p:attrName>
                                        </p:attrNameLst>
                                      </p:cBhvr>
                                    </p:animRot>
                                    <p:animRot by="240000">
                                      <p:cBhvr>
                                        <p:cTn id="220" dur="200" fill="hold">
                                          <p:stCondLst>
                                            <p:cond delay="400"/>
                                          </p:stCondLst>
                                        </p:cTn>
                                        <p:tgtEl>
                                          <p:spTgt spid="6"/>
                                        </p:tgtEl>
                                        <p:attrNameLst>
                                          <p:attrName>r</p:attrName>
                                        </p:attrNameLst>
                                      </p:cBhvr>
                                    </p:animRot>
                                    <p:animRot by="-240000">
                                      <p:cBhvr>
                                        <p:cTn id="221" dur="200" fill="hold">
                                          <p:stCondLst>
                                            <p:cond delay="600"/>
                                          </p:stCondLst>
                                        </p:cTn>
                                        <p:tgtEl>
                                          <p:spTgt spid="6"/>
                                        </p:tgtEl>
                                        <p:attrNameLst>
                                          <p:attrName>r</p:attrName>
                                        </p:attrNameLst>
                                      </p:cBhvr>
                                    </p:animRot>
                                    <p:animRot by="120000">
                                      <p:cBhvr>
                                        <p:cTn id="222" dur="200" fill="hold">
                                          <p:stCondLst>
                                            <p:cond delay="800"/>
                                          </p:stCondLst>
                                        </p:cTn>
                                        <p:tgtEl>
                                          <p:spTgt spid="6"/>
                                        </p:tgtEl>
                                        <p:attrNameLst>
                                          <p:attrName>r</p:attrName>
                                        </p:attrNameLst>
                                      </p:cBhvr>
                                    </p:animRot>
                                  </p:childTnLst>
                                </p:cTn>
                              </p:par>
                              <p:par>
                                <p:cTn id="223" presetID="32" presetClass="emph" presetSubtype="0" fill="hold" nodeType="withEffect">
                                  <p:stCondLst>
                                    <p:cond delay="0"/>
                                  </p:stCondLst>
                                  <p:childTnLst>
                                    <p:animRot by="120000">
                                      <p:cBhvr>
                                        <p:cTn id="224" dur="100" fill="hold">
                                          <p:stCondLst>
                                            <p:cond delay="0"/>
                                          </p:stCondLst>
                                        </p:cTn>
                                        <p:tgtEl>
                                          <p:spTgt spid="8"/>
                                        </p:tgtEl>
                                        <p:attrNameLst>
                                          <p:attrName>r</p:attrName>
                                        </p:attrNameLst>
                                      </p:cBhvr>
                                    </p:animRot>
                                    <p:animRot by="-240000">
                                      <p:cBhvr>
                                        <p:cTn id="225" dur="200" fill="hold">
                                          <p:stCondLst>
                                            <p:cond delay="200"/>
                                          </p:stCondLst>
                                        </p:cTn>
                                        <p:tgtEl>
                                          <p:spTgt spid="8"/>
                                        </p:tgtEl>
                                        <p:attrNameLst>
                                          <p:attrName>r</p:attrName>
                                        </p:attrNameLst>
                                      </p:cBhvr>
                                    </p:animRot>
                                    <p:animRot by="240000">
                                      <p:cBhvr>
                                        <p:cTn id="226" dur="200" fill="hold">
                                          <p:stCondLst>
                                            <p:cond delay="400"/>
                                          </p:stCondLst>
                                        </p:cTn>
                                        <p:tgtEl>
                                          <p:spTgt spid="8"/>
                                        </p:tgtEl>
                                        <p:attrNameLst>
                                          <p:attrName>r</p:attrName>
                                        </p:attrNameLst>
                                      </p:cBhvr>
                                    </p:animRot>
                                    <p:animRot by="-240000">
                                      <p:cBhvr>
                                        <p:cTn id="227" dur="200" fill="hold">
                                          <p:stCondLst>
                                            <p:cond delay="600"/>
                                          </p:stCondLst>
                                        </p:cTn>
                                        <p:tgtEl>
                                          <p:spTgt spid="8"/>
                                        </p:tgtEl>
                                        <p:attrNameLst>
                                          <p:attrName>r</p:attrName>
                                        </p:attrNameLst>
                                      </p:cBhvr>
                                    </p:animRot>
                                    <p:animRot by="120000">
                                      <p:cBhvr>
                                        <p:cTn id="228" dur="200" fill="hold">
                                          <p:stCondLst>
                                            <p:cond delay="800"/>
                                          </p:stCondLst>
                                        </p:cTn>
                                        <p:tgtEl>
                                          <p:spTgt spid="8"/>
                                        </p:tgtEl>
                                        <p:attrNameLst>
                                          <p:attrName>r</p:attrName>
                                        </p:attrNameLst>
                                      </p:cBhvr>
                                    </p:animRot>
                                  </p:childTnLst>
                                </p:cTn>
                              </p:par>
                              <p:par>
                                <p:cTn id="229" presetID="32" presetClass="emph" presetSubtype="0" fill="hold" grpId="2" nodeType="withEffect">
                                  <p:stCondLst>
                                    <p:cond delay="0"/>
                                  </p:stCondLst>
                                  <p:childTnLst>
                                    <p:animRot by="120000">
                                      <p:cBhvr>
                                        <p:cTn id="230" dur="100" fill="hold">
                                          <p:stCondLst>
                                            <p:cond delay="0"/>
                                          </p:stCondLst>
                                        </p:cTn>
                                        <p:tgtEl>
                                          <p:spTgt spid="9"/>
                                        </p:tgtEl>
                                        <p:attrNameLst>
                                          <p:attrName>r</p:attrName>
                                        </p:attrNameLst>
                                      </p:cBhvr>
                                    </p:animRot>
                                    <p:animRot by="-240000">
                                      <p:cBhvr>
                                        <p:cTn id="231" dur="200" fill="hold">
                                          <p:stCondLst>
                                            <p:cond delay="200"/>
                                          </p:stCondLst>
                                        </p:cTn>
                                        <p:tgtEl>
                                          <p:spTgt spid="9"/>
                                        </p:tgtEl>
                                        <p:attrNameLst>
                                          <p:attrName>r</p:attrName>
                                        </p:attrNameLst>
                                      </p:cBhvr>
                                    </p:animRot>
                                    <p:animRot by="240000">
                                      <p:cBhvr>
                                        <p:cTn id="232" dur="200" fill="hold">
                                          <p:stCondLst>
                                            <p:cond delay="400"/>
                                          </p:stCondLst>
                                        </p:cTn>
                                        <p:tgtEl>
                                          <p:spTgt spid="9"/>
                                        </p:tgtEl>
                                        <p:attrNameLst>
                                          <p:attrName>r</p:attrName>
                                        </p:attrNameLst>
                                      </p:cBhvr>
                                    </p:animRot>
                                    <p:animRot by="-240000">
                                      <p:cBhvr>
                                        <p:cTn id="233" dur="200" fill="hold">
                                          <p:stCondLst>
                                            <p:cond delay="600"/>
                                          </p:stCondLst>
                                        </p:cTn>
                                        <p:tgtEl>
                                          <p:spTgt spid="9"/>
                                        </p:tgtEl>
                                        <p:attrNameLst>
                                          <p:attrName>r</p:attrName>
                                        </p:attrNameLst>
                                      </p:cBhvr>
                                    </p:animRot>
                                    <p:animRot by="120000">
                                      <p:cBhvr>
                                        <p:cTn id="234" dur="200" fill="hold">
                                          <p:stCondLst>
                                            <p:cond delay="800"/>
                                          </p:stCondLst>
                                        </p:cTn>
                                        <p:tgtEl>
                                          <p:spTgt spid="9"/>
                                        </p:tgtEl>
                                        <p:attrNameLst>
                                          <p:attrName>r</p:attrName>
                                        </p:attrNameLst>
                                      </p:cBhvr>
                                    </p:animRot>
                                  </p:childTnLst>
                                </p:cTn>
                              </p:par>
                              <p:par>
                                <p:cTn id="235" presetID="32" presetClass="emph" presetSubtype="0" fill="hold" grpId="2" nodeType="withEffect">
                                  <p:stCondLst>
                                    <p:cond delay="0"/>
                                  </p:stCondLst>
                                  <p:childTnLst>
                                    <p:animRot by="120000">
                                      <p:cBhvr>
                                        <p:cTn id="236" dur="100" fill="hold">
                                          <p:stCondLst>
                                            <p:cond delay="0"/>
                                          </p:stCondLst>
                                        </p:cTn>
                                        <p:tgtEl>
                                          <p:spTgt spid="10"/>
                                        </p:tgtEl>
                                        <p:attrNameLst>
                                          <p:attrName>r</p:attrName>
                                        </p:attrNameLst>
                                      </p:cBhvr>
                                    </p:animRot>
                                    <p:animRot by="-240000">
                                      <p:cBhvr>
                                        <p:cTn id="237" dur="200" fill="hold">
                                          <p:stCondLst>
                                            <p:cond delay="200"/>
                                          </p:stCondLst>
                                        </p:cTn>
                                        <p:tgtEl>
                                          <p:spTgt spid="10"/>
                                        </p:tgtEl>
                                        <p:attrNameLst>
                                          <p:attrName>r</p:attrName>
                                        </p:attrNameLst>
                                      </p:cBhvr>
                                    </p:animRot>
                                    <p:animRot by="240000">
                                      <p:cBhvr>
                                        <p:cTn id="238" dur="200" fill="hold">
                                          <p:stCondLst>
                                            <p:cond delay="400"/>
                                          </p:stCondLst>
                                        </p:cTn>
                                        <p:tgtEl>
                                          <p:spTgt spid="10"/>
                                        </p:tgtEl>
                                        <p:attrNameLst>
                                          <p:attrName>r</p:attrName>
                                        </p:attrNameLst>
                                      </p:cBhvr>
                                    </p:animRot>
                                    <p:animRot by="-240000">
                                      <p:cBhvr>
                                        <p:cTn id="239" dur="200" fill="hold">
                                          <p:stCondLst>
                                            <p:cond delay="600"/>
                                          </p:stCondLst>
                                        </p:cTn>
                                        <p:tgtEl>
                                          <p:spTgt spid="10"/>
                                        </p:tgtEl>
                                        <p:attrNameLst>
                                          <p:attrName>r</p:attrName>
                                        </p:attrNameLst>
                                      </p:cBhvr>
                                    </p:animRot>
                                    <p:animRot by="120000">
                                      <p:cBhvr>
                                        <p:cTn id="240" dur="200" fill="hold">
                                          <p:stCondLst>
                                            <p:cond delay="800"/>
                                          </p:stCondLst>
                                        </p:cTn>
                                        <p:tgtEl>
                                          <p:spTgt spid="10"/>
                                        </p:tgtEl>
                                        <p:attrNameLst>
                                          <p:attrName>r</p:attrName>
                                        </p:attrNameLst>
                                      </p:cBhvr>
                                    </p:animRot>
                                  </p:childTnLst>
                                </p:cTn>
                              </p:par>
                              <p:par>
                                <p:cTn id="241" presetID="1" presetClass="emph" presetSubtype="2" fill="hold" nodeType="withEffect">
                                  <p:stCondLst>
                                    <p:cond delay="500"/>
                                  </p:stCondLst>
                                  <p:childTnLst>
                                    <p:animClr clrSpc="rgb" dir="cw">
                                      <p:cBhvr>
                                        <p:cTn id="242" dur="2000" fill="hold"/>
                                        <p:tgtEl>
                                          <p:spTgt spid="10"/>
                                        </p:tgtEl>
                                        <p:attrNameLst>
                                          <p:attrName>fillcolor</p:attrName>
                                        </p:attrNameLst>
                                      </p:cBhvr>
                                      <p:to>
                                        <a:srgbClr val="FF0000"/>
                                      </p:to>
                                    </p:animClr>
                                    <p:set>
                                      <p:cBhvr>
                                        <p:cTn id="243" dur="2000" fill="hold"/>
                                        <p:tgtEl>
                                          <p:spTgt spid="10"/>
                                        </p:tgtEl>
                                        <p:attrNameLst>
                                          <p:attrName>fill.type</p:attrName>
                                        </p:attrNameLst>
                                      </p:cBhvr>
                                      <p:to>
                                        <p:strVal val="solid"/>
                                      </p:to>
                                    </p:set>
                                    <p:set>
                                      <p:cBhvr>
                                        <p:cTn id="244" dur="2000" fill="hold"/>
                                        <p:tgtEl>
                                          <p:spTgt spid="10"/>
                                        </p:tgtEl>
                                        <p:attrNameLst>
                                          <p:attrName>fill.on</p:attrName>
                                        </p:attrNameLst>
                                      </p:cBhvr>
                                      <p:to>
                                        <p:strVal val="true"/>
                                      </p:to>
                                    </p:set>
                                  </p:childTnLst>
                                  <p:subTnLst>
                                    <p:audio>
                                      <p:cMediaNode>
                                        <p:cTn display="0" masterRel="sameClick">
                                          <p:stCondLst>
                                            <p:cond evt="begin" delay="0">
                                              <p:tn val="241"/>
                                            </p:cond>
                                          </p:stCondLst>
                                          <p:endCondLst>
                                            <p:cond evt="onStopAudio" delay="0">
                                              <p:tgtEl>
                                                <p:sldTgt/>
                                              </p:tgtEl>
                                            </p:cond>
                                          </p:endCondLst>
                                        </p:cTn>
                                        <p:tgtEl>
                                          <p:sndTgt r:embed="rId4" name="sai 50 (1).wav"/>
                                        </p:tgtEl>
                                      </p:cMediaNode>
                                    </p:audio>
                                  </p:subTnLst>
                                </p:cTn>
                              </p:par>
                              <p:par>
                                <p:cTn id="245" presetID="1" presetClass="emph" presetSubtype="2" fill="hold" nodeType="withEffect">
                                  <p:stCondLst>
                                    <p:cond delay="0"/>
                                  </p:stCondLst>
                                  <p:childTnLst>
                                    <p:animClr clrSpc="rgb" dir="cw">
                                      <p:cBhvr>
                                        <p:cTn id="246" dur="2000" fill="hold"/>
                                        <p:tgtEl>
                                          <p:spTgt spid="6"/>
                                        </p:tgtEl>
                                        <p:attrNameLst>
                                          <p:attrName>fillcolor</p:attrName>
                                        </p:attrNameLst>
                                      </p:cBhvr>
                                      <p:to>
                                        <a:srgbClr val="66FFFF"/>
                                      </p:to>
                                    </p:animClr>
                                    <p:set>
                                      <p:cBhvr>
                                        <p:cTn id="247" dur="2000" fill="hold"/>
                                        <p:tgtEl>
                                          <p:spTgt spid="6"/>
                                        </p:tgtEl>
                                        <p:attrNameLst>
                                          <p:attrName>fill.type</p:attrName>
                                        </p:attrNameLst>
                                      </p:cBhvr>
                                      <p:to>
                                        <p:strVal val="solid"/>
                                      </p:to>
                                    </p:set>
                                    <p:set>
                                      <p:cBhvr>
                                        <p:cTn id="248" dur="2000" fill="hold"/>
                                        <p:tgtEl>
                                          <p:spTgt spid="6"/>
                                        </p:tgtEl>
                                        <p:attrNameLst>
                                          <p:attrName>fill.on</p:attrName>
                                        </p:attrNameLst>
                                      </p:cBhvr>
                                      <p:to>
                                        <p:strVal val="true"/>
                                      </p:to>
                                    </p:set>
                                  </p:childTnLst>
                                </p:cTn>
                              </p:par>
                              <p:par>
                                <p:cTn id="249" presetID="42" presetClass="entr" presetSubtype="0" fill="hold" nodeType="withEffect">
                                  <p:stCondLst>
                                    <p:cond delay="0"/>
                                  </p:stCondLst>
                                  <p:childTnLst>
                                    <p:set>
                                      <p:cBhvr>
                                        <p:cTn id="250" dur="1" fill="hold">
                                          <p:stCondLst>
                                            <p:cond delay="0"/>
                                          </p:stCondLst>
                                        </p:cTn>
                                        <p:tgtEl>
                                          <p:spTgt spid="18"/>
                                        </p:tgtEl>
                                        <p:attrNameLst>
                                          <p:attrName>style.visibility</p:attrName>
                                        </p:attrNameLst>
                                      </p:cBhvr>
                                      <p:to>
                                        <p:strVal val="visible"/>
                                      </p:to>
                                    </p:set>
                                    <p:animEffect transition="in" filter="fade">
                                      <p:cBhvr>
                                        <p:cTn id="251" dur="1000"/>
                                        <p:tgtEl>
                                          <p:spTgt spid="18"/>
                                        </p:tgtEl>
                                      </p:cBhvr>
                                    </p:animEffect>
                                    <p:anim calcmode="lin" valueType="num">
                                      <p:cBhvr>
                                        <p:cTn id="252" dur="1000" fill="hold"/>
                                        <p:tgtEl>
                                          <p:spTgt spid="18"/>
                                        </p:tgtEl>
                                        <p:attrNameLst>
                                          <p:attrName>ppt_x</p:attrName>
                                        </p:attrNameLst>
                                      </p:cBhvr>
                                      <p:tavLst>
                                        <p:tav tm="0">
                                          <p:val>
                                            <p:strVal val="#ppt_x"/>
                                          </p:val>
                                        </p:tav>
                                        <p:tav tm="100000">
                                          <p:val>
                                            <p:strVal val="#ppt_x"/>
                                          </p:val>
                                        </p:tav>
                                      </p:tavLst>
                                    </p:anim>
                                    <p:anim calcmode="lin" valueType="num">
                                      <p:cBhvr>
                                        <p:cTn id="25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0"/>
                  </p:tgtEl>
                </p:cond>
              </p:nextCondLst>
            </p:seq>
            <p:seq concurrent="1" nextAc="seek">
              <p:cTn id="254" restart="whenNotActive" fill="hold" evtFilter="cancelBubble" nodeType="interactiveSeq">
                <p:stCondLst>
                  <p:cond evt="onClick" delay="0">
                    <p:tgtEl>
                      <p:spTgt spid="14"/>
                    </p:tgtEl>
                  </p:cond>
                </p:stCondLst>
                <p:endSync evt="end" delay="0">
                  <p:rtn val="all"/>
                </p:endSync>
                <p:childTnLst>
                  <p:par>
                    <p:cTn id="255" fill="hold">
                      <p:stCondLst>
                        <p:cond delay="0"/>
                      </p:stCondLst>
                      <p:childTnLst>
                        <p:par>
                          <p:cTn id="256" fill="hold">
                            <p:stCondLst>
                              <p:cond delay="0"/>
                            </p:stCondLst>
                            <p:childTnLst>
                              <p:par>
                                <p:cTn id="257" presetID="32" presetClass="emph" presetSubtype="0" fill="hold" nodeType="clickEffect">
                                  <p:stCondLst>
                                    <p:cond delay="0"/>
                                  </p:stCondLst>
                                  <p:childTnLst>
                                    <p:animRot by="120000">
                                      <p:cBhvr>
                                        <p:cTn id="258" dur="100" fill="hold">
                                          <p:stCondLst>
                                            <p:cond delay="0"/>
                                          </p:stCondLst>
                                        </p:cTn>
                                        <p:tgtEl>
                                          <p:spTgt spid="12"/>
                                        </p:tgtEl>
                                        <p:attrNameLst>
                                          <p:attrName>r</p:attrName>
                                        </p:attrNameLst>
                                      </p:cBhvr>
                                    </p:animRot>
                                    <p:animRot by="-240000">
                                      <p:cBhvr>
                                        <p:cTn id="259" dur="200" fill="hold">
                                          <p:stCondLst>
                                            <p:cond delay="200"/>
                                          </p:stCondLst>
                                        </p:cTn>
                                        <p:tgtEl>
                                          <p:spTgt spid="12"/>
                                        </p:tgtEl>
                                        <p:attrNameLst>
                                          <p:attrName>r</p:attrName>
                                        </p:attrNameLst>
                                      </p:cBhvr>
                                    </p:animRot>
                                    <p:animRot by="240000">
                                      <p:cBhvr>
                                        <p:cTn id="260" dur="200" fill="hold">
                                          <p:stCondLst>
                                            <p:cond delay="400"/>
                                          </p:stCondLst>
                                        </p:cTn>
                                        <p:tgtEl>
                                          <p:spTgt spid="12"/>
                                        </p:tgtEl>
                                        <p:attrNameLst>
                                          <p:attrName>r</p:attrName>
                                        </p:attrNameLst>
                                      </p:cBhvr>
                                    </p:animRot>
                                    <p:animRot by="-240000">
                                      <p:cBhvr>
                                        <p:cTn id="261" dur="200" fill="hold">
                                          <p:stCondLst>
                                            <p:cond delay="600"/>
                                          </p:stCondLst>
                                        </p:cTn>
                                        <p:tgtEl>
                                          <p:spTgt spid="12"/>
                                        </p:tgtEl>
                                        <p:attrNameLst>
                                          <p:attrName>r</p:attrName>
                                        </p:attrNameLst>
                                      </p:cBhvr>
                                    </p:animRot>
                                    <p:animRot by="120000">
                                      <p:cBhvr>
                                        <p:cTn id="262" dur="200" fill="hold">
                                          <p:stCondLst>
                                            <p:cond delay="800"/>
                                          </p:stCondLst>
                                        </p:cTn>
                                        <p:tgtEl>
                                          <p:spTgt spid="12"/>
                                        </p:tgtEl>
                                        <p:attrNameLst>
                                          <p:attrName>r</p:attrName>
                                        </p:attrNameLst>
                                      </p:cBhvr>
                                    </p:animRot>
                                  </p:childTnLst>
                                </p:cTn>
                              </p:par>
                              <p:par>
                                <p:cTn id="263" presetID="32" presetClass="emph" presetSubtype="0" fill="hold" grpId="3" nodeType="withEffect">
                                  <p:stCondLst>
                                    <p:cond delay="0"/>
                                  </p:stCondLst>
                                  <p:childTnLst>
                                    <p:animRot by="120000">
                                      <p:cBhvr>
                                        <p:cTn id="264" dur="100" fill="hold">
                                          <p:stCondLst>
                                            <p:cond delay="0"/>
                                          </p:stCondLst>
                                        </p:cTn>
                                        <p:tgtEl>
                                          <p:spTgt spid="13"/>
                                        </p:tgtEl>
                                        <p:attrNameLst>
                                          <p:attrName>r</p:attrName>
                                        </p:attrNameLst>
                                      </p:cBhvr>
                                    </p:animRot>
                                    <p:animRot by="-240000">
                                      <p:cBhvr>
                                        <p:cTn id="265" dur="200" fill="hold">
                                          <p:stCondLst>
                                            <p:cond delay="200"/>
                                          </p:stCondLst>
                                        </p:cTn>
                                        <p:tgtEl>
                                          <p:spTgt spid="13"/>
                                        </p:tgtEl>
                                        <p:attrNameLst>
                                          <p:attrName>r</p:attrName>
                                        </p:attrNameLst>
                                      </p:cBhvr>
                                    </p:animRot>
                                    <p:animRot by="240000">
                                      <p:cBhvr>
                                        <p:cTn id="266" dur="200" fill="hold">
                                          <p:stCondLst>
                                            <p:cond delay="400"/>
                                          </p:stCondLst>
                                        </p:cTn>
                                        <p:tgtEl>
                                          <p:spTgt spid="13"/>
                                        </p:tgtEl>
                                        <p:attrNameLst>
                                          <p:attrName>r</p:attrName>
                                        </p:attrNameLst>
                                      </p:cBhvr>
                                    </p:animRot>
                                    <p:animRot by="-240000">
                                      <p:cBhvr>
                                        <p:cTn id="267" dur="200" fill="hold">
                                          <p:stCondLst>
                                            <p:cond delay="600"/>
                                          </p:stCondLst>
                                        </p:cTn>
                                        <p:tgtEl>
                                          <p:spTgt spid="13"/>
                                        </p:tgtEl>
                                        <p:attrNameLst>
                                          <p:attrName>r</p:attrName>
                                        </p:attrNameLst>
                                      </p:cBhvr>
                                    </p:animRot>
                                    <p:animRot by="120000">
                                      <p:cBhvr>
                                        <p:cTn id="268" dur="200" fill="hold">
                                          <p:stCondLst>
                                            <p:cond delay="800"/>
                                          </p:stCondLst>
                                        </p:cTn>
                                        <p:tgtEl>
                                          <p:spTgt spid="13"/>
                                        </p:tgtEl>
                                        <p:attrNameLst>
                                          <p:attrName>r</p:attrName>
                                        </p:attrNameLst>
                                      </p:cBhvr>
                                    </p:animRot>
                                  </p:childTnLst>
                                </p:cTn>
                              </p:par>
                              <p:par>
                                <p:cTn id="269" presetID="32" presetClass="emph" presetSubtype="0" fill="hold" grpId="3" nodeType="withEffect">
                                  <p:stCondLst>
                                    <p:cond delay="0"/>
                                  </p:stCondLst>
                                  <p:childTnLst>
                                    <p:animRot by="120000">
                                      <p:cBhvr>
                                        <p:cTn id="270" dur="100" fill="hold">
                                          <p:stCondLst>
                                            <p:cond delay="0"/>
                                          </p:stCondLst>
                                        </p:cTn>
                                        <p:tgtEl>
                                          <p:spTgt spid="14"/>
                                        </p:tgtEl>
                                        <p:attrNameLst>
                                          <p:attrName>r</p:attrName>
                                        </p:attrNameLst>
                                      </p:cBhvr>
                                    </p:animRot>
                                    <p:animRot by="-240000">
                                      <p:cBhvr>
                                        <p:cTn id="271" dur="200" fill="hold">
                                          <p:stCondLst>
                                            <p:cond delay="200"/>
                                          </p:stCondLst>
                                        </p:cTn>
                                        <p:tgtEl>
                                          <p:spTgt spid="14"/>
                                        </p:tgtEl>
                                        <p:attrNameLst>
                                          <p:attrName>r</p:attrName>
                                        </p:attrNameLst>
                                      </p:cBhvr>
                                    </p:animRot>
                                    <p:animRot by="240000">
                                      <p:cBhvr>
                                        <p:cTn id="272" dur="200" fill="hold">
                                          <p:stCondLst>
                                            <p:cond delay="400"/>
                                          </p:stCondLst>
                                        </p:cTn>
                                        <p:tgtEl>
                                          <p:spTgt spid="14"/>
                                        </p:tgtEl>
                                        <p:attrNameLst>
                                          <p:attrName>r</p:attrName>
                                        </p:attrNameLst>
                                      </p:cBhvr>
                                    </p:animRot>
                                    <p:animRot by="-240000">
                                      <p:cBhvr>
                                        <p:cTn id="273" dur="200" fill="hold">
                                          <p:stCondLst>
                                            <p:cond delay="600"/>
                                          </p:stCondLst>
                                        </p:cTn>
                                        <p:tgtEl>
                                          <p:spTgt spid="14"/>
                                        </p:tgtEl>
                                        <p:attrNameLst>
                                          <p:attrName>r</p:attrName>
                                        </p:attrNameLst>
                                      </p:cBhvr>
                                    </p:animRot>
                                    <p:animRot by="120000">
                                      <p:cBhvr>
                                        <p:cTn id="274" dur="200" fill="hold">
                                          <p:stCondLst>
                                            <p:cond delay="800"/>
                                          </p:stCondLst>
                                        </p:cTn>
                                        <p:tgtEl>
                                          <p:spTgt spid="14"/>
                                        </p:tgtEl>
                                        <p:attrNameLst>
                                          <p:attrName>r</p:attrName>
                                        </p:attrNameLst>
                                      </p:cBhvr>
                                    </p:animRot>
                                  </p:childTnLst>
                                </p:cTn>
                              </p:par>
                              <p:par>
                                <p:cTn id="275" presetID="32" presetClass="emph" presetSubtype="0" fill="hold" nodeType="withEffect">
                                  <p:stCondLst>
                                    <p:cond delay="0"/>
                                  </p:stCondLst>
                                  <p:childTnLst>
                                    <p:animRot by="120000">
                                      <p:cBhvr>
                                        <p:cTn id="276" dur="100" fill="hold">
                                          <p:stCondLst>
                                            <p:cond delay="0"/>
                                          </p:stCondLst>
                                        </p:cTn>
                                        <p:tgtEl>
                                          <p:spTgt spid="4"/>
                                        </p:tgtEl>
                                        <p:attrNameLst>
                                          <p:attrName>r</p:attrName>
                                        </p:attrNameLst>
                                      </p:cBhvr>
                                    </p:animRot>
                                    <p:animRot by="-240000">
                                      <p:cBhvr>
                                        <p:cTn id="277" dur="200" fill="hold">
                                          <p:stCondLst>
                                            <p:cond delay="200"/>
                                          </p:stCondLst>
                                        </p:cTn>
                                        <p:tgtEl>
                                          <p:spTgt spid="4"/>
                                        </p:tgtEl>
                                        <p:attrNameLst>
                                          <p:attrName>r</p:attrName>
                                        </p:attrNameLst>
                                      </p:cBhvr>
                                    </p:animRot>
                                    <p:animRot by="240000">
                                      <p:cBhvr>
                                        <p:cTn id="278" dur="200" fill="hold">
                                          <p:stCondLst>
                                            <p:cond delay="400"/>
                                          </p:stCondLst>
                                        </p:cTn>
                                        <p:tgtEl>
                                          <p:spTgt spid="4"/>
                                        </p:tgtEl>
                                        <p:attrNameLst>
                                          <p:attrName>r</p:attrName>
                                        </p:attrNameLst>
                                      </p:cBhvr>
                                    </p:animRot>
                                    <p:animRot by="-240000">
                                      <p:cBhvr>
                                        <p:cTn id="279" dur="200" fill="hold">
                                          <p:stCondLst>
                                            <p:cond delay="600"/>
                                          </p:stCondLst>
                                        </p:cTn>
                                        <p:tgtEl>
                                          <p:spTgt spid="4"/>
                                        </p:tgtEl>
                                        <p:attrNameLst>
                                          <p:attrName>r</p:attrName>
                                        </p:attrNameLst>
                                      </p:cBhvr>
                                    </p:animRot>
                                    <p:animRot by="120000">
                                      <p:cBhvr>
                                        <p:cTn id="280" dur="200" fill="hold">
                                          <p:stCondLst>
                                            <p:cond delay="800"/>
                                          </p:stCondLst>
                                        </p:cTn>
                                        <p:tgtEl>
                                          <p:spTgt spid="4"/>
                                        </p:tgtEl>
                                        <p:attrNameLst>
                                          <p:attrName>r</p:attrName>
                                        </p:attrNameLst>
                                      </p:cBhvr>
                                    </p:animRot>
                                  </p:childTnLst>
                                </p:cTn>
                              </p:par>
                              <p:par>
                                <p:cTn id="281" presetID="32" presetClass="emph" presetSubtype="0" fill="hold" grpId="4" nodeType="withEffect">
                                  <p:stCondLst>
                                    <p:cond delay="0"/>
                                  </p:stCondLst>
                                  <p:childTnLst>
                                    <p:animRot by="120000">
                                      <p:cBhvr>
                                        <p:cTn id="282" dur="100" fill="hold">
                                          <p:stCondLst>
                                            <p:cond delay="0"/>
                                          </p:stCondLst>
                                        </p:cTn>
                                        <p:tgtEl>
                                          <p:spTgt spid="5"/>
                                        </p:tgtEl>
                                        <p:attrNameLst>
                                          <p:attrName>r</p:attrName>
                                        </p:attrNameLst>
                                      </p:cBhvr>
                                    </p:animRot>
                                    <p:animRot by="-240000">
                                      <p:cBhvr>
                                        <p:cTn id="283" dur="200" fill="hold">
                                          <p:stCondLst>
                                            <p:cond delay="200"/>
                                          </p:stCondLst>
                                        </p:cTn>
                                        <p:tgtEl>
                                          <p:spTgt spid="5"/>
                                        </p:tgtEl>
                                        <p:attrNameLst>
                                          <p:attrName>r</p:attrName>
                                        </p:attrNameLst>
                                      </p:cBhvr>
                                    </p:animRot>
                                    <p:animRot by="240000">
                                      <p:cBhvr>
                                        <p:cTn id="284" dur="200" fill="hold">
                                          <p:stCondLst>
                                            <p:cond delay="400"/>
                                          </p:stCondLst>
                                        </p:cTn>
                                        <p:tgtEl>
                                          <p:spTgt spid="5"/>
                                        </p:tgtEl>
                                        <p:attrNameLst>
                                          <p:attrName>r</p:attrName>
                                        </p:attrNameLst>
                                      </p:cBhvr>
                                    </p:animRot>
                                    <p:animRot by="-240000">
                                      <p:cBhvr>
                                        <p:cTn id="285" dur="200" fill="hold">
                                          <p:stCondLst>
                                            <p:cond delay="600"/>
                                          </p:stCondLst>
                                        </p:cTn>
                                        <p:tgtEl>
                                          <p:spTgt spid="5"/>
                                        </p:tgtEl>
                                        <p:attrNameLst>
                                          <p:attrName>r</p:attrName>
                                        </p:attrNameLst>
                                      </p:cBhvr>
                                    </p:animRot>
                                    <p:animRot by="120000">
                                      <p:cBhvr>
                                        <p:cTn id="286" dur="200" fill="hold">
                                          <p:stCondLst>
                                            <p:cond delay="800"/>
                                          </p:stCondLst>
                                        </p:cTn>
                                        <p:tgtEl>
                                          <p:spTgt spid="5"/>
                                        </p:tgtEl>
                                        <p:attrNameLst>
                                          <p:attrName>r</p:attrName>
                                        </p:attrNameLst>
                                      </p:cBhvr>
                                    </p:animRot>
                                  </p:childTnLst>
                                </p:cTn>
                              </p:par>
                              <p:par>
                                <p:cTn id="287" presetID="32" presetClass="emph" presetSubtype="0" fill="hold" grpId="4" nodeType="withEffect">
                                  <p:stCondLst>
                                    <p:cond delay="0"/>
                                  </p:stCondLst>
                                  <p:childTnLst>
                                    <p:animRot by="120000">
                                      <p:cBhvr>
                                        <p:cTn id="288" dur="100" fill="hold">
                                          <p:stCondLst>
                                            <p:cond delay="0"/>
                                          </p:stCondLst>
                                        </p:cTn>
                                        <p:tgtEl>
                                          <p:spTgt spid="6"/>
                                        </p:tgtEl>
                                        <p:attrNameLst>
                                          <p:attrName>r</p:attrName>
                                        </p:attrNameLst>
                                      </p:cBhvr>
                                    </p:animRot>
                                    <p:animRot by="-240000">
                                      <p:cBhvr>
                                        <p:cTn id="289" dur="200" fill="hold">
                                          <p:stCondLst>
                                            <p:cond delay="200"/>
                                          </p:stCondLst>
                                        </p:cTn>
                                        <p:tgtEl>
                                          <p:spTgt spid="6"/>
                                        </p:tgtEl>
                                        <p:attrNameLst>
                                          <p:attrName>r</p:attrName>
                                        </p:attrNameLst>
                                      </p:cBhvr>
                                    </p:animRot>
                                    <p:animRot by="240000">
                                      <p:cBhvr>
                                        <p:cTn id="290" dur="200" fill="hold">
                                          <p:stCondLst>
                                            <p:cond delay="400"/>
                                          </p:stCondLst>
                                        </p:cTn>
                                        <p:tgtEl>
                                          <p:spTgt spid="6"/>
                                        </p:tgtEl>
                                        <p:attrNameLst>
                                          <p:attrName>r</p:attrName>
                                        </p:attrNameLst>
                                      </p:cBhvr>
                                    </p:animRot>
                                    <p:animRot by="-240000">
                                      <p:cBhvr>
                                        <p:cTn id="291" dur="200" fill="hold">
                                          <p:stCondLst>
                                            <p:cond delay="600"/>
                                          </p:stCondLst>
                                        </p:cTn>
                                        <p:tgtEl>
                                          <p:spTgt spid="6"/>
                                        </p:tgtEl>
                                        <p:attrNameLst>
                                          <p:attrName>r</p:attrName>
                                        </p:attrNameLst>
                                      </p:cBhvr>
                                    </p:animRot>
                                    <p:animRot by="120000">
                                      <p:cBhvr>
                                        <p:cTn id="292" dur="200" fill="hold">
                                          <p:stCondLst>
                                            <p:cond delay="800"/>
                                          </p:stCondLst>
                                        </p:cTn>
                                        <p:tgtEl>
                                          <p:spTgt spid="6"/>
                                        </p:tgtEl>
                                        <p:attrNameLst>
                                          <p:attrName>r</p:attrName>
                                        </p:attrNameLst>
                                      </p:cBhvr>
                                    </p:animRot>
                                  </p:childTnLst>
                                </p:cTn>
                              </p:par>
                              <p:par>
                                <p:cTn id="293" presetID="32" presetClass="emph" presetSubtype="0" fill="hold" nodeType="withEffect">
                                  <p:stCondLst>
                                    <p:cond delay="0"/>
                                  </p:stCondLst>
                                  <p:childTnLst>
                                    <p:animRot by="120000">
                                      <p:cBhvr>
                                        <p:cTn id="294" dur="100" fill="hold">
                                          <p:stCondLst>
                                            <p:cond delay="0"/>
                                          </p:stCondLst>
                                        </p:cTn>
                                        <p:tgtEl>
                                          <p:spTgt spid="8"/>
                                        </p:tgtEl>
                                        <p:attrNameLst>
                                          <p:attrName>r</p:attrName>
                                        </p:attrNameLst>
                                      </p:cBhvr>
                                    </p:animRot>
                                    <p:animRot by="-240000">
                                      <p:cBhvr>
                                        <p:cTn id="295" dur="200" fill="hold">
                                          <p:stCondLst>
                                            <p:cond delay="200"/>
                                          </p:stCondLst>
                                        </p:cTn>
                                        <p:tgtEl>
                                          <p:spTgt spid="8"/>
                                        </p:tgtEl>
                                        <p:attrNameLst>
                                          <p:attrName>r</p:attrName>
                                        </p:attrNameLst>
                                      </p:cBhvr>
                                    </p:animRot>
                                    <p:animRot by="240000">
                                      <p:cBhvr>
                                        <p:cTn id="296" dur="200" fill="hold">
                                          <p:stCondLst>
                                            <p:cond delay="400"/>
                                          </p:stCondLst>
                                        </p:cTn>
                                        <p:tgtEl>
                                          <p:spTgt spid="8"/>
                                        </p:tgtEl>
                                        <p:attrNameLst>
                                          <p:attrName>r</p:attrName>
                                        </p:attrNameLst>
                                      </p:cBhvr>
                                    </p:animRot>
                                    <p:animRot by="-240000">
                                      <p:cBhvr>
                                        <p:cTn id="297" dur="200" fill="hold">
                                          <p:stCondLst>
                                            <p:cond delay="600"/>
                                          </p:stCondLst>
                                        </p:cTn>
                                        <p:tgtEl>
                                          <p:spTgt spid="8"/>
                                        </p:tgtEl>
                                        <p:attrNameLst>
                                          <p:attrName>r</p:attrName>
                                        </p:attrNameLst>
                                      </p:cBhvr>
                                    </p:animRot>
                                    <p:animRot by="120000">
                                      <p:cBhvr>
                                        <p:cTn id="298" dur="200" fill="hold">
                                          <p:stCondLst>
                                            <p:cond delay="800"/>
                                          </p:stCondLst>
                                        </p:cTn>
                                        <p:tgtEl>
                                          <p:spTgt spid="8"/>
                                        </p:tgtEl>
                                        <p:attrNameLst>
                                          <p:attrName>r</p:attrName>
                                        </p:attrNameLst>
                                      </p:cBhvr>
                                    </p:animRot>
                                  </p:childTnLst>
                                </p:cTn>
                              </p:par>
                              <p:par>
                                <p:cTn id="299" presetID="32" presetClass="emph" presetSubtype="0" fill="hold" grpId="3" nodeType="withEffect">
                                  <p:stCondLst>
                                    <p:cond delay="0"/>
                                  </p:stCondLst>
                                  <p:childTnLst>
                                    <p:animRot by="120000">
                                      <p:cBhvr>
                                        <p:cTn id="300" dur="100" fill="hold">
                                          <p:stCondLst>
                                            <p:cond delay="0"/>
                                          </p:stCondLst>
                                        </p:cTn>
                                        <p:tgtEl>
                                          <p:spTgt spid="9"/>
                                        </p:tgtEl>
                                        <p:attrNameLst>
                                          <p:attrName>r</p:attrName>
                                        </p:attrNameLst>
                                      </p:cBhvr>
                                    </p:animRot>
                                    <p:animRot by="-240000">
                                      <p:cBhvr>
                                        <p:cTn id="301" dur="200" fill="hold">
                                          <p:stCondLst>
                                            <p:cond delay="200"/>
                                          </p:stCondLst>
                                        </p:cTn>
                                        <p:tgtEl>
                                          <p:spTgt spid="9"/>
                                        </p:tgtEl>
                                        <p:attrNameLst>
                                          <p:attrName>r</p:attrName>
                                        </p:attrNameLst>
                                      </p:cBhvr>
                                    </p:animRot>
                                    <p:animRot by="240000">
                                      <p:cBhvr>
                                        <p:cTn id="302" dur="200" fill="hold">
                                          <p:stCondLst>
                                            <p:cond delay="400"/>
                                          </p:stCondLst>
                                        </p:cTn>
                                        <p:tgtEl>
                                          <p:spTgt spid="9"/>
                                        </p:tgtEl>
                                        <p:attrNameLst>
                                          <p:attrName>r</p:attrName>
                                        </p:attrNameLst>
                                      </p:cBhvr>
                                    </p:animRot>
                                    <p:animRot by="-240000">
                                      <p:cBhvr>
                                        <p:cTn id="303" dur="200" fill="hold">
                                          <p:stCondLst>
                                            <p:cond delay="600"/>
                                          </p:stCondLst>
                                        </p:cTn>
                                        <p:tgtEl>
                                          <p:spTgt spid="9"/>
                                        </p:tgtEl>
                                        <p:attrNameLst>
                                          <p:attrName>r</p:attrName>
                                        </p:attrNameLst>
                                      </p:cBhvr>
                                    </p:animRot>
                                    <p:animRot by="120000">
                                      <p:cBhvr>
                                        <p:cTn id="304" dur="200" fill="hold">
                                          <p:stCondLst>
                                            <p:cond delay="800"/>
                                          </p:stCondLst>
                                        </p:cTn>
                                        <p:tgtEl>
                                          <p:spTgt spid="9"/>
                                        </p:tgtEl>
                                        <p:attrNameLst>
                                          <p:attrName>r</p:attrName>
                                        </p:attrNameLst>
                                      </p:cBhvr>
                                    </p:animRot>
                                  </p:childTnLst>
                                </p:cTn>
                              </p:par>
                              <p:par>
                                <p:cTn id="305" presetID="32" presetClass="emph" presetSubtype="0" fill="hold" grpId="3" nodeType="withEffect">
                                  <p:stCondLst>
                                    <p:cond delay="0"/>
                                  </p:stCondLst>
                                  <p:childTnLst>
                                    <p:animRot by="120000">
                                      <p:cBhvr>
                                        <p:cTn id="306" dur="100" fill="hold">
                                          <p:stCondLst>
                                            <p:cond delay="0"/>
                                          </p:stCondLst>
                                        </p:cTn>
                                        <p:tgtEl>
                                          <p:spTgt spid="10"/>
                                        </p:tgtEl>
                                        <p:attrNameLst>
                                          <p:attrName>r</p:attrName>
                                        </p:attrNameLst>
                                      </p:cBhvr>
                                    </p:animRot>
                                    <p:animRot by="-240000">
                                      <p:cBhvr>
                                        <p:cTn id="307" dur="200" fill="hold">
                                          <p:stCondLst>
                                            <p:cond delay="200"/>
                                          </p:stCondLst>
                                        </p:cTn>
                                        <p:tgtEl>
                                          <p:spTgt spid="10"/>
                                        </p:tgtEl>
                                        <p:attrNameLst>
                                          <p:attrName>r</p:attrName>
                                        </p:attrNameLst>
                                      </p:cBhvr>
                                    </p:animRot>
                                    <p:animRot by="240000">
                                      <p:cBhvr>
                                        <p:cTn id="308" dur="200" fill="hold">
                                          <p:stCondLst>
                                            <p:cond delay="400"/>
                                          </p:stCondLst>
                                        </p:cTn>
                                        <p:tgtEl>
                                          <p:spTgt spid="10"/>
                                        </p:tgtEl>
                                        <p:attrNameLst>
                                          <p:attrName>r</p:attrName>
                                        </p:attrNameLst>
                                      </p:cBhvr>
                                    </p:animRot>
                                    <p:animRot by="-240000">
                                      <p:cBhvr>
                                        <p:cTn id="309" dur="200" fill="hold">
                                          <p:stCondLst>
                                            <p:cond delay="600"/>
                                          </p:stCondLst>
                                        </p:cTn>
                                        <p:tgtEl>
                                          <p:spTgt spid="10"/>
                                        </p:tgtEl>
                                        <p:attrNameLst>
                                          <p:attrName>r</p:attrName>
                                        </p:attrNameLst>
                                      </p:cBhvr>
                                    </p:animRot>
                                    <p:animRot by="120000">
                                      <p:cBhvr>
                                        <p:cTn id="310" dur="200" fill="hold">
                                          <p:stCondLst>
                                            <p:cond delay="800"/>
                                          </p:stCondLst>
                                        </p:cTn>
                                        <p:tgtEl>
                                          <p:spTgt spid="10"/>
                                        </p:tgtEl>
                                        <p:attrNameLst>
                                          <p:attrName>r</p:attrName>
                                        </p:attrNameLst>
                                      </p:cBhvr>
                                    </p:animRot>
                                  </p:childTnLst>
                                </p:cTn>
                              </p:par>
                              <p:par>
                                <p:cTn id="311" presetID="1" presetClass="emph" presetSubtype="2" fill="hold" nodeType="withEffect">
                                  <p:stCondLst>
                                    <p:cond delay="500"/>
                                  </p:stCondLst>
                                  <p:childTnLst>
                                    <p:animClr clrSpc="rgb" dir="cw">
                                      <p:cBhvr>
                                        <p:cTn id="312" dur="2000" fill="hold"/>
                                        <p:tgtEl>
                                          <p:spTgt spid="14"/>
                                        </p:tgtEl>
                                        <p:attrNameLst>
                                          <p:attrName>fillcolor</p:attrName>
                                        </p:attrNameLst>
                                      </p:cBhvr>
                                      <p:to>
                                        <a:srgbClr val="FF0000"/>
                                      </p:to>
                                    </p:animClr>
                                    <p:set>
                                      <p:cBhvr>
                                        <p:cTn id="313" dur="2000" fill="hold"/>
                                        <p:tgtEl>
                                          <p:spTgt spid="14"/>
                                        </p:tgtEl>
                                        <p:attrNameLst>
                                          <p:attrName>fill.type</p:attrName>
                                        </p:attrNameLst>
                                      </p:cBhvr>
                                      <p:to>
                                        <p:strVal val="solid"/>
                                      </p:to>
                                    </p:set>
                                    <p:set>
                                      <p:cBhvr>
                                        <p:cTn id="314" dur="2000" fill="hold"/>
                                        <p:tgtEl>
                                          <p:spTgt spid="14"/>
                                        </p:tgtEl>
                                        <p:attrNameLst>
                                          <p:attrName>fill.on</p:attrName>
                                        </p:attrNameLst>
                                      </p:cBhvr>
                                      <p:to>
                                        <p:strVal val="true"/>
                                      </p:to>
                                    </p:set>
                                  </p:childTnLst>
                                  <p:subTnLst>
                                    <p:audio>
                                      <p:cMediaNode>
                                        <p:cTn display="0" masterRel="sameClick">
                                          <p:stCondLst>
                                            <p:cond evt="begin" delay="0">
                                              <p:tn val="311"/>
                                            </p:cond>
                                          </p:stCondLst>
                                          <p:endCondLst>
                                            <p:cond evt="onStopAudio" delay="0">
                                              <p:tgtEl>
                                                <p:sldTgt/>
                                              </p:tgtEl>
                                            </p:cond>
                                          </p:endCondLst>
                                        </p:cTn>
                                        <p:tgtEl>
                                          <p:sndTgt r:embed="rId4" name="sai 50 (1).wav"/>
                                        </p:tgtEl>
                                      </p:cMediaNode>
                                    </p:audio>
                                  </p:subTnLst>
                                </p:cTn>
                              </p:par>
                              <p:par>
                                <p:cTn id="315" presetID="1" presetClass="emph" presetSubtype="2" fill="hold" nodeType="withEffect">
                                  <p:stCondLst>
                                    <p:cond delay="500"/>
                                  </p:stCondLst>
                                  <p:childTnLst>
                                    <p:animClr clrSpc="rgb" dir="cw">
                                      <p:cBhvr>
                                        <p:cTn id="316" dur="2000" fill="hold"/>
                                        <p:tgtEl>
                                          <p:spTgt spid="6"/>
                                        </p:tgtEl>
                                        <p:attrNameLst>
                                          <p:attrName>fillcolor</p:attrName>
                                        </p:attrNameLst>
                                      </p:cBhvr>
                                      <p:to>
                                        <a:srgbClr val="66FFFF"/>
                                      </p:to>
                                    </p:animClr>
                                    <p:set>
                                      <p:cBhvr>
                                        <p:cTn id="317" dur="2000" fill="hold"/>
                                        <p:tgtEl>
                                          <p:spTgt spid="6"/>
                                        </p:tgtEl>
                                        <p:attrNameLst>
                                          <p:attrName>fill.type</p:attrName>
                                        </p:attrNameLst>
                                      </p:cBhvr>
                                      <p:to>
                                        <p:strVal val="solid"/>
                                      </p:to>
                                    </p:set>
                                    <p:set>
                                      <p:cBhvr>
                                        <p:cTn id="318" dur="2000" fill="hold"/>
                                        <p:tgtEl>
                                          <p:spTgt spid="6"/>
                                        </p:tgtEl>
                                        <p:attrNameLst>
                                          <p:attrName>fill.on</p:attrName>
                                        </p:attrNameLst>
                                      </p:cBhvr>
                                      <p:to>
                                        <p:strVal val="true"/>
                                      </p:to>
                                    </p:set>
                                  </p:childTnLst>
                                </p:cTn>
                              </p:par>
                              <p:par>
                                <p:cTn id="319" presetID="47" presetClass="entr" presetSubtype="0" fill="hold" nodeType="withEffect">
                                  <p:stCondLst>
                                    <p:cond delay="500"/>
                                  </p:stCondLst>
                                  <p:childTnLst>
                                    <p:set>
                                      <p:cBhvr>
                                        <p:cTn id="320" dur="1" fill="hold">
                                          <p:stCondLst>
                                            <p:cond delay="0"/>
                                          </p:stCondLst>
                                        </p:cTn>
                                        <p:tgtEl>
                                          <p:spTgt spid="18"/>
                                        </p:tgtEl>
                                        <p:attrNameLst>
                                          <p:attrName>style.visibility</p:attrName>
                                        </p:attrNameLst>
                                      </p:cBhvr>
                                      <p:to>
                                        <p:strVal val="visible"/>
                                      </p:to>
                                    </p:set>
                                    <p:animEffect transition="in" filter="fade">
                                      <p:cBhvr>
                                        <p:cTn id="321" dur="1000"/>
                                        <p:tgtEl>
                                          <p:spTgt spid="18"/>
                                        </p:tgtEl>
                                      </p:cBhvr>
                                    </p:animEffect>
                                    <p:anim calcmode="lin" valueType="num">
                                      <p:cBhvr>
                                        <p:cTn id="322" dur="1000" fill="hold"/>
                                        <p:tgtEl>
                                          <p:spTgt spid="18"/>
                                        </p:tgtEl>
                                        <p:attrNameLst>
                                          <p:attrName>ppt_x</p:attrName>
                                        </p:attrNameLst>
                                      </p:cBhvr>
                                      <p:tavLst>
                                        <p:tav tm="0">
                                          <p:val>
                                            <p:strVal val="#ppt_x"/>
                                          </p:val>
                                        </p:tav>
                                        <p:tav tm="100000">
                                          <p:val>
                                            <p:strVal val="#ppt_x"/>
                                          </p:val>
                                        </p:tav>
                                      </p:tavLst>
                                    </p:anim>
                                    <p:anim calcmode="lin" valueType="num">
                                      <p:cBhvr>
                                        <p:cTn id="3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4"/>
                  </p:tgtEl>
                </p:cond>
              </p:nextCondLst>
            </p:seq>
            <p:seq concurrent="1" nextAc="seek">
              <p:cTn id="324" restart="whenNotActive" fill="hold" evtFilter="cancelBubble" nodeType="interactiveSeq">
                <p:stCondLst>
                  <p:cond evt="onClick" delay="0">
                    <p:tgtEl>
                      <p:spTgt spid="21"/>
                    </p:tgtEl>
                  </p:cond>
                </p:stCondLst>
                <p:endSync evt="end" delay="0">
                  <p:rtn val="all"/>
                </p:endSync>
                <p:childTnLst>
                  <p:par>
                    <p:cTn id="325" fill="hold">
                      <p:stCondLst>
                        <p:cond delay="0"/>
                      </p:stCondLst>
                      <p:childTnLst>
                        <p:par>
                          <p:cTn id="326" fill="hold">
                            <p:stCondLst>
                              <p:cond delay="0"/>
                            </p:stCondLst>
                            <p:childTnLst>
                              <p:par>
                                <p:cTn id="327" presetID="32" presetClass="emph" presetSubtype="0" fill="hold" nodeType="withEffect">
                                  <p:stCondLst>
                                    <p:cond delay="0"/>
                                  </p:stCondLst>
                                  <p:childTnLst>
                                    <p:animRot by="120000">
                                      <p:cBhvr>
                                        <p:cTn id="328" dur="100" fill="hold">
                                          <p:stCondLst>
                                            <p:cond delay="0"/>
                                          </p:stCondLst>
                                        </p:cTn>
                                        <p:tgtEl>
                                          <p:spTgt spid="19"/>
                                        </p:tgtEl>
                                        <p:attrNameLst>
                                          <p:attrName>r</p:attrName>
                                        </p:attrNameLst>
                                      </p:cBhvr>
                                    </p:animRot>
                                    <p:animRot by="-240000">
                                      <p:cBhvr>
                                        <p:cTn id="329" dur="200" fill="hold">
                                          <p:stCondLst>
                                            <p:cond delay="200"/>
                                          </p:stCondLst>
                                        </p:cTn>
                                        <p:tgtEl>
                                          <p:spTgt spid="19"/>
                                        </p:tgtEl>
                                        <p:attrNameLst>
                                          <p:attrName>r</p:attrName>
                                        </p:attrNameLst>
                                      </p:cBhvr>
                                    </p:animRot>
                                    <p:animRot by="240000">
                                      <p:cBhvr>
                                        <p:cTn id="330" dur="200" fill="hold">
                                          <p:stCondLst>
                                            <p:cond delay="400"/>
                                          </p:stCondLst>
                                        </p:cTn>
                                        <p:tgtEl>
                                          <p:spTgt spid="19"/>
                                        </p:tgtEl>
                                        <p:attrNameLst>
                                          <p:attrName>r</p:attrName>
                                        </p:attrNameLst>
                                      </p:cBhvr>
                                    </p:animRot>
                                    <p:animRot by="-240000">
                                      <p:cBhvr>
                                        <p:cTn id="331" dur="200" fill="hold">
                                          <p:stCondLst>
                                            <p:cond delay="600"/>
                                          </p:stCondLst>
                                        </p:cTn>
                                        <p:tgtEl>
                                          <p:spTgt spid="19"/>
                                        </p:tgtEl>
                                        <p:attrNameLst>
                                          <p:attrName>r</p:attrName>
                                        </p:attrNameLst>
                                      </p:cBhvr>
                                    </p:animRot>
                                    <p:animRot by="120000">
                                      <p:cBhvr>
                                        <p:cTn id="332" dur="200" fill="hold">
                                          <p:stCondLst>
                                            <p:cond delay="800"/>
                                          </p:stCondLst>
                                        </p:cTn>
                                        <p:tgtEl>
                                          <p:spTgt spid="19"/>
                                        </p:tgtEl>
                                        <p:attrNameLst>
                                          <p:attrName>r</p:attrName>
                                        </p:attrNameLst>
                                      </p:cBhvr>
                                    </p:animRot>
                                  </p:childTnLst>
                                </p:cTn>
                              </p:par>
                              <p:par>
                                <p:cTn id="333" presetID="32" presetClass="emph" presetSubtype="0" fill="hold" grpId="2" nodeType="withEffect">
                                  <p:stCondLst>
                                    <p:cond delay="0"/>
                                  </p:stCondLst>
                                  <p:childTnLst>
                                    <p:animRot by="120000">
                                      <p:cBhvr>
                                        <p:cTn id="334" dur="100" fill="hold">
                                          <p:stCondLst>
                                            <p:cond delay="0"/>
                                          </p:stCondLst>
                                        </p:cTn>
                                        <p:tgtEl>
                                          <p:spTgt spid="20"/>
                                        </p:tgtEl>
                                        <p:attrNameLst>
                                          <p:attrName>r</p:attrName>
                                        </p:attrNameLst>
                                      </p:cBhvr>
                                    </p:animRot>
                                    <p:animRot by="-240000">
                                      <p:cBhvr>
                                        <p:cTn id="335" dur="200" fill="hold">
                                          <p:stCondLst>
                                            <p:cond delay="200"/>
                                          </p:stCondLst>
                                        </p:cTn>
                                        <p:tgtEl>
                                          <p:spTgt spid="20"/>
                                        </p:tgtEl>
                                        <p:attrNameLst>
                                          <p:attrName>r</p:attrName>
                                        </p:attrNameLst>
                                      </p:cBhvr>
                                    </p:animRot>
                                    <p:animRot by="240000">
                                      <p:cBhvr>
                                        <p:cTn id="336" dur="200" fill="hold">
                                          <p:stCondLst>
                                            <p:cond delay="400"/>
                                          </p:stCondLst>
                                        </p:cTn>
                                        <p:tgtEl>
                                          <p:spTgt spid="20"/>
                                        </p:tgtEl>
                                        <p:attrNameLst>
                                          <p:attrName>r</p:attrName>
                                        </p:attrNameLst>
                                      </p:cBhvr>
                                    </p:animRot>
                                    <p:animRot by="-240000">
                                      <p:cBhvr>
                                        <p:cTn id="337" dur="200" fill="hold">
                                          <p:stCondLst>
                                            <p:cond delay="600"/>
                                          </p:stCondLst>
                                        </p:cTn>
                                        <p:tgtEl>
                                          <p:spTgt spid="20"/>
                                        </p:tgtEl>
                                        <p:attrNameLst>
                                          <p:attrName>r</p:attrName>
                                        </p:attrNameLst>
                                      </p:cBhvr>
                                    </p:animRot>
                                    <p:animRot by="120000">
                                      <p:cBhvr>
                                        <p:cTn id="338" dur="200" fill="hold">
                                          <p:stCondLst>
                                            <p:cond delay="800"/>
                                          </p:stCondLst>
                                        </p:cTn>
                                        <p:tgtEl>
                                          <p:spTgt spid="20"/>
                                        </p:tgtEl>
                                        <p:attrNameLst>
                                          <p:attrName>r</p:attrName>
                                        </p:attrNameLst>
                                      </p:cBhvr>
                                    </p:animRot>
                                  </p:childTnLst>
                                </p:cTn>
                              </p:par>
                              <p:par>
                                <p:cTn id="339" presetID="32" presetClass="emph" presetSubtype="0" fill="hold" grpId="2" nodeType="withEffect">
                                  <p:stCondLst>
                                    <p:cond delay="0"/>
                                  </p:stCondLst>
                                  <p:childTnLst>
                                    <p:animRot by="120000">
                                      <p:cBhvr>
                                        <p:cTn id="340" dur="100" fill="hold">
                                          <p:stCondLst>
                                            <p:cond delay="0"/>
                                          </p:stCondLst>
                                        </p:cTn>
                                        <p:tgtEl>
                                          <p:spTgt spid="21"/>
                                        </p:tgtEl>
                                        <p:attrNameLst>
                                          <p:attrName>r</p:attrName>
                                        </p:attrNameLst>
                                      </p:cBhvr>
                                    </p:animRot>
                                    <p:animRot by="-240000">
                                      <p:cBhvr>
                                        <p:cTn id="341" dur="200" fill="hold">
                                          <p:stCondLst>
                                            <p:cond delay="200"/>
                                          </p:stCondLst>
                                        </p:cTn>
                                        <p:tgtEl>
                                          <p:spTgt spid="21"/>
                                        </p:tgtEl>
                                        <p:attrNameLst>
                                          <p:attrName>r</p:attrName>
                                        </p:attrNameLst>
                                      </p:cBhvr>
                                    </p:animRot>
                                    <p:animRot by="240000">
                                      <p:cBhvr>
                                        <p:cTn id="342" dur="200" fill="hold">
                                          <p:stCondLst>
                                            <p:cond delay="400"/>
                                          </p:stCondLst>
                                        </p:cTn>
                                        <p:tgtEl>
                                          <p:spTgt spid="21"/>
                                        </p:tgtEl>
                                        <p:attrNameLst>
                                          <p:attrName>r</p:attrName>
                                        </p:attrNameLst>
                                      </p:cBhvr>
                                    </p:animRot>
                                    <p:animRot by="-240000">
                                      <p:cBhvr>
                                        <p:cTn id="343" dur="200" fill="hold">
                                          <p:stCondLst>
                                            <p:cond delay="600"/>
                                          </p:stCondLst>
                                        </p:cTn>
                                        <p:tgtEl>
                                          <p:spTgt spid="21"/>
                                        </p:tgtEl>
                                        <p:attrNameLst>
                                          <p:attrName>r</p:attrName>
                                        </p:attrNameLst>
                                      </p:cBhvr>
                                    </p:animRot>
                                    <p:animRot by="120000">
                                      <p:cBhvr>
                                        <p:cTn id="344" dur="200" fill="hold">
                                          <p:stCondLst>
                                            <p:cond delay="800"/>
                                          </p:stCondLst>
                                        </p:cTn>
                                        <p:tgtEl>
                                          <p:spTgt spid="21"/>
                                        </p:tgtEl>
                                        <p:attrNameLst>
                                          <p:attrName>r</p:attrName>
                                        </p:attrNameLst>
                                      </p:cBhvr>
                                    </p:animRot>
                                  </p:childTnLst>
                                </p:cTn>
                              </p:par>
                              <p:par>
                                <p:cTn id="345" presetID="32" presetClass="emph" presetSubtype="0" fill="hold" nodeType="withEffect">
                                  <p:stCondLst>
                                    <p:cond delay="0"/>
                                  </p:stCondLst>
                                  <p:childTnLst>
                                    <p:animRot by="120000">
                                      <p:cBhvr>
                                        <p:cTn id="346" dur="100" fill="hold">
                                          <p:stCondLst>
                                            <p:cond delay="0"/>
                                          </p:stCondLst>
                                        </p:cTn>
                                        <p:tgtEl>
                                          <p:spTgt spid="12"/>
                                        </p:tgtEl>
                                        <p:attrNameLst>
                                          <p:attrName>r</p:attrName>
                                        </p:attrNameLst>
                                      </p:cBhvr>
                                    </p:animRot>
                                    <p:animRot by="-240000">
                                      <p:cBhvr>
                                        <p:cTn id="347" dur="200" fill="hold">
                                          <p:stCondLst>
                                            <p:cond delay="200"/>
                                          </p:stCondLst>
                                        </p:cTn>
                                        <p:tgtEl>
                                          <p:spTgt spid="12"/>
                                        </p:tgtEl>
                                        <p:attrNameLst>
                                          <p:attrName>r</p:attrName>
                                        </p:attrNameLst>
                                      </p:cBhvr>
                                    </p:animRot>
                                    <p:animRot by="240000">
                                      <p:cBhvr>
                                        <p:cTn id="348" dur="200" fill="hold">
                                          <p:stCondLst>
                                            <p:cond delay="400"/>
                                          </p:stCondLst>
                                        </p:cTn>
                                        <p:tgtEl>
                                          <p:spTgt spid="12"/>
                                        </p:tgtEl>
                                        <p:attrNameLst>
                                          <p:attrName>r</p:attrName>
                                        </p:attrNameLst>
                                      </p:cBhvr>
                                    </p:animRot>
                                    <p:animRot by="-240000">
                                      <p:cBhvr>
                                        <p:cTn id="349" dur="200" fill="hold">
                                          <p:stCondLst>
                                            <p:cond delay="600"/>
                                          </p:stCondLst>
                                        </p:cTn>
                                        <p:tgtEl>
                                          <p:spTgt spid="12"/>
                                        </p:tgtEl>
                                        <p:attrNameLst>
                                          <p:attrName>r</p:attrName>
                                        </p:attrNameLst>
                                      </p:cBhvr>
                                    </p:animRot>
                                    <p:animRot by="120000">
                                      <p:cBhvr>
                                        <p:cTn id="350" dur="200" fill="hold">
                                          <p:stCondLst>
                                            <p:cond delay="800"/>
                                          </p:stCondLst>
                                        </p:cTn>
                                        <p:tgtEl>
                                          <p:spTgt spid="12"/>
                                        </p:tgtEl>
                                        <p:attrNameLst>
                                          <p:attrName>r</p:attrName>
                                        </p:attrNameLst>
                                      </p:cBhvr>
                                    </p:animRot>
                                  </p:childTnLst>
                                </p:cTn>
                              </p:par>
                              <p:par>
                                <p:cTn id="351" presetID="32" presetClass="emph" presetSubtype="0" fill="hold" grpId="4" nodeType="withEffect">
                                  <p:stCondLst>
                                    <p:cond delay="0"/>
                                  </p:stCondLst>
                                  <p:childTnLst>
                                    <p:animRot by="120000">
                                      <p:cBhvr>
                                        <p:cTn id="352" dur="100" fill="hold">
                                          <p:stCondLst>
                                            <p:cond delay="0"/>
                                          </p:stCondLst>
                                        </p:cTn>
                                        <p:tgtEl>
                                          <p:spTgt spid="13"/>
                                        </p:tgtEl>
                                        <p:attrNameLst>
                                          <p:attrName>r</p:attrName>
                                        </p:attrNameLst>
                                      </p:cBhvr>
                                    </p:animRot>
                                    <p:animRot by="-240000">
                                      <p:cBhvr>
                                        <p:cTn id="353" dur="200" fill="hold">
                                          <p:stCondLst>
                                            <p:cond delay="200"/>
                                          </p:stCondLst>
                                        </p:cTn>
                                        <p:tgtEl>
                                          <p:spTgt spid="13"/>
                                        </p:tgtEl>
                                        <p:attrNameLst>
                                          <p:attrName>r</p:attrName>
                                        </p:attrNameLst>
                                      </p:cBhvr>
                                    </p:animRot>
                                    <p:animRot by="240000">
                                      <p:cBhvr>
                                        <p:cTn id="354" dur="200" fill="hold">
                                          <p:stCondLst>
                                            <p:cond delay="400"/>
                                          </p:stCondLst>
                                        </p:cTn>
                                        <p:tgtEl>
                                          <p:spTgt spid="13"/>
                                        </p:tgtEl>
                                        <p:attrNameLst>
                                          <p:attrName>r</p:attrName>
                                        </p:attrNameLst>
                                      </p:cBhvr>
                                    </p:animRot>
                                    <p:animRot by="-240000">
                                      <p:cBhvr>
                                        <p:cTn id="355" dur="200" fill="hold">
                                          <p:stCondLst>
                                            <p:cond delay="600"/>
                                          </p:stCondLst>
                                        </p:cTn>
                                        <p:tgtEl>
                                          <p:spTgt spid="13"/>
                                        </p:tgtEl>
                                        <p:attrNameLst>
                                          <p:attrName>r</p:attrName>
                                        </p:attrNameLst>
                                      </p:cBhvr>
                                    </p:animRot>
                                    <p:animRot by="120000">
                                      <p:cBhvr>
                                        <p:cTn id="356" dur="200" fill="hold">
                                          <p:stCondLst>
                                            <p:cond delay="800"/>
                                          </p:stCondLst>
                                        </p:cTn>
                                        <p:tgtEl>
                                          <p:spTgt spid="13"/>
                                        </p:tgtEl>
                                        <p:attrNameLst>
                                          <p:attrName>r</p:attrName>
                                        </p:attrNameLst>
                                      </p:cBhvr>
                                    </p:animRot>
                                  </p:childTnLst>
                                </p:cTn>
                              </p:par>
                              <p:par>
                                <p:cTn id="357" presetID="32" presetClass="emph" presetSubtype="0" fill="hold" grpId="4" nodeType="withEffect">
                                  <p:stCondLst>
                                    <p:cond delay="0"/>
                                  </p:stCondLst>
                                  <p:childTnLst>
                                    <p:animRot by="120000">
                                      <p:cBhvr>
                                        <p:cTn id="358" dur="100" fill="hold">
                                          <p:stCondLst>
                                            <p:cond delay="0"/>
                                          </p:stCondLst>
                                        </p:cTn>
                                        <p:tgtEl>
                                          <p:spTgt spid="14"/>
                                        </p:tgtEl>
                                        <p:attrNameLst>
                                          <p:attrName>r</p:attrName>
                                        </p:attrNameLst>
                                      </p:cBhvr>
                                    </p:animRot>
                                    <p:animRot by="-240000">
                                      <p:cBhvr>
                                        <p:cTn id="359" dur="200" fill="hold">
                                          <p:stCondLst>
                                            <p:cond delay="200"/>
                                          </p:stCondLst>
                                        </p:cTn>
                                        <p:tgtEl>
                                          <p:spTgt spid="14"/>
                                        </p:tgtEl>
                                        <p:attrNameLst>
                                          <p:attrName>r</p:attrName>
                                        </p:attrNameLst>
                                      </p:cBhvr>
                                    </p:animRot>
                                    <p:animRot by="240000">
                                      <p:cBhvr>
                                        <p:cTn id="360" dur="200" fill="hold">
                                          <p:stCondLst>
                                            <p:cond delay="400"/>
                                          </p:stCondLst>
                                        </p:cTn>
                                        <p:tgtEl>
                                          <p:spTgt spid="14"/>
                                        </p:tgtEl>
                                        <p:attrNameLst>
                                          <p:attrName>r</p:attrName>
                                        </p:attrNameLst>
                                      </p:cBhvr>
                                    </p:animRot>
                                    <p:animRot by="-240000">
                                      <p:cBhvr>
                                        <p:cTn id="361" dur="200" fill="hold">
                                          <p:stCondLst>
                                            <p:cond delay="600"/>
                                          </p:stCondLst>
                                        </p:cTn>
                                        <p:tgtEl>
                                          <p:spTgt spid="14"/>
                                        </p:tgtEl>
                                        <p:attrNameLst>
                                          <p:attrName>r</p:attrName>
                                        </p:attrNameLst>
                                      </p:cBhvr>
                                    </p:animRot>
                                    <p:animRot by="120000">
                                      <p:cBhvr>
                                        <p:cTn id="362" dur="200" fill="hold">
                                          <p:stCondLst>
                                            <p:cond delay="800"/>
                                          </p:stCondLst>
                                        </p:cTn>
                                        <p:tgtEl>
                                          <p:spTgt spid="14"/>
                                        </p:tgtEl>
                                        <p:attrNameLst>
                                          <p:attrName>r</p:attrName>
                                        </p:attrNameLst>
                                      </p:cBhvr>
                                    </p:animRot>
                                  </p:childTnLst>
                                </p:cTn>
                              </p:par>
                              <p:par>
                                <p:cTn id="363" presetID="32" presetClass="emph" presetSubtype="0" fill="hold" nodeType="withEffect">
                                  <p:stCondLst>
                                    <p:cond delay="0"/>
                                  </p:stCondLst>
                                  <p:childTnLst>
                                    <p:animRot by="120000">
                                      <p:cBhvr>
                                        <p:cTn id="364" dur="100" fill="hold">
                                          <p:stCondLst>
                                            <p:cond delay="0"/>
                                          </p:stCondLst>
                                        </p:cTn>
                                        <p:tgtEl>
                                          <p:spTgt spid="4"/>
                                        </p:tgtEl>
                                        <p:attrNameLst>
                                          <p:attrName>r</p:attrName>
                                        </p:attrNameLst>
                                      </p:cBhvr>
                                    </p:animRot>
                                    <p:animRot by="-240000">
                                      <p:cBhvr>
                                        <p:cTn id="365" dur="200" fill="hold">
                                          <p:stCondLst>
                                            <p:cond delay="200"/>
                                          </p:stCondLst>
                                        </p:cTn>
                                        <p:tgtEl>
                                          <p:spTgt spid="4"/>
                                        </p:tgtEl>
                                        <p:attrNameLst>
                                          <p:attrName>r</p:attrName>
                                        </p:attrNameLst>
                                      </p:cBhvr>
                                    </p:animRot>
                                    <p:animRot by="240000">
                                      <p:cBhvr>
                                        <p:cTn id="366" dur="200" fill="hold">
                                          <p:stCondLst>
                                            <p:cond delay="400"/>
                                          </p:stCondLst>
                                        </p:cTn>
                                        <p:tgtEl>
                                          <p:spTgt spid="4"/>
                                        </p:tgtEl>
                                        <p:attrNameLst>
                                          <p:attrName>r</p:attrName>
                                        </p:attrNameLst>
                                      </p:cBhvr>
                                    </p:animRot>
                                    <p:animRot by="-240000">
                                      <p:cBhvr>
                                        <p:cTn id="367" dur="200" fill="hold">
                                          <p:stCondLst>
                                            <p:cond delay="600"/>
                                          </p:stCondLst>
                                        </p:cTn>
                                        <p:tgtEl>
                                          <p:spTgt spid="4"/>
                                        </p:tgtEl>
                                        <p:attrNameLst>
                                          <p:attrName>r</p:attrName>
                                        </p:attrNameLst>
                                      </p:cBhvr>
                                    </p:animRot>
                                    <p:animRot by="120000">
                                      <p:cBhvr>
                                        <p:cTn id="368" dur="200" fill="hold">
                                          <p:stCondLst>
                                            <p:cond delay="800"/>
                                          </p:stCondLst>
                                        </p:cTn>
                                        <p:tgtEl>
                                          <p:spTgt spid="4"/>
                                        </p:tgtEl>
                                        <p:attrNameLst>
                                          <p:attrName>r</p:attrName>
                                        </p:attrNameLst>
                                      </p:cBhvr>
                                    </p:animRot>
                                  </p:childTnLst>
                                </p:cTn>
                              </p:par>
                              <p:par>
                                <p:cTn id="369" presetID="32" presetClass="emph" presetSubtype="0" fill="hold" grpId="5" nodeType="withEffect">
                                  <p:stCondLst>
                                    <p:cond delay="0"/>
                                  </p:stCondLst>
                                  <p:childTnLst>
                                    <p:animRot by="120000">
                                      <p:cBhvr>
                                        <p:cTn id="370" dur="100" fill="hold">
                                          <p:stCondLst>
                                            <p:cond delay="0"/>
                                          </p:stCondLst>
                                        </p:cTn>
                                        <p:tgtEl>
                                          <p:spTgt spid="5"/>
                                        </p:tgtEl>
                                        <p:attrNameLst>
                                          <p:attrName>r</p:attrName>
                                        </p:attrNameLst>
                                      </p:cBhvr>
                                    </p:animRot>
                                    <p:animRot by="-240000">
                                      <p:cBhvr>
                                        <p:cTn id="371" dur="200" fill="hold">
                                          <p:stCondLst>
                                            <p:cond delay="200"/>
                                          </p:stCondLst>
                                        </p:cTn>
                                        <p:tgtEl>
                                          <p:spTgt spid="5"/>
                                        </p:tgtEl>
                                        <p:attrNameLst>
                                          <p:attrName>r</p:attrName>
                                        </p:attrNameLst>
                                      </p:cBhvr>
                                    </p:animRot>
                                    <p:animRot by="240000">
                                      <p:cBhvr>
                                        <p:cTn id="372" dur="200" fill="hold">
                                          <p:stCondLst>
                                            <p:cond delay="400"/>
                                          </p:stCondLst>
                                        </p:cTn>
                                        <p:tgtEl>
                                          <p:spTgt spid="5"/>
                                        </p:tgtEl>
                                        <p:attrNameLst>
                                          <p:attrName>r</p:attrName>
                                        </p:attrNameLst>
                                      </p:cBhvr>
                                    </p:animRot>
                                    <p:animRot by="-240000">
                                      <p:cBhvr>
                                        <p:cTn id="373" dur="200" fill="hold">
                                          <p:stCondLst>
                                            <p:cond delay="600"/>
                                          </p:stCondLst>
                                        </p:cTn>
                                        <p:tgtEl>
                                          <p:spTgt spid="5"/>
                                        </p:tgtEl>
                                        <p:attrNameLst>
                                          <p:attrName>r</p:attrName>
                                        </p:attrNameLst>
                                      </p:cBhvr>
                                    </p:animRot>
                                    <p:animRot by="120000">
                                      <p:cBhvr>
                                        <p:cTn id="374" dur="200" fill="hold">
                                          <p:stCondLst>
                                            <p:cond delay="800"/>
                                          </p:stCondLst>
                                        </p:cTn>
                                        <p:tgtEl>
                                          <p:spTgt spid="5"/>
                                        </p:tgtEl>
                                        <p:attrNameLst>
                                          <p:attrName>r</p:attrName>
                                        </p:attrNameLst>
                                      </p:cBhvr>
                                    </p:animRot>
                                  </p:childTnLst>
                                </p:cTn>
                              </p:par>
                              <p:par>
                                <p:cTn id="375" presetID="32" presetClass="emph" presetSubtype="0" fill="hold" grpId="5" nodeType="withEffect">
                                  <p:stCondLst>
                                    <p:cond delay="0"/>
                                  </p:stCondLst>
                                  <p:childTnLst>
                                    <p:animRot by="120000">
                                      <p:cBhvr>
                                        <p:cTn id="376" dur="100" fill="hold">
                                          <p:stCondLst>
                                            <p:cond delay="0"/>
                                          </p:stCondLst>
                                        </p:cTn>
                                        <p:tgtEl>
                                          <p:spTgt spid="6"/>
                                        </p:tgtEl>
                                        <p:attrNameLst>
                                          <p:attrName>r</p:attrName>
                                        </p:attrNameLst>
                                      </p:cBhvr>
                                    </p:animRot>
                                    <p:animRot by="-240000">
                                      <p:cBhvr>
                                        <p:cTn id="377" dur="200" fill="hold">
                                          <p:stCondLst>
                                            <p:cond delay="200"/>
                                          </p:stCondLst>
                                        </p:cTn>
                                        <p:tgtEl>
                                          <p:spTgt spid="6"/>
                                        </p:tgtEl>
                                        <p:attrNameLst>
                                          <p:attrName>r</p:attrName>
                                        </p:attrNameLst>
                                      </p:cBhvr>
                                    </p:animRot>
                                    <p:animRot by="240000">
                                      <p:cBhvr>
                                        <p:cTn id="378" dur="200" fill="hold">
                                          <p:stCondLst>
                                            <p:cond delay="400"/>
                                          </p:stCondLst>
                                        </p:cTn>
                                        <p:tgtEl>
                                          <p:spTgt spid="6"/>
                                        </p:tgtEl>
                                        <p:attrNameLst>
                                          <p:attrName>r</p:attrName>
                                        </p:attrNameLst>
                                      </p:cBhvr>
                                    </p:animRot>
                                    <p:animRot by="-240000">
                                      <p:cBhvr>
                                        <p:cTn id="379" dur="200" fill="hold">
                                          <p:stCondLst>
                                            <p:cond delay="600"/>
                                          </p:stCondLst>
                                        </p:cTn>
                                        <p:tgtEl>
                                          <p:spTgt spid="6"/>
                                        </p:tgtEl>
                                        <p:attrNameLst>
                                          <p:attrName>r</p:attrName>
                                        </p:attrNameLst>
                                      </p:cBhvr>
                                    </p:animRot>
                                    <p:animRot by="120000">
                                      <p:cBhvr>
                                        <p:cTn id="380" dur="200" fill="hold">
                                          <p:stCondLst>
                                            <p:cond delay="800"/>
                                          </p:stCondLst>
                                        </p:cTn>
                                        <p:tgtEl>
                                          <p:spTgt spid="6"/>
                                        </p:tgtEl>
                                        <p:attrNameLst>
                                          <p:attrName>r</p:attrName>
                                        </p:attrNameLst>
                                      </p:cBhvr>
                                    </p:animRot>
                                  </p:childTnLst>
                                </p:cTn>
                              </p:par>
                              <p:par>
                                <p:cTn id="381" presetID="32" presetClass="emph" presetSubtype="0" fill="hold" nodeType="withEffect">
                                  <p:stCondLst>
                                    <p:cond delay="0"/>
                                  </p:stCondLst>
                                  <p:childTnLst>
                                    <p:animRot by="120000">
                                      <p:cBhvr>
                                        <p:cTn id="382" dur="100" fill="hold">
                                          <p:stCondLst>
                                            <p:cond delay="0"/>
                                          </p:stCondLst>
                                        </p:cTn>
                                        <p:tgtEl>
                                          <p:spTgt spid="8"/>
                                        </p:tgtEl>
                                        <p:attrNameLst>
                                          <p:attrName>r</p:attrName>
                                        </p:attrNameLst>
                                      </p:cBhvr>
                                    </p:animRot>
                                    <p:animRot by="-240000">
                                      <p:cBhvr>
                                        <p:cTn id="383" dur="200" fill="hold">
                                          <p:stCondLst>
                                            <p:cond delay="200"/>
                                          </p:stCondLst>
                                        </p:cTn>
                                        <p:tgtEl>
                                          <p:spTgt spid="8"/>
                                        </p:tgtEl>
                                        <p:attrNameLst>
                                          <p:attrName>r</p:attrName>
                                        </p:attrNameLst>
                                      </p:cBhvr>
                                    </p:animRot>
                                    <p:animRot by="240000">
                                      <p:cBhvr>
                                        <p:cTn id="384" dur="200" fill="hold">
                                          <p:stCondLst>
                                            <p:cond delay="400"/>
                                          </p:stCondLst>
                                        </p:cTn>
                                        <p:tgtEl>
                                          <p:spTgt spid="8"/>
                                        </p:tgtEl>
                                        <p:attrNameLst>
                                          <p:attrName>r</p:attrName>
                                        </p:attrNameLst>
                                      </p:cBhvr>
                                    </p:animRot>
                                    <p:animRot by="-240000">
                                      <p:cBhvr>
                                        <p:cTn id="385" dur="200" fill="hold">
                                          <p:stCondLst>
                                            <p:cond delay="600"/>
                                          </p:stCondLst>
                                        </p:cTn>
                                        <p:tgtEl>
                                          <p:spTgt spid="8"/>
                                        </p:tgtEl>
                                        <p:attrNameLst>
                                          <p:attrName>r</p:attrName>
                                        </p:attrNameLst>
                                      </p:cBhvr>
                                    </p:animRot>
                                    <p:animRot by="120000">
                                      <p:cBhvr>
                                        <p:cTn id="386" dur="200" fill="hold">
                                          <p:stCondLst>
                                            <p:cond delay="800"/>
                                          </p:stCondLst>
                                        </p:cTn>
                                        <p:tgtEl>
                                          <p:spTgt spid="8"/>
                                        </p:tgtEl>
                                        <p:attrNameLst>
                                          <p:attrName>r</p:attrName>
                                        </p:attrNameLst>
                                      </p:cBhvr>
                                    </p:animRot>
                                  </p:childTnLst>
                                </p:cTn>
                              </p:par>
                              <p:par>
                                <p:cTn id="387" presetID="32" presetClass="emph" presetSubtype="0" fill="hold" grpId="4" nodeType="withEffect">
                                  <p:stCondLst>
                                    <p:cond delay="0"/>
                                  </p:stCondLst>
                                  <p:childTnLst>
                                    <p:animRot by="120000">
                                      <p:cBhvr>
                                        <p:cTn id="388" dur="100" fill="hold">
                                          <p:stCondLst>
                                            <p:cond delay="0"/>
                                          </p:stCondLst>
                                        </p:cTn>
                                        <p:tgtEl>
                                          <p:spTgt spid="9"/>
                                        </p:tgtEl>
                                        <p:attrNameLst>
                                          <p:attrName>r</p:attrName>
                                        </p:attrNameLst>
                                      </p:cBhvr>
                                    </p:animRot>
                                    <p:animRot by="-240000">
                                      <p:cBhvr>
                                        <p:cTn id="389" dur="200" fill="hold">
                                          <p:stCondLst>
                                            <p:cond delay="200"/>
                                          </p:stCondLst>
                                        </p:cTn>
                                        <p:tgtEl>
                                          <p:spTgt spid="9"/>
                                        </p:tgtEl>
                                        <p:attrNameLst>
                                          <p:attrName>r</p:attrName>
                                        </p:attrNameLst>
                                      </p:cBhvr>
                                    </p:animRot>
                                    <p:animRot by="240000">
                                      <p:cBhvr>
                                        <p:cTn id="390" dur="200" fill="hold">
                                          <p:stCondLst>
                                            <p:cond delay="400"/>
                                          </p:stCondLst>
                                        </p:cTn>
                                        <p:tgtEl>
                                          <p:spTgt spid="9"/>
                                        </p:tgtEl>
                                        <p:attrNameLst>
                                          <p:attrName>r</p:attrName>
                                        </p:attrNameLst>
                                      </p:cBhvr>
                                    </p:animRot>
                                    <p:animRot by="-240000">
                                      <p:cBhvr>
                                        <p:cTn id="391" dur="200" fill="hold">
                                          <p:stCondLst>
                                            <p:cond delay="600"/>
                                          </p:stCondLst>
                                        </p:cTn>
                                        <p:tgtEl>
                                          <p:spTgt spid="9"/>
                                        </p:tgtEl>
                                        <p:attrNameLst>
                                          <p:attrName>r</p:attrName>
                                        </p:attrNameLst>
                                      </p:cBhvr>
                                    </p:animRot>
                                    <p:animRot by="120000">
                                      <p:cBhvr>
                                        <p:cTn id="392" dur="200" fill="hold">
                                          <p:stCondLst>
                                            <p:cond delay="800"/>
                                          </p:stCondLst>
                                        </p:cTn>
                                        <p:tgtEl>
                                          <p:spTgt spid="9"/>
                                        </p:tgtEl>
                                        <p:attrNameLst>
                                          <p:attrName>r</p:attrName>
                                        </p:attrNameLst>
                                      </p:cBhvr>
                                    </p:animRot>
                                  </p:childTnLst>
                                </p:cTn>
                              </p:par>
                              <p:par>
                                <p:cTn id="393" presetID="32" presetClass="emph" presetSubtype="0" fill="hold" grpId="4" nodeType="withEffect">
                                  <p:stCondLst>
                                    <p:cond delay="0"/>
                                  </p:stCondLst>
                                  <p:childTnLst>
                                    <p:animRot by="120000">
                                      <p:cBhvr>
                                        <p:cTn id="394" dur="100" fill="hold">
                                          <p:stCondLst>
                                            <p:cond delay="0"/>
                                          </p:stCondLst>
                                        </p:cTn>
                                        <p:tgtEl>
                                          <p:spTgt spid="10"/>
                                        </p:tgtEl>
                                        <p:attrNameLst>
                                          <p:attrName>r</p:attrName>
                                        </p:attrNameLst>
                                      </p:cBhvr>
                                    </p:animRot>
                                    <p:animRot by="-240000">
                                      <p:cBhvr>
                                        <p:cTn id="395" dur="200" fill="hold">
                                          <p:stCondLst>
                                            <p:cond delay="200"/>
                                          </p:stCondLst>
                                        </p:cTn>
                                        <p:tgtEl>
                                          <p:spTgt spid="10"/>
                                        </p:tgtEl>
                                        <p:attrNameLst>
                                          <p:attrName>r</p:attrName>
                                        </p:attrNameLst>
                                      </p:cBhvr>
                                    </p:animRot>
                                    <p:animRot by="240000">
                                      <p:cBhvr>
                                        <p:cTn id="396" dur="200" fill="hold">
                                          <p:stCondLst>
                                            <p:cond delay="400"/>
                                          </p:stCondLst>
                                        </p:cTn>
                                        <p:tgtEl>
                                          <p:spTgt spid="10"/>
                                        </p:tgtEl>
                                        <p:attrNameLst>
                                          <p:attrName>r</p:attrName>
                                        </p:attrNameLst>
                                      </p:cBhvr>
                                    </p:animRot>
                                    <p:animRot by="-240000">
                                      <p:cBhvr>
                                        <p:cTn id="397" dur="200" fill="hold">
                                          <p:stCondLst>
                                            <p:cond delay="600"/>
                                          </p:stCondLst>
                                        </p:cTn>
                                        <p:tgtEl>
                                          <p:spTgt spid="10"/>
                                        </p:tgtEl>
                                        <p:attrNameLst>
                                          <p:attrName>r</p:attrName>
                                        </p:attrNameLst>
                                      </p:cBhvr>
                                    </p:animRot>
                                    <p:animRot by="120000">
                                      <p:cBhvr>
                                        <p:cTn id="398" dur="200" fill="hold">
                                          <p:stCondLst>
                                            <p:cond delay="800"/>
                                          </p:stCondLst>
                                        </p:cTn>
                                        <p:tgtEl>
                                          <p:spTgt spid="10"/>
                                        </p:tgtEl>
                                        <p:attrNameLst>
                                          <p:attrName>r</p:attrName>
                                        </p:attrNameLst>
                                      </p:cBhvr>
                                    </p:animRot>
                                  </p:childTnLst>
                                </p:cTn>
                              </p:par>
                              <p:par>
                                <p:cTn id="399" presetID="1" presetClass="emph" presetSubtype="2" fill="hold" nodeType="withEffect">
                                  <p:stCondLst>
                                    <p:cond delay="500"/>
                                  </p:stCondLst>
                                  <p:childTnLst>
                                    <p:animClr clrSpc="rgb" dir="cw">
                                      <p:cBhvr>
                                        <p:cTn id="400" dur="2000" fill="hold"/>
                                        <p:tgtEl>
                                          <p:spTgt spid="21"/>
                                        </p:tgtEl>
                                        <p:attrNameLst>
                                          <p:attrName>fillcolor</p:attrName>
                                        </p:attrNameLst>
                                      </p:cBhvr>
                                      <p:to>
                                        <a:srgbClr val="FF0000"/>
                                      </p:to>
                                    </p:animClr>
                                    <p:set>
                                      <p:cBhvr>
                                        <p:cTn id="401" dur="2000" fill="hold"/>
                                        <p:tgtEl>
                                          <p:spTgt spid="21"/>
                                        </p:tgtEl>
                                        <p:attrNameLst>
                                          <p:attrName>fill.type</p:attrName>
                                        </p:attrNameLst>
                                      </p:cBhvr>
                                      <p:to>
                                        <p:strVal val="solid"/>
                                      </p:to>
                                    </p:set>
                                    <p:set>
                                      <p:cBhvr>
                                        <p:cTn id="402" dur="2000" fill="hold"/>
                                        <p:tgtEl>
                                          <p:spTgt spid="21"/>
                                        </p:tgtEl>
                                        <p:attrNameLst>
                                          <p:attrName>fill.on</p:attrName>
                                        </p:attrNameLst>
                                      </p:cBhvr>
                                      <p:to>
                                        <p:strVal val="true"/>
                                      </p:to>
                                    </p:set>
                                  </p:childTnLst>
                                  <p:subTnLst>
                                    <p:audio>
                                      <p:cMediaNode>
                                        <p:cTn display="0" masterRel="sameClick">
                                          <p:stCondLst>
                                            <p:cond evt="begin" delay="0">
                                              <p:tn val="399"/>
                                            </p:cond>
                                          </p:stCondLst>
                                          <p:endCondLst>
                                            <p:cond evt="onStopAudio" delay="0">
                                              <p:tgtEl>
                                                <p:sldTgt/>
                                              </p:tgtEl>
                                            </p:cond>
                                          </p:endCondLst>
                                        </p:cTn>
                                        <p:tgtEl>
                                          <p:sndTgt r:embed="rId4" name="sai 50 (1).wav"/>
                                        </p:tgtEl>
                                      </p:cMediaNode>
                                    </p:audio>
                                  </p:subTnLst>
                                </p:cTn>
                              </p:par>
                              <p:par>
                                <p:cTn id="403" presetID="1" presetClass="emph" presetSubtype="2" fill="hold" nodeType="withEffect">
                                  <p:stCondLst>
                                    <p:cond delay="500"/>
                                  </p:stCondLst>
                                  <p:childTnLst>
                                    <p:animClr clrSpc="rgb" dir="cw">
                                      <p:cBhvr>
                                        <p:cTn id="404" dur="2000" fill="hold"/>
                                        <p:tgtEl>
                                          <p:spTgt spid="6"/>
                                        </p:tgtEl>
                                        <p:attrNameLst>
                                          <p:attrName>fillcolor</p:attrName>
                                        </p:attrNameLst>
                                      </p:cBhvr>
                                      <p:to>
                                        <a:srgbClr val="66FFFF"/>
                                      </p:to>
                                    </p:animClr>
                                    <p:set>
                                      <p:cBhvr>
                                        <p:cTn id="405" dur="2000" fill="hold"/>
                                        <p:tgtEl>
                                          <p:spTgt spid="6"/>
                                        </p:tgtEl>
                                        <p:attrNameLst>
                                          <p:attrName>fill.type</p:attrName>
                                        </p:attrNameLst>
                                      </p:cBhvr>
                                      <p:to>
                                        <p:strVal val="solid"/>
                                      </p:to>
                                    </p:set>
                                    <p:set>
                                      <p:cBhvr>
                                        <p:cTn id="406" dur="2000" fill="hold"/>
                                        <p:tgtEl>
                                          <p:spTgt spid="6"/>
                                        </p:tgtEl>
                                        <p:attrNameLst>
                                          <p:attrName>fill.on</p:attrName>
                                        </p:attrNameLst>
                                      </p:cBhvr>
                                      <p:to>
                                        <p:strVal val="true"/>
                                      </p:to>
                                    </p:set>
                                  </p:childTnLst>
                                </p:cTn>
                              </p:par>
                              <p:par>
                                <p:cTn id="407" presetID="47" presetClass="entr" presetSubtype="0" fill="hold" nodeType="withEffect">
                                  <p:stCondLst>
                                    <p:cond delay="500"/>
                                  </p:stCondLst>
                                  <p:childTnLst>
                                    <p:set>
                                      <p:cBhvr>
                                        <p:cTn id="408" dur="1" fill="hold">
                                          <p:stCondLst>
                                            <p:cond delay="0"/>
                                          </p:stCondLst>
                                        </p:cTn>
                                        <p:tgtEl>
                                          <p:spTgt spid="18"/>
                                        </p:tgtEl>
                                        <p:attrNameLst>
                                          <p:attrName>style.visibility</p:attrName>
                                        </p:attrNameLst>
                                      </p:cBhvr>
                                      <p:to>
                                        <p:strVal val="visible"/>
                                      </p:to>
                                    </p:set>
                                    <p:animEffect transition="in" filter="fade">
                                      <p:cBhvr>
                                        <p:cTn id="409" dur="1000"/>
                                        <p:tgtEl>
                                          <p:spTgt spid="18"/>
                                        </p:tgtEl>
                                      </p:cBhvr>
                                    </p:animEffect>
                                    <p:anim calcmode="lin" valueType="num">
                                      <p:cBhvr>
                                        <p:cTn id="410" dur="1000" fill="hold"/>
                                        <p:tgtEl>
                                          <p:spTgt spid="18"/>
                                        </p:tgtEl>
                                        <p:attrNameLst>
                                          <p:attrName>ppt_x</p:attrName>
                                        </p:attrNameLst>
                                      </p:cBhvr>
                                      <p:tavLst>
                                        <p:tav tm="0">
                                          <p:val>
                                            <p:strVal val="#ppt_x"/>
                                          </p:val>
                                        </p:tav>
                                        <p:tav tm="100000">
                                          <p:val>
                                            <p:strVal val="#ppt_x"/>
                                          </p:val>
                                        </p:tav>
                                      </p:tavLst>
                                    </p:anim>
                                    <p:anim calcmode="lin" valueType="num">
                                      <p:cBhvr>
                                        <p:cTn id="41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1"/>
                  </p:tgtEl>
                </p:cond>
              </p:nextCondLst>
            </p:seq>
          </p:childTnLst>
        </p:cTn>
      </p:par>
    </p:tnLst>
    <p:bldLst>
      <p:bldP spid="2" grpId="0"/>
      <p:bldP spid="5" grpId="0" animBg="1"/>
      <p:bldP spid="5" grpId="1" animBg="1"/>
      <p:bldP spid="5" grpId="2" animBg="1"/>
      <p:bldP spid="5" grpId="3" animBg="1"/>
      <p:bldP spid="5" grpId="4" animBg="1"/>
      <p:bldP spid="5" grpId="5" animBg="1"/>
      <p:bldP spid="6" grpId="0" animBg="1"/>
      <p:bldP spid="6" grpId="1" animBg="1"/>
      <p:bldP spid="6" grpId="2" animBg="1"/>
      <p:bldP spid="6" grpId="3" animBg="1"/>
      <p:bldP spid="6" grpId="4" animBg="1"/>
      <p:bldP spid="6" grpId="5" animBg="1"/>
      <p:bldP spid="9" grpId="0" animBg="1"/>
      <p:bldP spid="9" grpId="1" animBg="1"/>
      <p:bldP spid="9" grpId="2" animBg="1"/>
      <p:bldP spid="9" grpId="3" animBg="1"/>
      <p:bldP spid="9" grpId="4" animBg="1"/>
      <p:bldP spid="10" grpId="0" animBg="1"/>
      <p:bldP spid="10" grpId="1" animBg="1"/>
      <p:bldP spid="10" grpId="2" animBg="1"/>
      <p:bldP spid="10" grpId="3" animBg="1"/>
      <p:bldP spid="10" grpId="4" animBg="1"/>
      <p:bldP spid="13" grpId="0" animBg="1"/>
      <p:bldP spid="13" grpId="1" animBg="1"/>
      <p:bldP spid="13" grpId="2" animBg="1"/>
      <p:bldP spid="13" grpId="3" animBg="1"/>
      <p:bldP spid="13" grpId="4" animBg="1"/>
      <p:bldP spid="14" grpId="0" animBg="1"/>
      <p:bldP spid="14" grpId="1" animBg="1"/>
      <p:bldP spid="14" grpId="2" animBg="1"/>
      <p:bldP spid="14" grpId="3" animBg="1"/>
      <p:bldP spid="14" grpId="4" animBg="1"/>
      <p:bldP spid="20" grpId="0" animBg="1"/>
      <p:bldP spid="20" grpId="1" animBg="1"/>
      <p:bldP spid="20" grpId="2" animBg="1"/>
      <p:bldP spid="20" grpId="3" animBg="1"/>
      <p:bldP spid="21" grpId="0" animBg="1"/>
      <p:bldP spid="21" grpId="1" animBg="1"/>
      <p:bldP spid="21" grpId="2" animBg="1"/>
      <p:bldP spid="21" grpId="3"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7000" b="-39000"/>
          </a:stretch>
        </a:blipFill>
        <a:effectLst/>
      </p:bgPr>
    </p:bg>
    <p:spTree>
      <p:nvGrpSpPr>
        <p:cNvPr id="1" name=""/>
        <p:cNvGrpSpPr/>
        <p:nvPr/>
      </p:nvGrpSpPr>
      <p:grpSpPr>
        <a:xfrm>
          <a:off x="0" y="0"/>
          <a:ext cx="0" cy="0"/>
          <a:chOff x="0" y="0"/>
          <a:chExt cx="0" cy="0"/>
        </a:xfrm>
      </p:grpSpPr>
      <p:sp>
        <p:nvSpPr>
          <p:cNvPr id="16" name="Rectangle 15"/>
          <p:cNvSpPr/>
          <p:nvPr/>
        </p:nvSpPr>
        <p:spPr>
          <a:xfrm>
            <a:off x="550609" y="250304"/>
            <a:ext cx="11145753" cy="954107"/>
          </a:xfrm>
          <a:prstGeom prst="rect">
            <a:avLst/>
          </a:prstGeom>
        </p:spPr>
        <p:txBody>
          <a:bodyPr wrap="square">
            <a:spAutoFit/>
          </a:bodyPr>
          <a:lstStyle/>
          <a:p>
            <a:pPr algn="ctr" defTabSz="1219170"/>
            <a:r>
              <a:rPr lang="en-US" sz="2800" b="1" dirty="0" err="1">
                <a:solidFill>
                  <a:prstClr val="white"/>
                </a:solidFill>
                <a:latin typeface="+mj-lt"/>
                <a:cs typeface="Times New Roman" pitchFamily="18" charset="0"/>
              </a:rPr>
              <a:t>Câu</a:t>
            </a:r>
            <a:r>
              <a:rPr lang="en-US" sz="2800" b="1" dirty="0">
                <a:solidFill>
                  <a:prstClr val="white"/>
                </a:solidFill>
                <a:latin typeface="+mj-lt"/>
                <a:cs typeface="Times New Roman" pitchFamily="18" charset="0"/>
              </a:rPr>
              <a:t> </a:t>
            </a:r>
            <a:r>
              <a:rPr lang="en-US" sz="2800" b="1" dirty="0" err="1">
                <a:solidFill>
                  <a:prstClr val="white"/>
                </a:solidFill>
                <a:latin typeface="+mj-lt"/>
                <a:cs typeface="Times New Roman" pitchFamily="18" charset="0"/>
              </a:rPr>
              <a:t>chuyện</a:t>
            </a:r>
            <a:r>
              <a:rPr lang="en-US" sz="2800" b="1" dirty="0">
                <a:solidFill>
                  <a:prstClr val="white"/>
                </a:solidFill>
                <a:latin typeface="+mj-lt"/>
                <a:cs typeface="Times New Roman" pitchFamily="18" charset="0"/>
              </a:rPr>
              <a:t> </a:t>
            </a:r>
            <a:r>
              <a:rPr lang="en-US" sz="2800" b="1" dirty="0" err="1">
                <a:solidFill>
                  <a:prstClr val="white"/>
                </a:solidFill>
                <a:latin typeface="+mj-lt"/>
                <a:cs typeface="Times New Roman" pitchFamily="18" charset="0"/>
              </a:rPr>
              <a:t>giúp</a:t>
            </a:r>
            <a:r>
              <a:rPr lang="en-US" sz="2800" b="1" dirty="0">
                <a:solidFill>
                  <a:prstClr val="white"/>
                </a:solidFill>
                <a:latin typeface="+mj-lt"/>
                <a:cs typeface="Times New Roman" pitchFamily="18" charset="0"/>
              </a:rPr>
              <a:t> </a:t>
            </a:r>
            <a:r>
              <a:rPr lang="en-US" sz="2800" b="1" dirty="0" err="1">
                <a:solidFill>
                  <a:prstClr val="white"/>
                </a:solidFill>
                <a:latin typeface="+mj-lt"/>
                <a:cs typeface="Times New Roman" pitchFamily="18" charset="0"/>
              </a:rPr>
              <a:t>em</a:t>
            </a:r>
            <a:r>
              <a:rPr lang="en-US" sz="2800" b="1" dirty="0">
                <a:solidFill>
                  <a:prstClr val="white"/>
                </a:solidFill>
                <a:latin typeface="+mj-lt"/>
                <a:cs typeface="Times New Roman" pitchFamily="18" charset="0"/>
              </a:rPr>
              <a:t> </a:t>
            </a:r>
            <a:r>
              <a:rPr lang="en-US" sz="2800" b="1" dirty="0" err="1">
                <a:solidFill>
                  <a:prstClr val="white"/>
                </a:solidFill>
                <a:latin typeface="+mj-lt"/>
                <a:cs typeface="Times New Roman" pitchFamily="18" charset="0"/>
              </a:rPr>
              <a:t>hiểu</a:t>
            </a:r>
            <a:r>
              <a:rPr lang="en-US" sz="2800" b="1" dirty="0">
                <a:solidFill>
                  <a:prstClr val="white"/>
                </a:solidFill>
                <a:latin typeface="+mj-lt"/>
                <a:cs typeface="Times New Roman" pitchFamily="18" charset="0"/>
              </a:rPr>
              <a:t> </a:t>
            </a:r>
            <a:r>
              <a:rPr lang="en-US" sz="2800" b="1" dirty="0" err="1">
                <a:solidFill>
                  <a:prstClr val="white"/>
                </a:solidFill>
                <a:latin typeface="+mj-lt"/>
                <a:cs typeface="Times New Roman" pitchFamily="18" charset="0"/>
              </a:rPr>
              <a:t>điều</a:t>
            </a:r>
            <a:r>
              <a:rPr lang="en-US" sz="2800" b="1" dirty="0">
                <a:solidFill>
                  <a:prstClr val="white"/>
                </a:solidFill>
                <a:latin typeface="+mj-lt"/>
                <a:cs typeface="Times New Roman" pitchFamily="18" charset="0"/>
              </a:rPr>
              <a:t> </a:t>
            </a:r>
            <a:r>
              <a:rPr lang="en-US" sz="2800" b="1" dirty="0" err="1">
                <a:solidFill>
                  <a:prstClr val="white"/>
                </a:solidFill>
                <a:latin typeface="+mj-lt"/>
                <a:cs typeface="Times New Roman" pitchFamily="18" charset="0"/>
              </a:rPr>
              <a:t>gì</a:t>
            </a:r>
            <a:r>
              <a:rPr lang="vi-VN" sz="2800" b="1" dirty="0">
                <a:solidFill>
                  <a:prstClr val="white"/>
                </a:solidFill>
                <a:latin typeface="+mj-lt"/>
                <a:cs typeface="Times New Roman" pitchFamily="18" charset="0"/>
              </a:rPr>
              <a:t>? </a:t>
            </a:r>
          </a:p>
          <a:p>
            <a:pPr algn="ctr" defTabSz="1219170"/>
            <a:r>
              <a:rPr lang="vi-VN" sz="2800" b="1" dirty="0">
                <a:solidFill>
                  <a:prstClr val="white"/>
                </a:solidFill>
                <a:latin typeface="+mj-lt"/>
                <a:cs typeface="Times New Roman" pitchFamily="18" charset="0"/>
              </a:rPr>
              <a:t>Chọn ý đúng</a:t>
            </a:r>
          </a:p>
        </p:txBody>
      </p:sp>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l="14688" r="10548" b="6241"/>
          <a:stretch/>
        </p:blipFill>
        <p:spPr>
          <a:xfrm>
            <a:off x="9753600" y="2474392"/>
            <a:ext cx="1689621" cy="2118907"/>
          </a:xfrm>
          <a:prstGeom prst="rect">
            <a:avLst/>
          </a:prstGeom>
        </p:spPr>
      </p:pic>
      <p:sp>
        <p:nvSpPr>
          <p:cNvPr id="18" name="Freeform 17"/>
          <p:cNvSpPr/>
          <p:nvPr/>
        </p:nvSpPr>
        <p:spPr>
          <a:xfrm>
            <a:off x="10334865" y="4545710"/>
            <a:ext cx="353921" cy="501041"/>
          </a:xfrm>
          <a:custGeom>
            <a:avLst/>
            <a:gdLst>
              <a:gd name="connsiteX0" fmla="*/ 100584 w 265441"/>
              <a:gd name="connsiteY0" fmla="*/ 0 h 375781"/>
              <a:gd name="connsiteX1" fmla="*/ 263422 w 265441"/>
              <a:gd name="connsiteY1" fmla="*/ 100209 h 375781"/>
              <a:gd name="connsiteX2" fmla="*/ 375 w 265441"/>
              <a:gd name="connsiteY2" fmla="*/ 275573 h 375781"/>
              <a:gd name="connsiteX3" fmla="*/ 200792 w 265441"/>
              <a:gd name="connsiteY3" fmla="*/ 375781 h 375781"/>
              <a:gd name="connsiteX4" fmla="*/ 200792 w 265441"/>
              <a:gd name="connsiteY4" fmla="*/ 375781 h 375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441" h="375781">
                <a:moveTo>
                  <a:pt x="100584" y="0"/>
                </a:moveTo>
                <a:cubicBezTo>
                  <a:pt x="190354" y="27140"/>
                  <a:pt x="280124" y="54280"/>
                  <a:pt x="263422" y="100209"/>
                </a:cubicBezTo>
                <a:cubicBezTo>
                  <a:pt x="246721" y="146138"/>
                  <a:pt x="10813" y="229644"/>
                  <a:pt x="375" y="275573"/>
                </a:cubicBezTo>
                <a:cubicBezTo>
                  <a:pt x="-10063" y="321502"/>
                  <a:pt x="200792" y="375781"/>
                  <a:pt x="200792" y="375781"/>
                </a:cubicBezTo>
                <a:lnTo>
                  <a:pt x="200792" y="375781"/>
                </a:lnTo>
              </a:path>
            </a:pathLst>
          </a:cu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vi-VN" sz="2667">
              <a:solidFill>
                <a:prstClr val="black"/>
              </a:solidFill>
              <a:latin typeface="Times New Roman" panose="02020603050405020304" pitchFamily="18" charset="0"/>
            </a:endParaRPr>
          </a:p>
        </p:txBody>
      </p:sp>
      <p:sp>
        <p:nvSpPr>
          <p:cNvPr id="19" name="Rectangle 18"/>
          <p:cNvSpPr/>
          <p:nvPr/>
        </p:nvSpPr>
        <p:spPr>
          <a:xfrm>
            <a:off x="9441467" y="4789715"/>
            <a:ext cx="2313887" cy="1951878"/>
          </a:xfrm>
          <a:prstGeom prst="rect">
            <a:avLst/>
          </a:prstGeom>
          <a:solidFill>
            <a:srgbClr val="FFFF00"/>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vi-VN" sz="2400" dirty="0">
              <a:solidFill>
                <a:prstClr val="black"/>
              </a:solidFill>
              <a:latin typeface="+mj-lt"/>
              <a:cs typeface="Times New Roman" pitchFamily="18" charset="0"/>
            </a:endParaRPr>
          </a:p>
          <a:p>
            <a:pPr algn="ctr" defTabSz="1219170"/>
            <a:r>
              <a:rPr lang="vi-VN" sz="2400" dirty="0">
                <a:solidFill>
                  <a:prstClr val="black"/>
                </a:solidFill>
                <a:latin typeface="+mj-lt"/>
                <a:cs typeface="Times New Roman" pitchFamily="18" charset="0"/>
              </a:rPr>
              <a:t>D. </a:t>
            </a:r>
            <a:endParaRPr lang="en-US" sz="2400" dirty="0">
              <a:solidFill>
                <a:prstClr val="black"/>
              </a:solidFill>
              <a:latin typeface="+mj-lt"/>
              <a:cs typeface="Times New Roman" pitchFamily="18" charset="0"/>
            </a:endParaRPr>
          </a:p>
          <a:p>
            <a:pPr algn="just" defTabSz="1219170"/>
            <a:r>
              <a:rPr lang="en-US" sz="2000" dirty="0">
                <a:solidFill>
                  <a:prstClr val="black"/>
                </a:solidFill>
                <a:latin typeface="+mj-lt"/>
                <a:cs typeface="Times New Roman" pitchFamily="18" charset="0"/>
              </a:rPr>
              <a:t>   </a:t>
            </a:r>
            <a:r>
              <a:rPr lang="en-US" sz="2400" dirty="0" err="1">
                <a:solidFill>
                  <a:schemeClr val="tx1"/>
                </a:solidFill>
              </a:rPr>
              <a:t>Câu</a:t>
            </a:r>
            <a:r>
              <a:rPr lang="en-US" sz="2400" dirty="0">
                <a:solidFill>
                  <a:schemeClr val="tx1"/>
                </a:solidFill>
              </a:rPr>
              <a:t> </a:t>
            </a:r>
            <a:r>
              <a:rPr lang="en-US" sz="2400" dirty="0" err="1">
                <a:solidFill>
                  <a:schemeClr val="tx1"/>
                </a:solidFill>
              </a:rPr>
              <a:t>chuyện</a:t>
            </a:r>
            <a:r>
              <a:rPr lang="en-US" sz="2400" dirty="0">
                <a:solidFill>
                  <a:schemeClr val="tx1"/>
                </a:solidFill>
              </a:rPr>
              <a:t> ca </a:t>
            </a:r>
            <a:r>
              <a:rPr lang="en-US" sz="2400" dirty="0" err="1">
                <a:solidFill>
                  <a:schemeClr val="tx1"/>
                </a:solidFill>
              </a:rPr>
              <a:t>ngợi</a:t>
            </a:r>
            <a:r>
              <a:rPr lang="en-US" sz="2400" dirty="0">
                <a:solidFill>
                  <a:schemeClr val="tx1"/>
                </a:solidFill>
              </a:rPr>
              <a:t> </a:t>
            </a:r>
            <a:r>
              <a:rPr lang="en-US" sz="2400" dirty="0" err="1">
                <a:solidFill>
                  <a:schemeClr val="tx1"/>
                </a:solidFill>
              </a:rPr>
              <a:t>tình</a:t>
            </a:r>
            <a:r>
              <a:rPr lang="en-US" sz="2400" dirty="0">
                <a:solidFill>
                  <a:schemeClr val="tx1"/>
                </a:solidFill>
              </a:rPr>
              <a:t> </a:t>
            </a:r>
            <a:r>
              <a:rPr lang="en-US" sz="2400" dirty="0" err="1">
                <a:solidFill>
                  <a:schemeClr val="tx1"/>
                </a:solidFill>
              </a:rPr>
              <a:t>bạn</a:t>
            </a:r>
            <a:r>
              <a:rPr lang="en-US" sz="2400" dirty="0">
                <a:solidFill>
                  <a:schemeClr val="tx1"/>
                </a:solidFill>
              </a:rPr>
              <a:t> </a:t>
            </a:r>
            <a:r>
              <a:rPr lang="en-US" sz="2400" dirty="0" err="1">
                <a:solidFill>
                  <a:schemeClr val="tx1"/>
                </a:solidFill>
              </a:rPr>
              <a:t>của</a:t>
            </a:r>
            <a:r>
              <a:rPr lang="en-US" sz="2400" dirty="0">
                <a:solidFill>
                  <a:schemeClr val="tx1"/>
                </a:solidFill>
              </a:rPr>
              <a:t> </a:t>
            </a:r>
            <a:r>
              <a:rPr lang="en-US" sz="2400" dirty="0" err="1">
                <a:solidFill>
                  <a:schemeClr val="tx1"/>
                </a:solidFill>
              </a:rPr>
              <a:t>Bé</a:t>
            </a:r>
            <a:r>
              <a:rPr lang="en-US" sz="2400" dirty="0">
                <a:solidFill>
                  <a:schemeClr val="tx1"/>
                </a:solidFill>
              </a:rPr>
              <a:t> </a:t>
            </a:r>
            <a:r>
              <a:rPr lang="en-US" sz="2400" dirty="0" err="1">
                <a:solidFill>
                  <a:schemeClr val="tx1"/>
                </a:solidFill>
              </a:rPr>
              <a:t>và</a:t>
            </a:r>
            <a:r>
              <a:rPr lang="en-US" sz="2400" dirty="0">
                <a:solidFill>
                  <a:schemeClr val="tx1"/>
                </a:solidFill>
              </a:rPr>
              <a:t> </a:t>
            </a:r>
            <a:r>
              <a:rPr lang="en-US" sz="2400" dirty="0" err="1">
                <a:solidFill>
                  <a:schemeClr val="tx1"/>
                </a:solidFill>
              </a:rPr>
              <a:t>Cún</a:t>
            </a:r>
            <a:r>
              <a:rPr lang="en-US" sz="2400" dirty="0">
                <a:solidFill>
                  <a:schemeClr val="tx1"/>
                </a:solidFill>
              </a:rPr>
              <a:t> </a:t>
            </a:r>
            <a:r>
              <a:rPr lang="en-US" sz="2400" dirty="0" err="1">
                <a:solidFill>
                  <a:schemeClr val="tx1"/>
                </a:solidFill>
              </a:rPr>
              <a:t>Bông</a:t>
            </a:r>
            <a:r>
              <a:rPr lang="en-US" sz="2400" dirty="0">
                <a:solidFill>
                  <a:schemeClr val="tx1"/>
                </a:solidFill>
              </a:rPr>
              <a:t>.</a:t>
            </a:r>
            <a:endParaRPr lang="vi-VN" sz="2400" dirty="0">
              <a:solidFill>
                <a:schemeClr val="tx1"/>
              </a:solidFill>
            </a:endParaRPr>
          </a:p>
          <a:p>
            <a:pPr algn="ctr" defTabSz="1219170"/>
            <a:endParaRPr lang="vi-VN" sz="2400" dirty="0">
              <a:solidFill>
                <a:prstClr val="black"/>
              </a:solidFill>
              <a:latin typeface="+mj-lt"/>
              <a:cs typeface="Times New Roman" pitchFamily="18" charset="0"/>
            </a:endParaRPr>
          </a:p>
        </p:txBody>
      </p:sp>
      <p:pic>
        <p:nvPicPr>
          <p:cNvPr id="20" name="Picture 19"/>
          <p:cNvPicPr>
            <a:picLocks noChangeAspect="1"/>
          </p:cNvPicPr>
          <p:nvPr/>
        </p:nvPicPr>
        <p:blipFill rotWithShape="1">
          <a:blip r:embed="rId6" cstate="print">
            <a:extLst>
              <a:ext uri="{28A0092B-C50C-407E-A947-70E740481C1C}">
                <a14:useLocalDpi xmlns:a14="http://schemas.microsoft.com/office/drawing/2010/main" val="0"/>
              </a:ext>
            </a:extLst>
          </a:blip>
          <a:srcRect l="14688" r="10548" b="6241"/>
          <a:stretch/>
        </p:blipFill>
        <p:spPr>
          <a:xfrm>
            <a:off x="6899235" y="2514600"/>
            <a:ext cx="1689621" cy="2118907"/>
          </a:xfrm>
          <a:prstGeom prst="rect">
            <a:avLst/>
          </a:prstGeom>
        </p:spPr>
      </p:pic>
      <p:sp>
        <p:nvSpPr>
          <p:cNvPr id="21" name="Freeform 20"/>
          <p:cNvSpPr/>
          <p:nvPr/>
        </p:nvSpPr>
        <p:spPr>
          <a:xfrm>
            <a:off x="7480500" y="4585918"/>
            <a:ext cx="353921" cy="501041"/>
          </a:xfrm>
          <a:custGeom>
            <a:avLst/>
            <a:gdLst>
              <a:gd name="connsiteX0" fmla="*/ 100584 w 265441"/>
              <a:gd name="connsiteY0" fmla="*/ 0 h 375781"/>
              <a:gd name="connsiteX1" fmla="*/ 263422 w 265441"/>
              <a:gd name="connsiteY1" fmla="*/ 100209 h 375781"/>
              <a:gd name="connsiteX2" fmla="*/ 375 w 265441"/>
              <a:gd name="connsiteY2" fmla="*/ 275573 h 375781"/>
              <a:gd name="connsiteX3" fmla="*/ 200792 w 265441"/>
              <a:gd name="connsiteY3" fmla="*/ 375781 h 375781"/>
              <a:gd name="connsiteX4" fmla="*/ 200792 w 265441"/>
              <a:gd name="connsiteY4" fmla="*/ 375781 h 375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441" h="375781">
                <a:moveTo>
                  <a:pt x="100584" y="0"/>
                </a:moveTo>
                <a:cubicBezTo>
                  <a:pt x="190354" y="27140"/>
                  <a:pt x="280124" y="54280"/>
                  <a:pt x="263422" y="100209"/>
                </a:cubicBezTo>
                <a:cubicBezTo>
                  <a:pt x="246721" y="146138"/>
                  <a:pt x="10813" y="229644"/>
                  <a:pt x="375" y="275573"/>
                </a:cubicBezTo>
                <a:cubicBezTo>
                  <a:pt x="-10063" y="321502"/>
                  <a:pt x="200792" y="375781"/>
                  <a:pt x="200792" y="375781"/>
                </a:cubicBezTo>
                <a:lnTo>
                  <a:pt x="200792" y="375781"/>
                </a:lnTo>
              </a:path>
            </a:pathLst>
          </a:cu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vi-VN" sz="2667">
              <a:solidFill>
                <a:prstClr val="black"/>
              </a:solidFill>
              <a:latin typeface="Times New Roman" panose="02020603050405020304" pitchFamily="18" charset="0"/>
            </a:endParaRPr>
          </a:p>
        </p:txBody>
      </p:sp>
      <p:sp>
        <p:nvSpPr>
          <p:cNvPr id="22" name="Rectangle 21"/>
          <p:cNvSpPr/>
          <p:nvPr/>
        </p:nvSpPr>
        <p:spPr>
          <a:xfrm>
            <a:off x="6587102" y="4829923"/>
            <a:ext cx="2313887" cy="1951877"/>
          </a:xfrm>
          <a:prstGeom prst="rect">
            <a:avLst/>
          </a:prstGeom>
          <a:solidFill>
            <a:srgbClr val="FFFF00"/>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vi-VN" sz="2400" dirty="0">
                <a:solidFill>
                  <a:prstClr val="black"/>
                </a:solidFill>
                <a:latin typeface="+mj-lt"/>
                <a:cs typeface="Times New Roman" pitchFamily="18" charset="0"/>
              </a:rPr>
              <a:t>C. </a:t>
            </a:r>
            <a:endParaRPr lang="en-US" sz="2400" dirty="0">
              <a:solidFill>
                <a:prstClr val="black"/>
              </a:solidFill>
              <a:latin typeface="+mj-lt"/>
              <a:cs typeface="Times New Roman" pitchFamily="18" charset="0"/>
            </a:endParaRPr>
          </a:p>
          <a:p>
            <a:pPr algn="ctr" defTabSz="1219170"/>
            <a:r>
              <a:rPr lang="en-US" sz="2400">
                <a:solidFill>
                  <a:prstClr val="black"/>
                </a:solidFill>
                <a:latin typeface="+mj-lt"/>
                <a:cs typeface="Times New Roman" pitchFamily="18" charset="0"/>
              </a:rPr>
              <a:t>Bé không thích chơi với Cún Bông.</a:t>
            </a:r>
            <a:endParaRPr lang="vi-VN" sz="2400" dirty="0">
              <a:solidFill>
                <a:prstClr val="black"/>
              </a:solidFill>
              <a:latin typeface="+mj-lt"/>
              <a:cs typeface="Times New Roman" pitchFamily="18" charset="0"/>
            </a:endParaRPr>
          </a:p>
        </p:txBody>
      </p:sp>
      <p:pic>
        <p:nvPicPr>
          <p:cNvPr id="23" name="Picture 22"/>
          <p:cNvPicPr>
            <a:picLocks noChangeAspect="1"/>
          </p:cNvPicPr>
          <p:nvPr/>
        </p:nvPicPr>
        <p:blipFill rotWithShape="1">
          <a:blip r:embed="rId6" cstate="print">
            <a:extLst>
              <a:ext uri="{28A0092B-C50C-407E-A947-70E740481C1C}">
                <a14:useLocalDpi xmlns:a14="http://schemas.microsoft.com/office/drawing/2010/main" val="0"/>
              </a:ext>
            </a:extLst>
          </a:blip>
          <a:srcRect l="14688" r="10548" b="6241"/>
          <a:stretch/>
        </p:blipFill>
        <p:spPr>
          <a:xfrm>
            <a:off x="3891047" y="2514600"/>
            <a:ext cx="1689621" cy="2118907"/>
          </a:xfrm>
          <a:prstGeom prst="rect">
            <a:avLst/>
          </a:prstGeom>
        </p:spPr>
      </p:pic>
      <p:sp>
        <p:nvSpPr>
          <p:cNvPr id="24" name="Freeform 23"/>
          <p:cNvSpPr/>
          <p:nvPr/>
        </p:nvSpPr>
        <p:spPr>
          <a:xfrm>
            <a:off x="4472312" y="4585918"/>
            <a:ext cx="353921" cy="501041"/>
          </a:xfrm>
          <a:custGeom>
            <a:avLst/>
            <a:gdLst>
              <a:gd name="connsiteX0" fmla="*/ 100584 w 265441"/>
              <a:gd name="connsiteY0" fmla="*/ 0 h 375781"/>
              <a:gd name="connsiteX1" fmla="*/ 263422 w 265441"/>
              <a:gd name="connsiteY1" fmla="*/ 100209 h 375781"/>
              <a:gd name="connsiteX2" fmla="*/ 375 w 265441"/>
              <a:gd name="connsiteY2" fmla="*/ 275573 h 375781"/>
              <a:gd name="connsiteX3" fmla="*/ 200792 w 265441"/>
              <a:gd name="connsiteY3" fmla="*/ 375781 h 375781"/>
              <a:gd name="connsiteX4" fmla="*/ 200792 w 265441"/>
              <a:gd name="connsiteY4" fmla="*/ 375781 h 375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441" h="375781">
                <a:moveTo>
                  <a:pt x="100584" y="0"/>
                </a:moveTo>
                <a:cubicBezTo>
                  <a:pt x="190354" y="27140"/>
                  <a:pt x="280124" y="54280"/>
                  <a:pt x="263422" y="100209"/>
                </a:cubicBezTo>
                <a:cubicBezTo>
                  <a:pt x="246721" y="146138"/>
                  <a:pt x="10813" y="229644"/>
                  <a:pt x="375" y="275573"/>
                </a:cubicBezTo>
                <a:cubicBezTo>
                  <a:pt x="-10063" y="321502"/>
                  <a:pt x="200792" y="375781"/>
                  <a:pt x="200792" y="375781"/>
                </a:cubicBezTo>
                <a:lnTo>
                  <a:pt x="200792" y="375781"/>
                </a:lnTo>
              </a:path>
            </a:pathLst>
          </a:cu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vi-VN" sz="2667">
              <a:solidFill>
                <a:prstClr val="black"/>
              </a:solidFill>
              <a:latin typeface="Times New Roman" panose="02020603050405020304" pitchFamily="18" charset="0"/>
            </a:endParaRPr>
          </a:p>
        </p:txBody>
      </p:sp>
      <p:sp>
        <p:nvSpPr>
          <p:cNvPr id="25" name="Rectangle 24"/>
          <p:cNvSpPr/>
          <p:nvPr/>
        </p:nvSpPr>
        <p:spPr>
          <a:xfrm>
            <a:off x="3578914" y="4829923"/>
            <a:ext cx="2313887" cy="1951877"/>
          </a:xfrm>
          <a:prstGeom prst="rect">
            <a:avLst/>
          </a:prstGeom>
          <a:solidFill>
            <a:srgbClr val="FFFF00"/>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vi-VN" sz="2400" dirty="0">
                <a:solidFill>
                  <a:prstClr val="black"/>
                </a:solidFill>
                <a:latin typeface="+mj-lt"/>
                <a:cs typeface="Times New Roman" pitchFamily="18" charset="0"/>
              </a:rPr>
              <a:t>B.</a:t>
            </a:r>
            <a:endParaRPr lang="en-US" sz="2400" dirty="0">
              <a:solidFill>
                <a:prstClr val="black"/>
              </a:solidFill>
              <a:latin typeface="+mj-lt"/>
              <a:cs typeface="Times New Roman" pitchFamily="18" charset="0"/>
            </a:endParaRPr>
          </a:p>
          <a:p>
            <a:pPr algn="ctr" defTabSz="1219170"/>
            <a:r>
              <a:rPr lang="en-US" sz="2400">
                <a:solidFill>
                  <a:prstClr val="black"/>
                </a:solidFill>
                <a:latin typeface="+mj-lt"/>
                <a:cs typeface="Times New Roman" pitchFamily="18" charset="0"/>
              </a:rPr>
              <a:t>Cún Bông không thương Bé.</a:t>
            </a:r>
            <a:endParaRPr lang="vi-VN" sz="2400" dirty="0">
              <a:solidFill>
                <a:prstClr val="black"/>
              </a:solidFill>
              <a:latin typeface="+mj-lt"/>
              <a:cs typeface="Times New Roman" pitchFamily="18" charset="0"/>
            </a:endParaRPr>
          </a:p>
        </p:txBody>
      </p:sp>
      <p:pic>
        <p:nvPicPr>
          <p:cNvPr id="26" name="Tieng-tinh-tinh-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700000" y="2216779"/>
            <a:ext cx="812800" cy="812800"/>
          </a:xfrm>
          <a:prstGeom prst="rect">
            <a:avLst/>
          </a:prstGeom>
        </p:spPr>
      </p:pic>
      <p:pic>
        <p:nvPicPr>
          <p:cNvPr id="27" name="Picture 26"/>
          <p:cNvPicPr>
            <a:picLocks noChangeAspect="1"/>
          </p:cNvPicPr>
          <p:nvPr/>
        </p:nvPicPr>
        <p:blipFill rotWithShape="1">
          <a:blip r:embed="rId6" cstate="print">
            <a:extLst>
              <a:ext uri="{28A0092B-C50C-407E-A947-70E740481C1C}">
                <a14:useLocalDpi xmlns:a14="http://schemas.microsoft.com/office/drawing/2010/main" val="0"/>
              </a:ext>
            </a:extLst>
          </a:blip>
          <a:srcRect l="14688" r="10548" b="6241"/>
          <a:stretch/>
        </p:blipFill>
        <p:spPr>
          <a:xfrm>
            <a:off x="1046247" y="2467636"/>
            <a:ext cx="1689621" cy="2118907"/>
          </a:xfrm>
          <a:prstGeom prst="rect">
            <a:avLst/>
          </a:prstGeom>
        </p:spPr>
      </p:pic>
      <p:sp>
        <p:nvSpPr>
          <p:cNvPr id="28" name="Freeform 27"/>
          <p:cNvSpPr/>
          <p:nvPr/>
        </p:nvSpPr>
        <p:spPr>
          <a:xfrm>
            <a:off x="1627512" y="4538954"/>
            <a:ext cx="353921" cy="501041"/>
          </a:xfrm>
          <a:custGeom>
            <a:avLst/>
            <a:gdLst>
              <a:gd name="connsiteX0" fmla="*/ 100584 w 265441"/>
              <a:gd name="connsiteY0" fmla="*/ 0 h 375781"/>
              <a:gd name="connsiteX1" fmla="*/ 263422 w 265441"/>
              <a:gd name="connsiteY1" fmla="*/ 100209 h 375781"/>
              <a:gd name="connsiteX2" fmla="*/ 375 w 265441"/>
              <a:gd name="connsiteY2" fmla="*/ 275573 h 375781"/>
              <a:gd name="connsiteX3" fmla="*/ 200792 w 265441"/>
              <a:gd name="connsiteY3" fmla="*/ 375781 h 375781"/>
              <a:gd name="connsiteX4" fmla="*/ 200792 w 265441"/>
              <a:gd name="connsiteY4" fmla="*/ 375781 h 375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441" h="375781">
                <a:moveTo>
                  <a:pt x="100584" y="0"/>
                </a:moveTo>
                <a:cubicBezTo>
                  <a:pt x="190354" y="27140"/>
                  <a:pt x="280124" y="54280"/>
                  <a:pt x="263422" y="100209"/>
                </a:cubicBezTo>
                <a:cubicBezTo>
                  <a:pt x="246721" y="146138"/>
                  <a:pt x="10813" y="229644"/>
                  <a:pt x="375" y="275573"/>
                </a:cubicBezTo>
                <a:cubicBezTo>
                  <a:pt x="-10063" y="321502"/>
                  <a:pt x="200792" y="375781"/>
                  <a:pt x="200792" y="375781"/>
                </a:cubicBezTo>
                <a:lnTo>
                  <a:pt x="200792" y="375781"/>
                </a:lnTo>
              </a:path>
            </a:pathLst>
          </a:cu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vi-VN" sz="2667">
              <a:solidFill>
                <a:prstClr val="black"/>
              </a:solidFill>
              <a:latin typeface="Times New Roman" panose="02020603050405020304" pitchFamily="18" charset="0"/>
            </a:endParaRPr>
          </a:p>
        </p:txBody>
      </p:sp>
      <p:sp>
        <p:nvSpPr>
          <p:cNvPr id="29" name="Rectangle 28"/>
          <p:cNvSpPr/>
          <p:nvPr/>
        </p:nvSpPr>
        <p:spPr>
          <a:xfrm>
            <a:off x="734114" y="4789715"/>
            <a:ext cx="2313887" cy="1945121"/>
          </a:xfrm>
          <a:prstGeom prst="rect">
            <a:avLst/>
          </a:prstGeom>
          <a:solidFill>
            <a:srgbClr val="FFFF00"/>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vi-VN" sz="2400" dirty="0">
                <a:solidFill>
                  <a:prstClr val="black"/>
                </a:solidFill>
                <a:latin typeface="+mj-lt"/>
                <a:cs typeface="Times New Roman" pitchFamily="18" charset="0"/>
              </a:rPr>
              <a:t>A. </a:t>
            </a:r>
            <a:endParaRPr lang="en-US" sz="2400" dirty="0">
              <a:solidFill>
                <a:prstClr val="black"/>
              </a:solidFill>
              <a:latin typeface="+mj-lt"/>
              <a:cs typeface="Times New Roman" pitchFamily="18" charset="0"/>
            </a:endParaRPr>
          </a:p>
          <a:p>
            <a:pPr algn="ctr" defTabSz="1219170"/>
            <a:r>
              <a:rPr lang="en-US" sz="2400" dirty="0" err="1">
                <a:solidFill>
                  <a:prstClr val="black"/>
                </a:solidFill>
                <a:latin typeface="+mj-lt"/>
                <a:cs typeface="Times New Roman" pitchFamily="18" charset="0"/>
              </a:rPr>
              <a:t>Không</a:t>
            </a:r>
            <a:r>
              <a:rPr lang="en-US" sz="2400" dirty="0">
                <a:solidFill>
                  <a:prstClr val="black"/>
                </a:solidFill>
                <a:latin typeface="+mj-lt"/>
                <a:cs typeface="Times New Roman" pitchFamily="18" charset="0"/>
              </a:rPr>
              <a:t> </a:t>
            </a:r>
            <a:r>
              <a:rPr lang="en-US" sz="2400" dirty="0" err="1">
                <a:solidFill>
                  <a:prstClr val="black"/>
                </a:solidFill>
                <a:latin typeface="+mj-lt"/>
                <a:cs typeface="Times New Roman" pitchFamily="18" charset="0"/>
              </a:rPr>
              <a:t>nên</a:t>
            </a:r>
            <a:r>
              <a:rPr lang="en-US" sz="2400" dirty="0">
                <a:solidFill>
                  <a:prstClr val="black"/>
                </a:solidFill>
                <a:latin typeface="+mj-lt"/>
                <a:cs typeface="Times New Roman" pitchFamily="18" charset="0"/>
              </a:rPr>
              <a:t> </a:t>
            </a:r>
            <a:r>
              <a:rPr lang="en-US" sz="2400" dirty="0" err="1">
                <a:solidFill>
                  <a:prstClr val="black"/>
                </a:solidFill>
                <a:latin typeface="+mj-lt"/>
                <a:cs typeface="Times New Roman" pitchFamily="18" charset="0"/>
              </a:rPr>
              <a:t>chơi</a:t>
            </a:r>
            <a:r>
              <a:rPr lang="en-US" sz="2400" dirty="0">
                <a:solidFill>
                  <a:prstClr val="black"/>
                </a:solidFill>
                <a:latin typeface="+mj-lt"/>
                <a:cs typeface="Times New Roman" pitchFamily="18" charset="0"/>
              </a:rPr>
              <a:t> </a:t>
            </a:r>
            <a:r>
              <a:rPr lang="en-US" sz="2400" dirty="0" err="1">
                <a:solidFill>
                  <a:prstClr val="black"/>
                </a:solidFill>
                <a:latin typeface="+mj-lt"/>
                <a:cs typeface="Times New Roman" pitchFamily="18" charset="0"/>
              </a:rPr>
              <a:t>với</a:t>
            </a:r>
            <a:r>
              <a:rPr lang="en-US" sz="2400" dirty="0">
                <a:solidFill>
                  <a:prstClr val="black"/>
                </a:solidFill>
                <a:latin typeface="+mj-lt"/>
                <a:cs typeface="Times New Roman" pitchFamily="18" charset="0"/>
              </a:rPr>
              <a:t> </a:t>
            </a:r>
            <a:r>
              <a:rPr lang="en-US" sz="2400" dirty="0" err="1">
                <a:solidFill>
                  <a:prstClr val="black"/>
                </a:solidFill>
                <a:latin typeface="+mj-lt"/>
                <a:cs typeface="Times New Roman" pitchFamily="18" charset="0"/>
              </a:rPr>
              <a:t>vật</a:t>
            </a:r>
            <a:r>
              <a:rPr lang="en-US" sz="2400" dirty="0">
                <a:solidFill>
                  <a:prstClr val="black"/>
                </a:solidFill>
                <a:latin typeface="+mj-lt"/>
                <a:cs typeface="Times New Roman" pitchFamily="18" charset="0"/>
              </a:rPr>
              <a:t> </a:t>
            </a:r>
            <a:r>
              <a:rPr lang="en-US" sz="2400" dirty="0" err="1">
                <a:solidFill>
                  <a:prstClr val="black"/>
                </a:solidFill>
                <a:latin typeface="+mj-lt"/>
                <a:cs typeface="Times New Roman" pitchFamily="18" charset="0"/>
              </a:rPr>
              <a:t>nuôi</a:t>
            </a:r>
            <a:r>
              <a:rPr lang="en-US" sz="2400" dirty="0">
                <a:solidFill>
                  <a:prstClr val="black"/>
                </a:solidFill>
                <a:latin typeface="+mj-lt"/>
                <a:cs typeface="Times New Roman" pitchFamily="18" charset="0"/>
              </a:rPr>
              <a:t>.</a:t>
            </a:r>
            <a:endParaRPr lang="vi-VN" sz="2400" dirty="0">
              <a:solidFill>
                <a:prstClr val="black"/>
              </a:solidFill>
              <a:latin typeface="+mj-lt"/>
              <a:cs typeface="Times New Roman" pitchFamily="18" charset="0"/>
            </a:endParaRPr>
          </a:p>
        </p:txBody>
      </p:sp>
      <p:pic>
        <p:nvPicPr>
          <p:cNvPr id="31" name="Picture 30">
            <a:hlinkClick r:id="rId8" action="ppaction://hlinksldjump"/>
          </p:cNvPr>
          <p:cNvPicPr>
            <a:picLocks noChangeAspect="1"/>
          </p:cNvPicPr>
          <p:nvPr/>
        </p:nvPicPr>
        <p:blipFill rotWithShape="1">
          <a:blip r:embed="rId9" cstate="print">
            <a:extLst>
              <a:ext uri="{28A0092B-C50C-407E-A947-70E740481C1C}">
                <a14:useLocalDpi xmlns:a14="http://schemas.microsoft.com/office/drawing/2010/main" val="0"/>
              </a:ext>
            </a:extLst>
          </a:blip>
          <a:srcRect l="10988" t="20000" r="8025" b="29630"/>
          <a:stretch/>
        </p:blipFill>
        <p:spPr>
          <a:xfrm flipH="1">
            <a:off x="5463085" y="1729437"/>
            <a:ext cx="1320800" cy="988364"/>
          </a:xfrm>
          <a:prstGeom prst="rect">
            <a:avLst/>
          </a:prstGeom>
        </p:spPr>
      </p:pic>
      <p:pic>
        <p:nvPicPr>
          <p:cNvPr id="32" name="Picture 31">
            <a:hlinkClick r:id="rId10" action="ppaction://hlinksldjump"/>
          </p:cNvPr>
          <p:cNvPicPr>
            <a:picLocks noChangeAspect="1"/>
          </p:cNvPicPr>
          <p:nvPr/>
        </p:nvPicPr>
        <p:blipFill rotWithShape="1">
          <a:blip r:embed="rId9" cstate="print">
            <a:biLevel thresh="75000"/>
            <a:extLst>
              <a:ext uri="{28A0092B-C50C-407E-A947-70E740481C1C}">
                <a14:useLocalDpi xmlns:a14="http://schemas.microsoft.com/office/drawing/2010/main" val="0"/>
              </a:ext>
            </a:extLst>
          </a:blip>
          <a:srcRect l="10988" t="20000" r="8025" b="29630"/>
          <a:stretch/>
        </p:blipFill>
        <p:spPr>
          <a:xfrm flipH="1">
            <a:off x="5427946" y="1685297"/>
            <a:ext cx="1420489" cy="1062963"/>
          </a:xfrm>
          <a:prstGeom prst="rect">
            <a:avLst/>
          </a:prstGeom>
        </p:spPr>
      </p:pic>
      <p:pic>
        <p:nvPicPr>
          <p:cNvPr id="30" name="Picture 29">
            <a:extLst>
              <a:ext uri="{FF2B5EF4-FFF2-40B4-BE49-F238E27FC236}">
                <a16:creationId xmlns:a16="http://schemas.microsoft.com/office/drawing/2014/main" id="{2157C2CF-E644-41C8-8CD8-596AC3F834B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1"/>
            <a:ext cx="1028699" cy="533400"/>
          </a:xfrm>
          <a:prstGeom prst="rect">
            <a:avLst/>
          </a:prstGeom>
        </p:spPr>
      </p:pic>
    </p:spTree>
    <p:extLst>
      <p:ext uri="{BB962C8B-B14F-4D97-AF65-F5344CB8AC3E}">
        <p14:creationId xmlns:p14="http://schemas.microsoft.com/office/powerpoint/2010/main" val="171514536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edge">
                                      <p:cBhvr>
                                        <p:cTn id="7" dur="2000"/>
                                        <p:tgtEl>
                                          <p:spTgt spid="16"/>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anim calcmode="lin" valueType="num">
                                      <p:cBhvr>
                                        <p:cTn id="12" dur="1000" fill="hold"/>
                                        <p:tgtEl>
                                          <p:spTgt spid="23"/>
                                        </p:tgtEl>
                                        <p:attrNameLst>
                                          <p:attrName>ppt_x</p:attrName>
                                        </p:attrNameLst>
                                      </p:cBhvr>
                                      <p:tavLst>
                                        <p:tav tm="0">
                                          <p:val>
                                            <p:strVal val="#ppt_x"/>
                                          </p:val>
                                        </p:tav>
                                        <p:tav tm="100000">
                                          <p:val>
                                            <p:strVal val="#ppt_x"/>
                                          </p:val>
                                        </p:tav>
                                      </p:tavLst>
                                    </p:anim>
                                    <p:anim calcmode="lin" valueType="num">
                                      <p:cBhvr>
                                        <p:cTn id="13" dur="1000" fill="hold"/>
                                        <p:tgtEl>
                                          <p:spTgt spid="23"/>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1000"/>
                                        <p:tgtEl>
                                          <p:spTgt spid="24"/>
                                        </p:tgtEl>
                                      </p:cBhvr>
                                    </p:animEffect>
                                    <p:anim calcmode="lin" valueType="num">
                                      <p:cBhvr>
                                        <p:cTn id="17" dur="1000" fill="hold"/>
                                        <p:tgtEl>
                                          <p:spTgt spid="24"/>
                                        </p:tgtEl>
                                        <p:attrNameLst>
                                          <p:attrName>ppt_x</p:attrName>
                                        </p:attrNameLst>
                                      </p:cBhvr>
                                      <p:tavLst>
                                        <p:tav tm="0">
                                          <p:val>
                                            <p:strVal val="#ppt_x"/>
                                          </p:val>
                                        </p:tav>
                                        <p:tav tm="100000">
                                          <p:val>
                                            <p:strVal val="#ppt_x"/>
                                          </p:val>
                                        </p:tav>
                                      </p:tavLst>
                                    </p:anim>
                                    <p:anim calcmode="lin" valueType="num">
                                      <p:cBhvr>
                                        <p:cTn id="18" dur="1000" fill="hold"/>
                                        <p:tgtEl>
                                          <p:spTgt spid="24"/>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1000"/>
                                        <p:tgtEl>
                                          <p:spTgt spid="19"/>
                                        </p:tgtEl>
                                      </p:cBhvr>
                                    </p:animEffect>
                                    <p:anim calcmode="lin" valueType="num">
                                      <p:cBhvr>
                                        <p:cTn id="37" dur="1000" fill="hold"/>
                                        <p:tgtEl>
                                          <p:spTgt spid="19"/>
                                        </p:tgtEl>
                                        <p:attrNameLst>
                                          <p:attrName>ppt_x</p:attrName>
                                        </p:attrNameLst>
                                      </p:cBhvr>
                                      <p:tavLst>
                                        <p:tav tm="0">
                                          <p:val>
                                            <p:strVal val="#ppt_x"/>
                                          </p:val>
                                        </p:tav>
                                        <p:tav tm="100000">
                                          <p:val>
                                            <p:strVal val="#ppt_x"/>
                                          </p:val>
                                        </p:tav>
                                      </p:tavLst>
                                    </p:anim>
                                    <p:anim calcmode="lin" valueType="num">
                                      <p:cBhvr>
                                        <p:cTn id="38" dur="10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1000"/>
                                        <p:tgtEl>
                                          <p:spTgt spid="20"/>
                                        </p:tgtEl>
                                      </p:cBhvr>
                                    </p:animEffect>
                                    <p:anim calcmode="lin" valueType="num">
                                      <p:cBhvr>
                                        <p:cTn id="42" dur="1000" fill="hold"/>
                                        <p:tgtEl>
                                          <p:spTgt spid="20"/>
                                        </p:tgtEl>
                                        <p:attrNameLst>
                                          <p:attrName>ppt_x</p:attrName>
                                        </p:attrNameLst>
                                      </p:cBhvr>
                                      <p:tavLst>
                                        <p:tav tm="0">
                                          <p:val>
                                            <p:strVal val="#ppt_x"/>
                                          </p:val>
                                        </p:tav>
                                        <p:tav tm="100000">
                                          <p:val>
                                            <p:strVal val="#ppt_x"/>
                                          </p:val>
                                        </p:tav>
                                      </p:tavLst>
                                    </p:anim>
                                    <p:anim calcmode="lin" valueType="num">
                                      <p:cBhvr>
                                        <p:cTn id="43" dur="10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1000"/>
                                        <p:tgtEl>
                                          <p:spTgt spid="21"/>
                                        </p:tgtEl>
                                      </p:cBhvr>
                                    </p:animEffect>
                                    <p:anim calcmode="lin" valueType="num">
                                      <p:cBhvr>
                                        <p:cTn id="47" dur="1000" fill="hold"/>
                                        <p:tgtEl>
                                          <p:spTgt spid="21"/>
                                        </p:tgtEl>
                                        <p:attrNameLst>
                                          <p:attrName>ppt_x</p:attrName>
                                        </p:attrNameLst>
                                      </p:cBhvr>
                                      <p:tavLst>
                                        <p:tav tm="0">
                                          <p:val>
                                            <p:strVal val="#ppt_x"/>
                                          </p:val>
                                        </p:tav>
                                        <p:tav tm="100000">
                                          <p:val>
                                            <p:strVal val="#ppt_x"/>
                                          </p:val>
                                        </p:tav>
                                      </p:tavLst>
                                    </p:anim>
                                    <p:anim calcmode="lin" valueType="num">
                                      <p:cBhvr>
                                        <p:cTn id="48" dur="1000" fill="hold"/>
                                        <p:tgtEl>
                                          <p:spTgt spid="21"/>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1000"/>
                                        <p:tgtEl>
                                          <p:spTgt spid="22"/>
                                        </p:tgtEl>
                                      </p:cBhvr>
                                    </p:animEffect>
                                    <p:anim calcmode="lin" valueType="num">
                                      <p:cBhvr>
                                        <p:cTn id="52" dur="1000" fill="hold"/>
                                        <p:tgtEl>
                                          <p:spTgt spid="22"/>
                                        </p:tgtEl>
                                        <p:attrNameLst>
                                          <p:attrName>ppt_x</p:attrName>
                                        </p:attrNameLst>
                                      </p:cBhvr>
                                      <p:tavLst>
                                        <p:tav tm="0">
                                          <p:val>
                                            <p:strVal val="#ppt_x"/>
                                          </p:val>
                                        </p:tav>
                                        <p:tav tm="100000">
                                          <p:val>
                                            <p:strVal val="#ppt_x"/>
                                          </p:val>
                                        </p:tav>
                                      </p:tavLst>
                                    </p:anim>
                                    <p:anim calcmode="lin" valueType="num">
                                      <p:cBhvr>
                                        <p:cTn id="53" dur="1000" fill="hold"/>
                                        <p:tgtEl>
                                          <p:spTgt spid="22"/>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1000"/>
                                        <p:tgtEl>
                                          <p:spTgt spid="27"/>
                                        </p:tgtEl>
                                      </p:cBhvr>
                                    </p:animEffect>
                                    <p:anim calcmode="lin" valueType="num">
                                      <p:cBhvr>
                                        <p:cTn id="57" dur="1000" fill="hold"/>
                                        <p:tgtEl>
                                          <p:spTgt spid="27"/>
                                        </p:tgtEl>
                                        <p:attrNameLst>
                                          <p:attrName>ppt_x</p:attrName>
                                        </p:attrNameLst>
                                      </p:cBhvr>
                                      <p:tavLst>
                                        <p:tav tm="0">
                                          <p:val>
                                            <p:strVal val="#ppt_x"/>
                                          </p:val>
                                        </p:tav>
                                        <p:tav tm="100000">
                                          <p:val>
                                            <p:strVal val="#ppt_x"/>
                                          </p:val>
                                        </p:tav>
                                      </p:tavLst>
                                    </p:anim>
                                    <p:anim calcmode="lin" valueType="num">
                                      <p:cBhvr>
                                        <p:cTn id="58" dur="1000" fill="hold"/>
                                        <p:tgtEl>
                                          <p:spTgt spid="27"/>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fade">
                                      <p:cBhvr>
                                        <p:cTn id="61" dur="1000"/>
                                        <p:tgtEl>
                                          <p:spTgt spid="28"/>
                                        </p:tgtEl>
                                      </p:cBhvr>
                                    </p:animEffect>
                                    <p:anim calcmode="lin" valueType="num">
                                      <p:cBhvr>
                                        <p:cTn id="62" dur="1000" fill="hold"/>
                                        <p:tgtEl>
                                          <p:spTgt spid="28"/>
                                        </p:tgtEl>
                                        <p:attrNameLst>
                                          <p:attrName>ppt_x</p:attrName>
                                        </p:attrNameLst>
                                      </p:cBhvr>
                                      <p:tavLst>
                                        <p:tav tm="0">
                                          <p:val>
                                            <p:strVal val="#ppt_x"/>
                                          </p:val>
                                        </p:tav>
                                        <p:tav tm="100000">
                                          <p:val>
                                            <p:strVal val="#ppt_x"/>
                                          </p:val>
                                        </p:tav>
                                      </p:tavLst>
                                    </p:anim>
                                    <p:anim calcmode="lin" valueType="num">
                                      <p:cBhvr>
                                        <p:cTn id="63" dur="1000" fill="hold"/>
                                        <p:tgtEl>
                                          <p:spTgt spid="28"/>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fade">
                                      <p:cBhvr>
                                        <p:cTn id="66" dur="1000"/>
                                        <p:tgtEl>
                                          <p:spTgt spid="29"/>
                                        </p:tgtEl>
                                      </p:cBhvr>
                                    </p:animEffect>
                                    <p:anim calcmode="lin" valueType="num">
                                      <p:cBhvr>
                                        <p:cTn id="67" dur="1000" fill="hold"/>
                                        <p:tgtEl>
                                          <p:spTgt spid="29"/>
                                        </p:tgtEl>
                                        <p:attrNameLst>
                                          <p:attrName>ppt_x</p:attrName>
                                        </p:attrNameLst>
                                      </p:cBhvr>
                                      <p:tavLst>
                                        <p:tav tm="0">
                                          <p:val>
                                            <p:strVal val="#ppt_x"/>
                                          </p:val>
                                        </p:tav>
                                        <p:tav tm="100000">
                                          <p:val>
                                            <p:strVal val="#ppt_x"/>
                                          </p:val>
                                        </p:tav>
                                      </p:tavLst>
                                    </p:anim>
                                    <p:anim calcmode="lin" valueType="num">
                                      <p:cBhvr>
                                        <p:cTn id="68"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9" restart="whenNotActive" fill="hold" evtFilter="cancelBubble" nodeType="interactiveSeq">
                <p:stCondLst>
                  <p:cond evt="onClick" delay="0">
                    <p:tgtEl>
                      <p:spTgt spid="19"/>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2000" fill="hold"/>
                                        <p:tgtEl>
                                          <p:spTgt spid="19"/>
                                        </p:tgtEl>
                                        <p:attrNameLst>
                                          <p:attrName>fillcolor</p:attrName>
                                        </p:attrNameLst>
                                      </p:cBhvr>
                                      <p:to>
                                        <a:srgbClr val="66FFFF"/>
                                      </p:to>
                                    </p:animClr>
                                    <p:set>
                                      <p:cBhvr>
                                        <p:cTn id="74" dur="2000" fill="hold"/>
                                        <p:tgtEl>
                                          <p:spTgt spid="19"/>
                                        </p:tgtEl>
                                        <p:attrNameLst>
                                          <p:attrName>fill.type</p:attrName>
                                        </p:attrNameLst>
                                      </p:cBhvr>
                                      <p:to>
                                        <p:strVal val="solid"/>
                                      </p:to>
                                    </p:set>
                                    <p:set>
                                      <p:cBhvr>
                                        <p:cTn id="75" dur="2000" fill="hold"/>
                                        <p:tgtEl>
                                          <p:spTgt spid="19"/>
                                        </p:tgtEl>
                                        <p:attrNameLst>
                                          <p:attrName>fill.on</p:attrName>
                                        </p:attrNameLst>
                                      </p:cBhvr>
                                      <p:to>
                                        <p:strVal val="true"/>
                                      </p:to>
                                    </p:set>
                                  </p:childTnLst>
                                </p:cTn>
                              </p:par>
                              <p:par>
                                <p:cTn id="76" presetID="1" presetClass="mediacall" presetSubtype="0" fill="hold" nodeType="withEffect">
                                  <p:stCondLst>
                                    <p:cond delay="0"/>
                                  </p:stCondLst>
                                  <p:childTnLst>
                                    <p:cmd type="call" cmd="playFrom(0.0)">
                                      <p:cBhvr>
                                        <p:cTn id="77" dur="3448" fill="hold"/>
                                        <p:tgtEl>
                                          <p:spTgt spid="26"/>
                                        </p:tgtEl>
                                      </p:cBhvr>
                                    </p:cmd>
                                  </p:childTnLst>
                                </p:cTn>
                              </p:par>
                              <p:par>
                                <p:cTn id="78" presetID="32" presetClass="emph" presetSubtype="0" repeatCount="2000" fill="hold" nodeType="withEffect">
                                  <p:stCondLst>
                                    <p:cond delay="2000"/>
                                  </p:stCondLst>
                                  <p:childTnLst>
                                    <p:animRot by="120000">
                                      <p:cBhvr>
                                        <p:cTn id="79" dur="100" fill="hold">
                                          <p:stCondLst>
                                            <p:cond delay="0"/>
                                          </p:stCondLst>
                                        </p:cTn>
                                        <p:tgtEl>
                                          <p:spTgt spid="23"/>
                                        </p:tgtEl>
                                        <p:attrNameLst>
                                          <p:attrName>r</p:attrName>
                                        </p:attrNameLst>
                                      </p:cBhvr>
                                    </p:animRot>
                                    <p:animRot by="-240000">
                                      <p:cBhvr>
                                        <p:cTn id="80" dur="200" fill="hold">
                                          <p:stCondLst>
                                            <p:cond delay="200"/>
                                          </p:stCondLst>
                                        </p:cTn>
                                        <p:tgtEl>
                                          <p:spTgt spid="23"/>
                                        </p:tgtEl>
                                        <p:attrNameLst>
                                          <p:attrName>r</p:attrName>
                                        </p:attrNameLst>
                                      </p:cBhvr>
                                    </p:animRot>
                                    <p:animRot by="240000">
                                      <p:cBhvr>
                                        <p:cTn id="81" dur="200" fill="hold">
                                          <p:stCondLst>
                                            <p:cond delay="400"/>
                                          </p:stCondLst>
                                        </p:cTn>
                                        <p:tgtEl>
                                          <p:spTgt spid="23"/>
                                        </p:tgtEl>
                                        <p:attrNameLst>
                                          <p:attrName>r</p:attrName>
                                        </p:attrNameLst>
                                      </p:cBhvr>
                                    </p:animRot>
                                    <p:animRot by="-240000">
                                      <p:cBhvr>
                                        <p:cTn id="82" dur="200" fill="hold">
                                          <p:stCondLst>
                                            <p:cond delay="600"/>
                                          </p:stCondLst>
                                        </p:cTn>
                                        <p:tgtEl>
                                          <p:spTgt spid="23"/>
                                        </p:tgtEl>
                                        <p:attrNameLst>
                                          <p:attrName>r</p:attrName>
                                        </p:attrNameLst>
                                      </p:cBhvr>
                                    </p:animRot>
                                    <p:animRot by="120000">
                                      <p:cBhvr>
                                        <p:cTn id="83" dur="200" fill="hold">
                                          <p:stCondLst>
                                            <p:cond delay="800"/>
                                          </p:stCondLst>
                                        </p:cTn>
                                        <p:tgtEl>
                                          <p:spTgt spid="23"/>
                                        </p:tgtEl>
                                        <p:attrNameLst>
                                          <p:attrName>r</p:attrName>
                                        </p:attrNameLst>
                                      </p:cBhvr>
                                    </p:animRot>
                                  </p:childTnLst>
                                </p:cTn>
                              </p:par>
                              <p:par>
                                <p:cTn id="84" presetID="32" presetClass="emph" presetSubtype="0" repeatCount="2000" fill="hold" grpId="1" nodeType="withEffect">
                                  <p:stCondLst>
                                    <p:cond delay="2000"/>
                                  </p:stCondLst>
                                  <p:childTnLst>
                                    <p:animRot by="120000">
                                      <p:cBhvr>
                                        <p:cTn id="85" dur="100" fill="hold">
                                          <p:stCondLst>
                                            <p:cond delay="0"/>
                                          </p:stCondLst>
                                        </p:cTn>
                                        <p:tgtEl>
                                          <p:spTgt spid="24"/>
                                        </p:tgtEl>
                                        <p:attrNameLst>
                                          <p:attrName>r</p:attrName>
                                        </p:attrNameLst>
                                      </p:cBhvr>
                                    </p:animRot>
                                    <p:animRot by="-240000">
                                      <p:cBhvr>
                                        <p:cTn id="86" dur="200" fill="hold">
                                          <p:stCondLst>
                                            <p:cond delay="200"/>
                                          </p:stCondLst>
                                        </p:cTn>
                                        <p:tgtEl>
                                          <p:spTgt spid="24"/>
                                        </p:tgtEl>
                                        <p:attrNameLst>
                                          <p:attrName>r</p:attrName>
                                        </p:attrNameLst>
                                      </p:cBhvr>
                                    </p:animRot>
                                    <p:animRot by="240000">
                                      <p:cBhvr>
                                        <p:cTn id="87" dur="200" fill="hold">
                                          <p:stCondLst>
                                            <p:cond delay="400"/>
                                          </p:stCondLst>
                                        </p:cTn>
                                        <p:tgtEl>
                                          <p:spTgt spid="24"/>
                                        </p:tgtEl>
                                        <p:attrNameLst>
                                          <p:attrName>r</p:attrName>
                                        </p:attrNameLst>
                                      </p:cBhvr>
                                    </p:animRot>
                                    <p:animRot by="-240000">
                                      <p:cBhvr>
                                        <p:cTn id="88" dur="200" fill="hold">
                                          <p:stCondLst>
                                            <p:cond delay="600"/>
                                          </p:stCondLst>
                                        </p:cTn>
                                        <p:tgtEl>
                                          <p:spTgt spid="24"/>
                                        </p:tgtEl>
                                        <p:attrNameLst>
                                          <p:attrName>r</p:attrName>
                                        </p:attrNameLst>
                                      </p:cBhvr>
                                    </p:animRot>
                                    <p:animRot by="120000">
                                      <p:cBhvr>
                                        <p:cTn id="89" dur="200" fill="hold">
                                          <p:stCondLst>
                                            <p:cond delay="800"/>
                                          </p:stCondLst>
                                        </p:cTn>
                                        <p:tgtEl>
                                          <p:spTgt spid="24"/>
                                        </p:tgtEl>
                                        <p:attrNameLst>
                                          <p:attrName>r</p:attrName>
                                        </p:attrNameLst>
                                      </p:cBhvr>
                                    </p:animRot>
                                  </p:childTnLst>
                                </p:cTn>
                              </p:par>
                              <p:par>
                                <p:cTn id="90" presetID="32" presetClass="emph" presetSubtype="0" repeatCount="2000" fill="hold" grpId="1" nodeType="withEffect">
                                  <p:stCondLst>
                                    <p:cond delay="2000"/>
                                  </p:stCondLst>
                                  <p:childTnLst>
                                    <p:animRot by="120000">
                                      <p:cBhvr>
                                        <p:cTn id="91" dur="100" fill="hold">
                                          <p:stCondLst>
                                            <p:cond delay="0"/>
                                          </p:stCondLst>
                                        </p:cTn>
                                        <p:tgtEl>
                                          <p:spTgt spid="25"/>
                                        </p:tgtEl>
                                        <p:attrNameLst>
                                          <p:attrName>r</p:attrName>
                                        </p:attrNameLst>
                                      </p:cBhvr>
                                    </p:animRot>
                                    <p:animRot by="-240000">
                                      <p:cBhvr>
                                        <p:cTn id="92" dur="200" fill="hold">
                                          <p:stCondLst>
                                            <p:cond delay="200"/>
                                          </p:stCondLst>
                                        </p:cTn>
                                        <p:tgtEl>
                                          <p:spTgt spid="25"/>
                                        </p:tgtEl>
                                        <p:attrNameLst>
                                          <p:attrName>r</p:attrName>
                                        </p:attrNameLst>
                                      </p:cBhvr>
                                    </p:animRot>
                                    <p:animRot by="240000">
                                      <p:cBhvr>
                                        <p:cTn id="93" dur="200" fill="hold">
                                          <p:stCondLst>
                                            <p:cond delay="400"/>
                                          </p:stCondLst>
                                        </p:cTn>
                                        <p:tgtEl>
                                          <p:spTgt spid="25"/>
                                        </p:tgtEl>
                                        <p:attrNameLst>
                                          <p:attrName>r</p:attrName>
                                        </p:attrNameLst>
                                      </p:cBhvr>
                                    </p:animRot>
                                    <p:animRot by="-240000">
                                      <p:cBhvr>
                                        <p:cTn id="94" dur="200" fill="hold">
                                          <p:stCondLst>
                                            <p:cond delay="600"/>
                                          </p:stCondLst>
                                        </p:cTn>
                                        <p:tgtEl>
                                          <p:spTgt spid="25"/>
                                        </p:tgtEl>
                                        <p:attrNameLst>
                                          <p:attrName>r</p:attrName>
                                        </p:attrNameLst>
                                      </p:cBhvr>
                                    </p:animRot>
                                    <p:animRot by="120000">
                                      <p:cBhvr>
                                        <p:cTn id="95" dur="200" fill="hold">
                                          <p:stCondLst>
                                            <p:cond delay="800"/>
                                          </p:stCondLst>
                                        </p:cTn>
                                        <p:tgtEl>
                                          <p:spTgt spid="25"/>
                                        </p:tgtEl>
                                        <p:attrNameLst>
                                          <p:attrName>r</p:attrName>
                                        </p:attrNameLst>
                                      </p:cBhvr>
                                    </p:animRot>
                                  </p:childTnLst>
                                </p:cTn>
                              </p:par>
                              <p:par>
                                <p:cTn id="96" presetID="32" presetClass="emph" presetSubtype="0" repeatCount="2000" fill="hold" nodeType="withEffect">
                                  <p:stCondLst>
                                    <p:cond delay="2000"/>
                                  </p:stCondLst>
                                  <p:childTnLst>
                                    <p:animRot by="120000">
                                      <p:cBhvr>
                                        <p:cTn id="97" dur="100" fill="hold">
                                          <p:stCondLst>
                                            <p:cond delay="0"/>
                                          </p:stCondLst>
                                        </p:cTn>
                                        <p:tgtEl>
                                          <p:spTgt spid="17"/>
                                        </p:tgtEl>
                                        <p:attrNameLst>
                                          <p:attrName>r</p:attrName>
                                        </p:attrNameLst>
                                      </p:cBhvr>
                                    </p:animRot>
                                    <p:animRot by="-240000">
                                      <p:cBhvr>
                                        <p:cTn id="98" dur="200" fill="hold">
                                          <p:stCondLst>
                                            <p:cond delay="200"/>
                                          </p:stCondLst>
                                        </p:cTn>
                                        <p:tgtEl>
                                          <p:spTgt spid="17"/>
                                        </p:tgtEl>
                                        <p:attrNameLst>
                                          <p:attrName>r</p:attrName>
                                        </p:attrNameLst>
                                      </p:cBhvr>
                                    </p:animRot>
                                    <p:animRot by="240000">
                                      <p:cBhvr>
                                        <p:cTn id="99" dur="200" fill="hold">
                                          <p:stCondLst>
                                            <p:cond delay="400"/>
                                          </p:stCondLst>
                                        </p:cTn>
                                        <p:tgtEl>
                                          <p:spTgt spid="17"/>
                                        </p:tgtEl>
                                        <p:attrNameLst>
                                          <p:attrName>r</p:attrName>
                                        </p:attrNameLst>
                                      </p:cBhvr>
                                    </p:animRot>
                                    <p:animRot by="-240000">
                                      <p:cBhvr>
                                        <p:cTn id="100" dur="200" fill="hold">
                                          <p:stCondLst>
                                            <p:cond delay="600"/>
                                          </p:stCondLst>
                                        </p:cTn>
                                        <p:tgtEl>
                                          <p:spTgt spid="17"/>
                                        </p:tgtEl>
                                        <p:attrNameLst>
                                          <p:attrName>r</p:attrName>
                                        </p:attrNameLst>
                                      </p:cBhvr>
                                    </p:animRot>
                                    <p:animRot by="120000">
                                      <p:cBhvr>
                                        <p:cTn id="101" dur="200" fill="hold">
                                          <p:stCondLst>
                                            <p:cond delay="800"/>
                                          </p:stCondLst>
                                        </p:cTn>
                                        <p:tgtEl>
                                          <p:spTgt spid="17"/>
                                        </p:tgtEl>
                                        <p:attrNameLst>
                                          <p:attrName>r</p:attrName>
                                        </p:attrNameLst>
                                      </p:cBhvr>
                                    </p:animRot>
                                  </p:childTnLst>
                                </p:cTn>
                              </p:par>
                              <p:par>
                                <p:cTn id="102" presetID="32" presetClass="emph" presetSubtype="0" repeatCount="2000" fill="hold" grpId="1" nodeType="withEffect">
                                  <p:stCondLst>
                                    <p:cond delay="2000"/>
                                  </p:stCondLst>
                                  <p:childTnLst>
                                    <p:animRot by="120000">
                                      <p:cBhvr>
                                        <p:cTn id="103" dur="100" fill="hold">
                                          <p:stCondLst>
                                            <p:cond delay="0"/>
                                          </p:stCondLst>
                                        </p:cTn>
                                        <p:tgtEl>
                                          <p:spTgt spid="18"/>
                                        </p:tgtEl>
                                        <p:attrNameLst>
                                          <p:attrName>r</p:attrName>
                                        </p:attrNameLst>
                                      </p:cBhvr>
                                    </p:animRot>
                                    <p:animRot by="-240000">
                                      <p:cBhvr>
                                        <p:cTn id="104" dur="200" fill="hold">
                                          <p:stCondLst>
                                            <p:cond delay="200"/>
                                          </p:stCondLst>
                                        </p:cTn>
                                        <p:tgtEl>
                                          <p:spTgt spid="18"/>
                                        </p:tgtEl>
                                        <p:attrNameLst>
                                          <p:attrName>r</p:attrName>
                                        </p:attrNameLst>
                                      </p:cBhvr>
                                    </p:animRot>
                                    <p:animRot by="240000">
                                      <p:cBhvr>
                                        <p:cTn id="105" dur="200" fill="hold">
                                          <p:stCondLst>
                                            <p:cond delay="400"/>
                                          </p:stCondLst>
                                        </p:cTn>
                                        <p:tgtEl>
                                          <p:spTgt spid="18"/>
                                        </p:tgtEl>
                                        <p:attrNameLst>
                                          <p:attrName>r</p:attrName>
                                        </p:attrNameLst>
                                      </p:cBhvr>
                                    </p:animRot>
                                    <p:animRot by="-240000">
                                      <p:cBhvr>
                                        <p:cTn id="106" dur="200" fill="hold">
                                          <p:stCondLst>
                                            <p:cond delay="600"/>
                                          </p:stCondLst>
                                        </p:cTn>
                                        <p:tgtEl>
                                          <p:spTgt spid="18"/>
                                        </p:tgtEl>
                                        <p:attrNameLst>
                                          <p:attrName>r</p:attrName>
                                        </p:attrNameLst>
                                      </p:cBhvr>
                                    </p:animRot>
                                    <p:animRot by="120000">
                                      <p:cBhvr>
                                        <p:cTn id="107" dur="200" fill="hold">
                                          <p:stCondLst>
                                            <p:cond delay="800"/>
                                          </p:stCondLst>
                                        </p:cTn>
                                        <p:tgtEl>
                                          <p:spTgt spid="18"/>
                                        </p:tgtEl>
                                        <p:attrNameLst>
                                          <p:attrName>r</p:attrName>
                                        </p:attrNameLst>
                                      </p:cBhvr>
                                    </p:animRot>
                                  </p:childTnLst>
                                </p:cTn>
                              </p:par>
                              <p:par>
                                <p:cTn id="108" presetID="32" presetClass="emph" presetSubtype="0" repeatCount="2000" fill="hold" grpId="1" nodeType="withEffect">
                                  <p:stCondLst>
                                    <p:cond delay="2000"/>
                                  </p:stCondLst>
                                  <p:childTnLst>
                                    <p:animRot by="120000">
                                      <p:cBhvr>
                                        <p:cTn id="109" dur="100" fill="hold">
                                          <p:stCondLst>
                                            <p:cond delay="0"/>
                                          </p:stCondLst>
                                        </p:cTn>
                                        <p:tgtEl>
                                          <p:spTgt spid="19"/>
                                        </p:tgtEl>
                                        <p:attrNameLst>
                                          <p:attrName>r</p:attrName>
                                        </p:attrNameLst>
                                      </p:cBhvr>
                                    </p:animRot>
                                    <p:animRot by="-240000">
                                      <p:cBhvr>
                                        <p:cTn id="110" dur="200" fill="hold">
                                          <p:stCondLst>
                                            <p:cond delay="200"/>
                                          </p:stCondLst>
                                        </p:cTn>
                                        <p:tgtEl>
                                          <p:spTgt spid="19"/>
                                        </p:tgtEl>
                                        <p:attrNameLst>
                                          <p:attrName>r</p:attrName>
                                        </p:attrNameLst>
                                      </p:cBhvr>
                                    </p:animRot>
                                    <p:animRot by="240000">
                                      <p:cBhvr>
                                        <p:cTn id="111" dur="200" fill="hold">
                                          <p:stCondLst>
                                            <p:cond delay="400"/>
                                          </p:stCondLst>
                                        </p:cTn>
                                        <p:tgtEl>
                                          <p:spTgt spid="19"/>
                                        </p:tgtEl>
                                        <p:attrNameLst>
                                          <p:attrName>r</p:attrName>
                                        </p:attrNameLst>
                                      </p:cBhvr>
                                    </p:animRot>
                                    <p:animRot by="-240000">
                                      <p:cBhvr>
                                        <p:cTn id="112" dur="200" fill="hold">
                                          <p:stCondLst>
                                            <p:cond delay="600"/>
                                          </p:stCondLst>
                                        </p:cTn>
                                        <p:tgtEl>
                                          <p:spTgt spid="19"/>
                                        </p:tgtEl>
                                        <p:attrNameLst>
                                          <p:attrName>r</p:attrName>
                                        </p:attrNameLst>
                                      </p:cBhvr>
                                    </p:animRot>
                                    <p:animRot by="120000">
                                      <p:cBhvr>
                                        <p:cTn id="113" dur="200" fill="hold">
                                          <p:stCondLst>
                                            <p:cond delay="800"/>
                                          </p:stCondLst>
                                        </p:cTn>
                                        <p:tgtEl>
                                          <p:spTgt spid="19"/>
                                        </p:tgtEl>
                                        <p:attrNameLst>
                                          <p:attrName>r</p:attrName>
                                        </p:attrNameLst>
                                      </p:cBhvr>
                                    </p:animRot>
                                  </p:childTnLst>
                                </p:cTn>
                              </p:par>
                              <p:par>
                                <p:cTn id="114" presetID="32" presetClass="emph" presetSubtype="0" repeatCount="2000" fill="hold" nodeType="withEffect">
                                  <p:stCondLst>
                                    <p:cond delay="2000"/>
                                  </p:stCondLst>
                                  <p:childTnLst>
                                    <p:animRot by="120000">
                                      <p:cBhvr>
                                        <p:cTn id="115" dur="100" fill="hold">
                                          <p:stCondLst>
                                            <p:cond delay="0"/>
                                          </p:stCondLst>
                                        </p:cTn>
                                        <p:tgtEl>
                                          <p:spTgt spid="20"/>
                                        </p:tgtEl>
                                        <p:attrNameLst>
                                          <p:attrName>r</p:attrName>
                                        </p:attrNameLst>
                                      </p:cBhvr>
                                    </p:animRot>
                                    <p:animRot by="-240000">
                                      <p:cBhvr>
                                        <p:cTn id="116" dur="200" fill="hold">
                                          <p:stCondLst>
                                            <p:cond delay="200"/>
                                          </p:stCondLst>
                                        </p:cTn>
                                        <p:tgtEl>
                                          <p:spTgt spid="20"/>
                                        </p:tgtEl>
                                        <p:attrNameLst>
                                          <p:attrName>r</p:attrName>
                                        </p:attrNameLst>
                                      </p:cBhvr>
                                    </p:animRot>
                                    <p:animRot by="240000">
                                      <p:cBhvr>
                                        <p:cTn id="117" dur="200" fill="hold">
                                          <p:stCondLst>
                                            <p:cond delay="400"/>
                                          </p:stCondLst>
                                        </p:cTn>
                                        <p:tgtEl>
                                          <p:spTgt spid="20"/>
                                        </p:tgtEl>
                                        <p:attrNameLst>
                                          <p:attrName>r</p:attrName>
                                        </p:attrNameLst>
                                      </p:cBhvr>
                                    </p:animRot>
                                    <p:animRot by="-240000">
                                      <p:cBhvr>
                                        <p:cTn id="118" dur="200" fill="hold">
                                          <p:stCondLst>
                                            <p:cond delay="600"/>
                                          </p:stCondLst>
                                        </p:cTn>
                                        <p:tgtEl>
                                          <p:spTgt spid="20"/>
                                        </p:tgtEl>
                                        <p:attrNameLst>
                                          <p:attrName>r</p:attrName>
                                        </p:attrNameLst>
                                      </p:cBhvr>
                                    </p:animRot>
                                    <p:animRot by="120000">
                                      <p:cBhvr>
                                        <p:cTn id="119" dur="200" fill="hold">
                                          <p:stCondLst>
                                            <p:cond delay="800"/>
                                          </p:stCondLst>
                                        </p:cTn>
                                        <p:tgtEl>
                                          <p:spTgt spid="20"/>
                                        </p:tgtEl>
                                        <p:attrNameLst>
                                          <p:attrName>r</p:attrName>
                                        </p:attrNameLst>
                                      </p:cBhvr>
                                    </p:animRot>
                                  </p:childTnLst>
                                </p:cTn>
                              </p:par>
                              <p:par>
                                <p:cTn id="120" presetID="32" presetClass="emph" presetSubtype="0" repeatCount="2000" fill="hold" grpId="1" nodeType="withEffect">
                                  <p:stCondLst>
                                    <p:cond delay="2000"/>
                                  </p:stCondLst>
                                  <p:childTnLst>
                                    <p:animRot by="120000">
                                      <p:cBhvr>
                                        <p:cTn id="121" dur="100" fill="hold">
                                          <p:stCondLst>
                                            <p:cond delay="0"/>
                                          </p:stCondLst>
                                        </p:cTn>
                                        <p:tgtEl>
                                          <p:spTgt spid="21"/>
                                        </p:tgtEl>
                                        <p:attrNameLst>
                                          <p:attrName>r</p:attrName>
                                        </p:attrNameLst>
                                      </p:cBhvr>
                                    </p:animRot>
                                    <p:animRot by="-240000">
                                      <p:cBhvr>
                                        <p:cTn id="122" dur="200" fill="hold">
                                          <p:stCondLst>
                                            <p:cond delay="200"/>
                                          </p:stCondLst>
                                        </p:cTn>
                                        <p:tgtEl>
                                          <p:spTgt spid="21"/>
                                        </p:tgtEl>
                                        <p:attrNameLst>
                                          <p:attrName>r</p:attrName>
                                        </p:attrNameLst>
                                      </p:cBhvr>
                                    </p:animRot>
                                    <p:animRot by="240000">
                                      <p:cBhvr>
                                        <p:cTn id="123" dur="200" fill="hold">
                                          <p:stCondLst>
                                            <p:cond delay="400"/>
                                          </p:stCondLst>
                                        </p:cTn>
                                        <p:tgtEl>
                                          <p:spTgt spid="21"/>
                                        </p:tgtEl>
                                        <p:attrNameLst>
                                          <p:attrName>r</p:attrName>
                                        </p:attrNameLst>
                                      </p:cBhvr>
                                    </p:animRot>
                                    <p:animRot by="-240000">
                                      <p:cBhvr>
                                        <p:cTn id="124" dur="200" fill="hold">
                                          <p:stCondLst>
                                            <p:cond delay="600"/>
                                          </p:stCondLst>
                                        </p:cTn>
                                        <p:tgtEl>
                                          <p:spTgt spid="21"/>
                                        </p:tgtEl>
                                        <p:attrNameLst>
                                          <p:attrName>r</p:attrName>
                                        </p:attrNameLst>
                                      </p:cBhvr>
                                    </p:animRot>
                                    <p:animRot by="120000">
                                      <p:cBhvr>
                                        <p:cTn id="125" dur="200" fill="hold">
                                          <p:stCondLst>
                                            <p:cond delay="800"/>
                                          </p:stCondLst>
                                        </p:cTn>
                                        <p:tgtEl>
                                          <p:spTgt spid="21"/>
                                        </p:tgtEl>
                                        <p:attrNameLst>
                                          <p:attrName>r</p:attrName>
                                        </p:attrNameLst>
                                      </p:cBhvr>
                                    </p:animRot>
                                  </p:childTnLst>
                                </p:cTn>
                              </p:par>
                              <p:par>
                                <p:cTn id="126" presetID="32" presetClass="emph" presetSubtype="0" repeatCount="2000" fill="hold" grpId="1" nodeType="withEffect">
                                  <p:stCondLst>
                                    <p:cond delay="2000"/>
                                  </p:stCondLst>
                                  <p:childTnLst>
                                    <p:animRot by="120000">
                                      <p:cBhvr>
                                        <p:cTn id="127" dur="100" fill="hold">
                                          <p:stCondLst>
                                            <p:cond delay="0"/>
                                          </p:stCondLst>
                                        </p:cTn>
                                        <p:tgtEl>
                                          <p:spTgt spid="22"/>
                                        </p:tgtEl>
                                        <p:attrNameLst>
                                          <p:attrName>r</p:attrName>
                                        </p:attrNameLst>
                                      </p:cBhvr>
                                    </p:animRot>
                                    <p:animRot by="-240000">
                                      <p:cBhvr>
                                        <p:cTn id="128" dur="200" fill="hold">
                                          <p:stCondLst>
                                            <p:cond delay="200"/>
                                          </p:stCondLst>
                                        </p:cTn>
                                        <p:tgtEl>
                                          <p:spTgt spid="22"/>
                                        </p:tgtEl>
                                        <p:attrNameLst>
                                          <p:attrName>r</p:attrName>
                                        </p:attrNameLst>
                                      </p:cBhvr>
                                    </p:animRot>
                                    <p:animRot by="240000">
                                      <p:cBhvr>
                                        <p:cTn id="129" dur="200" fill="hold">
                                          <p:stCondLst>
                                            <p:cond delay="400"/>
                                          </p:stCondLst>
                                        </p:cTn>
                                        <p:tgtEl>
                                          <p:spTgt spid="22"/>
                                        </p:tgtEl>
                                        <p:attrNameLst>
                                          <p:attrName>r</p:attrName>
                                        </p:attrNameLst>
                                      </p:cBhvr>
                                    </p:animRot>
                                    <p:animRot by="-240000">
                                      <p:cBhvr>
                                        <p:cTn id="130" dur="200" fill="hold">
                                          <p:stCondLst>
                                            <p:cond delay="600"/>
                                          </p:stCondLst>
                                        </p:cTn>
                                        <p:tgtEl>
                                          <p:spTgt spid="22"/>
                                        </p:tgtEl>
                                        <p:attrNameLst>
                                          <p:attrName>r</p:attrName>
                                        </p:attrNameLst>
                                      </p:cBhvr>
                                    </p:animRot>
                                    <p:animRot by="120000">
                                      <p:cBhvr>
                                        <p:cTn id="131" dur="200" fill="hold">
                                          <p:stCondLst>
                                            <p:cond delay="800"/>
                                          </p:stCondLst>
                                        </p:cTn>
                                        <p:tgtEl>
                                          <p:spTgt spid="22"/>
                                        </p:tgtEl>
                                        <p:attrNameLst>
                                          <p:attrName>r</p:attrName>
                                        </p:attrNameLst>
                                      </p:cBhvr>
                                    </p:animRot>
                                  </p:childTnLst>
                                </p:cTn>
                              </p:par>
                              <p:par>
                                <p:cTn id="132" presetID="32" presetClass="emph" presetSubtype="0" repeatCount="2000" fill="hold" grpId="3" nodeType="withEffect">
                                  <p:stCondLst>
                                    <p:cond delay="2000"/>
                                  </p:stCondLst>
                                  <p:childTnLst>
                                    <p:animRot by="120000">
                                      <p:cBhvr>
                                        <p:cTn id="133" dur="100" fill="hold">
                                          <p:stCondLst>
                                            <p:cond delay="0"/>
                                          </p:stCondLst>
                                        </p:cTn>
                                        <p:tgtEl>
                                          <p:spTgt spid="28"/>
                                        </p:tgtEl>
                                        <p:attrNameLst>
                                          <p:attrName>r</p:attrName>
                                        </p:attrNameLst>
                                      </p:cBhvr>
                                    </p:animRot>
                                    <p:animRot by="-240000">
                                      <p:cBhvr>
                                        <p:cTn id="134" dur="200" fill="hold">
                                          <p:stCondLst>
                                            <p:cond delay="200"/>
                                          </p:stCondLst>
                                        </p:cTn>
                                        <p:tgtEl>
                                          <p:spTgt spid="28"/>
                                        </p:tgtEl>
                                        <p:attrNameLst>
                                          <p:attrName>r</p:attrName>
                                        </p:attrNameLst>
                                      </p:cBhvr>
                                    </p:animRot>
                                    <p:animRot by="240000">
                                      <p:cBhvr>
                                        <p:cTn id="135" dur="200" fill="hold">
                                          <p:stCondLst>
                                            <p:cond delay="400"/>
                                          </p:stCondLst>
                                        </p:cTn>
                                        <p:tgtEl>
                                          <p:spTgt spid="28"/>
                                        </p:tgtEl>
                                        <p:attrNameLst>
                                          <p:attrName>r</p:attrName>
                                        </p:attrNameLst>
                                      </p:cBhvr>
                                    </p:animRot>
                                    <p:animRot by="-240000">
                                      <p:cBhvr>
                                        <p:cTn id="136" dur="200" fill="hold">
                                          <p:stCondLst>
                                            <p:cond delay="600"/>
                                          </p:stCondLst>
                                        </p:cTn>
                                        <p:tgtEl>
                                          <p:spTgt spid="28"/>
                                        </p:tgtEl>
                                        <p:attrNameLst>
                                          <p:attrName>r</p:attrName>
                                        </p:attrNameLst>
                                      </p:cBhvr>
                                    </p:animRot>
                                    <p:animRot by="120000">
                                      <p:cBhvr>
                                        <p:cTn id="137" dur="200" fill="hold">
                                          <p:stCondLst>
                                            <p:cond delay="800"/>
                                          </p:stCondLst>
                                        </p:cTn>
                                        <p:tgtEl>
                                          <p:spTgt spid="28"/>
                                        </p:tgtEl>
                                        <p:attrNameLst>
                                          <p:attrName>r</p:attrName>
                                        </p:attrNameLst>
                                      </p:cBhvr>
                                    </p:animRot>
                                  </p:childTnLst>
                                </p:cTn>
                              </p:par>
                              <p:par>
                                <p:cTn id="138" presetID="32" presetClass="emph" presetSubtype="0" repeatCount="2000" fill="hold" grpId="3" nodeType="withEffect">
                                  <p:stCondLst>
                                    <p:cond delay="2000"/>
                                  </p:stCondLst>
                                  <p:childTnLst>
                                    <p:animRot by="120000">
                                      <p:cBhvr>
                                        <p:cTn id="139" dur="100" fill="hold">
                                          <p:stCondLst>
                                            <p:cond delay="0"/>
                                          </p:stCondLst>
                                        </p:cTn>
                                        <p:tgtEl>
                                          <p:spTgt spid="29"/>
                                        </p:tgtEl>
                                        <p:attrNameLst>
                                          <p:attrName>r</p:attrName>
                                        </p:attrNameLst>
                                      </p:cBhvr>
                                    </p:animRot>
                                    <p:animRot by="-240000">
                                      <p:cBhvr>
                                        <p:cTn id="140" dur="200" fill="hold">
                                          <p:stCondLst>
                                            <p:cond delay="200"/>
                                          </p:stCondLst>
                                        </p:cTn>
                                        <p:tgtEl>
                                          <p:spTgt spid="29"/>
                                        </p:tgtEl>
                                        <p:attrNameLst>
                                          <p:attrName>r</p:attrName>
                                        </p:attrNameLst>
                                      </p:cBhvr>
                                    </p:animRot>
                                    <p:animRot by="240000">
                                      <p:cBhvr>
                                        <p:cTn id="141" dur="200" fill="hold">
                                          <p:stCondLst>
                                            <p:cond delay="400"/>
                                          </p:stCondLst>
                                        </p:cTn>
                                        <p:tgtEl>
                                          <p:spTgt spid="29"/>
                                        </p:tgtEl>
                                        <p:attrNameLst>
                                          <p:attrName>r</p:attrName>
                                        </p:attrNameLst>
                                      </p:cBhvr>
                                    </p:animRot>
                                    <p:animRot by="-240000">
                                      <p:cBhvr>
                                        <p:cTn id="142" dur="200" fill="hold">
                                          <p:stCondLst>
                                            <p:cond delay="600"/>
                                          </p:stCondLst>
                                        </p:cTn>
                                        <p:tgtEl>
                                          <p:spTgt spid="29"/>
                                        </p:tgtEl>
                                        <p:attrNameLst>
                                          <p:attrName>r</p:attrName>
                                        </p:attrNameLst>
                                      </p:cBhvr>
                                    </p:animRot>
                                    <p:animRot by="120000">
                                      <p:cBhvr>
                                        <p:cTn id="143" dur="200" fill="hold">
                                          <p:stCondLst>
                                            <p:cond delay="800"/>
                                          </p:stCondLst>
                                        </p:cTn>
                                        <p:tgtEl>
                                          <p:spTgt spid="29"/>
                                        </p:tgtEl>
                                        <p:attrNameLst>
                                          <p:attrName>r</p:attrName>
                                        </p:attrNameLst>
                                      </p:cBhvr>
                                    </p:animRot>
                                  </p:childTnLst>
                                </p:cTn>
                              </p:par>
                              <p:par>
                                <p:cTn id="144" presetID="32" presetClass="emph" presetSubtype="0" repeatCount="2000" fill="hold" nodeType="withEffect">
                                  <p:stCondLst>
                                    <p:cond delay="2000"/>
                                  </p:stCondLst>
                                  <p:childTnLst>
                                    <p:animRot by="120000">
                                      <p:cBhvr>
                                        <p:cTn id="145" dur="100" fill="hold">
                                          <p:stCondLst>
                                            <p:cond delay="0"/>
                                          </p:stCondLst>
                                        </p:cTn>
                                        <p:tgtEl>
                                          <p:spTgt spid="27"/>
                                        </p:tgtEl>
                                        <p:attrNameLst>
                                          <p:attrName>r</p:attrName>
                                        </p:attrNameLst>
                                      </p:cBhvr>
                                    </p:animRot>
                                    <p:animRot by="-240000">
                                      <p:cBhvr>
                                        <p:cTn id="146" dur="200" fill="hold">
                                          <p:stCondLst>
                                            <p:cond delay="200"/>
                                          </p:stCondLst>
                                        </p:cTn>
                                        <p:tgtEl>
                                          <p:spTgt spid="27"/>
                                        </p:tgtEl>
                                        <p:attrNameLst>
                                          <p:attrName>r</p:attrName>
                                        </p:attrNameLst>
                                      </p:cBhvr>
                                    </p:animRot>
                                    <p:animRot by="240000">
                                      <p:cBhvr>
                                        <p:cTn id="147" dur="200" fill="hold">
                                          <p:stCondLst>
                                            <p:cond delay="400"/>
                                          </p:stCondLst>
                                        </p:cTn>
                                        <p:tgtEl>
                                          <p:spTgt spid="27"/>
                                        </p:tgtEl>
                                        <p:attrNameLst>
                                          <p:attrName>r</p:attrName>
                                        </p:attrNameLst>
                                      </p:cBhvr>
                                    </p:animRot>
                                    <p:animRot by="-240000">
                                      <p:cBhvr>
                                        <p:cTn id="148" dur="200" fill="hold">
                                          <p:stCondLst>
                                            <p:cond delay="600"/>
                                          </p:stCondLst>
                                        </p:cTn>
                                        <p:tgtEl>
                                          <p:spTgt spid="27"/>
                                        </p:tgtEl>
                                        <p:attrNameLst>
                                          <p:attrName>r</p:attrName>
                                        </p:attrNameLst>
                                      </p:cBhvr>
                                    </p:animRot>
                                    <p:animRot by="120000">
                                      <p:cBhvr>
                                        <p:cTn id="149" dur="200" fill="hold">
                                          <p:stCondLst>
                                            <p:cond delay="800"/>
                                          </p:stCondLst>
                                        </p:cTn>
                                        <p:tgtEl>
                                          <p:spTgt spid="27"/>
                                        </p:tgtEl>
                                        <p:attrNameLst>
                                          <p:attrName>r</p:attrName>
                                        </p:attrNameLst>
                                      </p:cBhvr>
                                    </p:animRot>
                                  </p:childTnLst>
                                </p:cTn>
                              </p:par>
                              <p:par>
                                <p:cTn id="150" presetID="32" presetClass="emph" presetSubtype="0" repeatCount="2000" fill="hold" grpId="1" nodeType="withEffect">
                                  <p:stCondLst>
                                    <p:cond delay="2000"/>
                                  </p:stCondLst>
                                  <p:childTnLst>
                                    <p:animRot by="120000">
                                      <p:cBhvr>
                                        <p:cTn id="151" dur="100" fill="hold">
                                          <p:stCondLst>
                                            <p:cond delay="0"/>
                                          </p:stCondLst>
                                        </p:cTn>
                                        <p:tgtEl>
                                          <p:spTgt spid="28"/>
                                        </p:tgtEl>
                                        <p:attrNameLst>
                                          <p:attrName>r</p:attrName>
                                        </p:attrNameLst>
                                      </p:cBhvr>
                                    </p:animRot>
                                    <p:animRot by="-240000">
                                      <p:cBhvr>
                                        <p:cTn id="152" dur="200" fill="hold">
                                          <p:stCondLst>
                                            <p:cond delay="200"/>
                                          </p:stCondLst>
                                        </p:cTn>
                                        <p:tgtEl>
                                          <p:spTgt spid="28"/>
                                        </p:tgtEl>
                                        <p:attrNameLst>
                                          <p:attrName>r</p:attrName>
                                        </p:attrNameLst>
                                      </p:cBhvr>
                                    </p:animRot>
                                    <p:animRot by="240000">
                                      <p:cBhvr>
                                        <p:cTn id="153" dur="200" fill="hold">
                                          <p:stCondLst>
                                            <p:cond delay="400"/>
                                          </p:stCondLst>
                                        </p:cTn>
                                        <p:tgtEl>
                                          <p:spTgt spid="28"/>
                                        </p:tgtEl>
                                        <p:attrNameLst>
                                          <p:attrName>r</p:attrName>
                                        </p:attrNameLst>
                                      </p:cBhvr>
                                    </p:animRot>
                                    <p:animRot by="-240000">
                                      <p:cBhvr>
                                        <p:cTn id="154" dur="200" fill="hold">
                                          <p:stCondLst>
                                            <p:cond delay="600"/>
                                          </p:stCondLst>
                                        </p:cTn>
                                        <p:tgtEl>
                                          <p:spTgt spid="28"/>
                                        </p:tgtEl>
                                        <p:attrNameLst>
                                          <p:attrName>r</p:attrName>
                                        </p:attrNameLst>
                                      </p:cBhvr>
                                    </p:animRot>
                                    <p:animRot by="120000">
                                      <p:cBhvr>
                                        <p:cTn id="155" dur="200" fill="hold">
                                          <p:stCondLst>
                                            <p:cond delay="800"/>
                                          </p:stCondLst>
                                        </p:cTn>
                                        <p:tgtEl>
                                          <p:spTgt spid="28"/>
                                        </p:tgtEl>
                                        <p:attrNameLst>
                                          <p:attrName>r</p:attrName>
                                        </p:attrNameLst>
                                      </p:cBhvr>
                                    </p:animRot>
                                  </p:childTnLst>
                                </p:cTn>
                              </p:par>
                              <p:par>
                                <p:cTn id="156" presetID="32" presetClass="emph" presetSubtype="0" repeatCount="2000" fill="hold" grpId="1" nodeType="withEffect">
                                  <p:stCondLst>
                                    <p:cond delay="2000"/>
                                  </p:stCondLst>
                                  <p:childTnLst>
                                    <p:animRot by="120000">
                                      <p:cBhvr>
                                        <p:cTn id="157" dur="100" fill="hold">
                                          <p:stCondLst>
                                            <p:cond delay="0"/>
                                          </p:stCondLst>
                                        </p:cTn>
                                        <p:tgtEl>
                                          <p:spTgt spid="29"/>
                                        </p:tgtEl>
                                        <p:attrNameLst>
                                          <p:attrName>r</p:attrName>
                                        </p:attrNameLst>
                                      </p:cBhvr>
                                    </p:animRot>
                                    <p:animRot by="-240000">
                                      <p:cBhvr>
                                        <p:cTn id="158" dur="200" fill="hold">
                                          <p:stCondLst>
                                            <p:cond delay="200"/>
                                          </p:stCondLst>
                                        </p:cTn>
                                        <p:tgtEl>
                                          <p:spTgt spid="29"/>
                                        </p:tgtEl>
                                        <p:attrNameLst>
                                          <p:attrName>r</p:attrName>
                                        </p:attrNameLst>
                                      </p:cBhvr>
                                    </p:animRot>
                                    <p:animRot by="240000">
                                      <p:cBhvr>
                                        <p:cTn id="159" dur="200" fill="hold">
                                          <p:stCondLst>
                                            <p:cond delay="400"/>
                                          </p:stCondLst>
                                        </p:cTn>
                                        <p:tgtEl>
                                          <p:spTgt spid="29"/>
                                        </p:tgtEl>
                                        <p:attrNameLst>
                                          <p:attrName>r</p:attrName>
                                        </p:attrNameLst>
                                      </p:cBhvr>
                                    </p:animRot>
                                    <p:animRot by="-240000">
                                      <p:cBhvr>
                                        <p:cTn id="160" dur="200" fill="hold">
                                          <p:stCondLst>
                                            <p:cond delay="600"/>
                                          </p:stCondLst>
                                        </p:cTn>
                                        <p:tgtEl>
                                          <p:spTgt spid="29"/>
                                        </p:tgtEl>
                                        <p:attrNameLst>
                                          <p:attrName>r</p:attrName>
                                        </p:attrNameLst>
                                      </p:cBhvr>
                                    </p:animRot>
                                    <p:animRot by="120000">
                                      <p:cBhvr>
                                        <p:cTn id="161" dur="200" fill="hold">
                                          <p:stCondLst>
                                            <p:cond delay="800"/>
                                          </p:stCondLst>
                                        </p:cTn>
                                        <p:tgtEl>
                                          <p:spTgt spid="29"/>
                                        </p:tgtEl>
                                        <p:attrNameLst>
                                          <p:attrName>r</p:attrName>
                                        </p:attrNameLst>
                                      </p:cBhvr>
                                    </p:animRot>
                                  </p:childTnLst>
                                </p:cTn>
                              </p:par>
                              <p:par>
                                <p:cTn id="162" presetID="42" presetClass="exit" presetSubtype="0" fill="hold" grpId="2" nodeType="withEffect">
                                  <p:stCondLst>
                                    <p:cond delay="2000"/>
                                  </p:stCondLst>
                                  <p:childTnLst>
                                    <p:animEffect transition="out" filter="fade">
                                      <p:cBhvr>
                                        <p:cTn id="163" dur="1000"/>
                                        <p:tgtEl>
                                          <p:spTgt spid="18"/>
                                        </p:tgtEl>
                                      </p:cBhvr>
                                    </p:animEffect>
                                    <p:anim calcmode="lin" valueType="num">
                                      <p:cBhvr>
                                        <p:cTn id="164" dur="1000"/>
                                        <p:tgtEl>
                                          <p:spTgt spid="18"/>
                                        </p:tgtEl>
                                        <p:attrNameLst>
                                          <p:attrName>ppt_x</p:attrName>
                                        </p:attrNameLst>
                                      </p:cBhvr>
                                      <p:tavLst>
                                        <p:tav tm="0">
                                          <p:val>
                                            <p:strVal val="ppt_x"/>
                                          </p:val>
                                        </p:tav>
                                        <p:tav tm="100000">
                                          <p:val>
                                            <p:strVal val="ppt_x"/>
                                          </p:val>
                                        </p:tav>
                                      </p:tavLst>
                                    </p:anim>
                                    <p:anim calcmode="lin" valueType="num">
                                      <p:cBhvr>
                                        <p:cTn id="165" dur="1000"/>
                                        <p:tgtEl>
                                          <p:spTgt spid="18"/>
                                        </p:tgtEl>
                                        <p:attrNameLst>
                                          <p:attrName>ppt_y</p:attrName>
                                        </p:attrNameLst>
                                      </p:cBhvr>
                                      <p:tavLst>
                                        <p:tav tm="0">
                                          <p:val>
                                            <p:strVal val="ppt_y"/>
                                          </p:val>
                                        </p:tav>
                                        <p:tav tm="100000">
                                          <p:val>
                                            <p:strVal val="ppt_y+.1"/>
                                          </p:val>
                                        </p:tav>
                                      </p:tavLst>
                                    </p:anim>
                                    <p:set>
                                      <p:cBhvr>
                                        <p:cTn id="166" dur="1" fill="hold">
                                          <p:stCondLst>
                                            <p:cond delay="999"/>
                                          </p:stCondLst>
                                        </p:cTn>
                                        <p:tgtEl>
                                          <p:spTgt spid="18"/>
                                        </p:tgtEl>
                                        <p:attrNameLst>
                                          <p:attrName>style.visibility</p:attrName>
                                        </p:attrNameLst>
                                      </p:cBhvr>
                                      <p:to>
                                        <p:strVal val="hidden"/>
                                      </p:to>
                                    </p:set>
                                  </p:childTnLst>
                                </p:cTn>
                              </p:par>
                              <p:par>
                                <p:cTn id="167" presetID="42" presetClass="exit" presetSubtype="0" fill="hold" grpId="2" nodeType="withEffect">
                                  <p:stCondLst>
                                    <p:cond delay="2000"/>
                                  </p:stCondLst>
                                  <p:childTnLst>
                                    <p:animEffect transition="out" filter="fade">
                                      <p:cBhvr>
                                        <p:cTn id="168" dur="1000"/>
                                        <p:tgtEl>
                                          <p:spTgt spid="19"/>
                                        </p:tgtEl>
                                      </p:cBhvr>
                                    </p:animEffect>
                                    <p:anim calcmode="lin" valueType="num">
                                      <p:cBhvr>
                                        <p:cTn id="169" dur="1000"/>
                                        <p:tgtEl>
                                          <p:spTgt spid="19"/>
                                        </p:tgtEl>
                                        <p:attrNameLst>
                                          <p:attrName>ppt_x</p:attrName>
                                        </p:attrNameLst>
                                      </p:cBhvr>
                                      <p:tavLst>
                                        <p:tav tm="0">
                                          <p:val>
                                            <p:strVal val="ppt_x"/>
                                          </p:val>
                                        </p:tav>
                                        <p:tav tm="100000">
                                          <p:val>
                                            <p:strVal val="ppt_x"/>
                                          </p:val>
                                        </p:tav>
                                      </p:tavLst>
                                    </p:anim>
                                    <p:anim calcmode="lin" valueType="num">
                                      <p:cBhvr>
                                        <p:cTn id="170" dur="1000"/>
                                        <p:tgtEl>
                                          <p:spTgt spid="19"/>
                                        </p:tgtEl>
                                        <p:attrNameLst>
                                          <p:attrName>ppt_y</p:attrName>
                                        </p:attrNameLst>
                                      </p:cBhvr>
                                      <p:tavLst>
                                        <p:tav tm="0">
                                          <p:val>
                                            <p:strVal val="ppt_y"/>
                                          </p:val>
                                        </p:tav>
                                        <p:tav tm="100000">
                                          <p:val>
                                            <p:strVal val="ppt_y+.1"/>
                                          </p:val>
                                        </p:tav>
                                      </p:tavLst>
                                    </p:anim>
                                    <p:set>
                                      <p:cBhvr>
                                        <p:cTn id="171" dur="1" fill="hold">
                                          <p:stCondLst>
                                            <p:cond delay="999"/>
                                          </p:stCondLst>
                                        </p:cTn>
                                        <p:tgtEl>
                                          <p:spTgt spid="19"/>
                                        </p:tgtEl>
                                        <p:attrNameLst>
                                          <p:attrName>style.visibility</p:attrName>
                                        </p:attrNameLst>
                                      </p:cBhvr>
                                      <p:to>
                                        <p:strVal val="hidden"/>
                                      </p:to>
                                    </p:set>
                                  </p:childTnLst>
                                </p:cTn>
                              </p:par>
                              <p:par>
                                <p:cTn id="172" presetID="64" presetClass="path" presetSubtype="0" accel="50000" decel="50000" fill="hold" nodeType="withEffect">
                                  <p:stCondLst>
                                    <p:cond delay="2000"/>
                                  </p:stCondLst>
                                  <p:childTnLst>
                                    <p:animMotion origin="layout" path="M -8.33333E-7 -3.45679E-6 L -8.33333E-7 -0.94845 " pathEditMode="relative" rAng="0" ptsTypes="AA">
                                      <p:cBhvr>
                                        <p:cTn id="173" dur="2000" fill="hold"/>
                                        <p:tgtEl>
                                          <p:spTgt spid="17"/>
                                        </p:tgtEl>
                                        <p:attrNameLst>
                                          <p:attrName>ppt_x</p:attrName>
                                          <p:attrName>ppt_y</p:attrName>
                                        </p:attrNameLst>
                                      </p:cBhvr>
                                      <p:rCtr x="0" y="-47438"/>
                                    </p:animMotion>
                                  </p:childTnLst>
                                </p:cTn>
                              </p:par>
                              <p:par>
                                <p:cTn id="174" presetID="16" presetClass="entr" presetSubtype="21" fill="hold" nodeType="withEffect">
                                  <p:stCondLst>
                                    <p:cond delay="2000"/>
                                  </p:stCondLst>
                                  <p:childTnLst>
                                    <p:set>
                                      <p:cBhvr>
                                        <p:cTn id="175" dur="1" fill="hold">
                                          <p:stCondLst>
                                            <p:cond delay="0"/>
                                          </p:stCondLst>
                                        </p:cTn>
                                        <p:tgtEl>
                                          <p:spTgt spid="31"/>
                                        </p:tgtEl>
                                        <p:attrNameLst>
                                          <p:attrName>style.visibility</p:attrName>
                                        </p:attrNameLst>
                                      </p:cBhvr>
                                      <p:to>
                                        <p:strVal val="visible"/>
                                      </p:to>
                                    </p:set>
                                    <p:animEffect transition="in" filter="barn(inVertical)">
                                      <p:cBhvr>
                                        <p:cTn id="176" dur="500"/>
                                        <p:tgtEl>
                                          <p:spTgt spid="31"/>
                                        </p:tgtEl>
                                      </p:cBhvr>
                                    </p:animEffect>
                                  </p:childTnLst>
                                </p:cTn>
                              </p:par>
                            </p:childTnLst>
                          </p:cTn>
                        </p:par>
                      </p:childTnLst>
                    </p:cTn>
                  </p:par>
                </p:childTnLst>
              </p:cTn>
              <p:nextCondLst>
                <p:cond evt="onClick" delay="0">
                  <p:tgtEl>
                    <p:spTgt spid="19"/>
                  </p:tgtEl>
                </p:cond>
              </p:nextCondLst>
            </p:seq>
            <p:seq concurrent="1" nextAc="seek">
              <p:cTn id="177" restart="whenNotActive" fill="hold" evtFilter="cancelBubble" nodeType="interactiveSeq">
                <p:stCondLst>
                  <p:cond evt="onClick" delay="0">
                    <p:tgtEl>
                      <p:spTgt spid="22"/>
                    </p:tgtEl>
                  </p:cond>
                </p:stCondLst>
                <p:endSync evt="end" delay="0">
                  <p:rtn val="all"/>
                </p:endSync>
                <p:childTnLst>
                  <p:par>
                    <p:cTn id="178" fill="hold">
                      <p:stCondLst>
                        <p:cond delay="0"/>
                      </p:stCondLst>
                      <p:childTnLst>
                        <p:par>
                          <p:cTn id="179" fill="hold">
                            <p:stCondLst>
                              <p:cond delay="0"/>
                            </p:stCondLst>
                            <p:childTnLst>
                              <p:par>
                                <p:cTn id="180" presetID="32" presetClass="emph" presetSubtype="0" fill="hold" grpId="3" nodeType="clickEffect">
                                  <p:stCondLst>
                                    <p:cond delay="0"/>
                                  </p:stCondLst>
                                  <p:childTnLst>
                                    <p:animRot by="120000">
                                      <p:cBhvr>
                                        <p:cTn id="181" dur="100" fill="hold">
                                          <p:stCondLst>
                                            <p:cond delay="0"/>
                                          </p:stCondLst>
                                        </p:cTn>
                                        <p:tgtEl>
                                          <p:spTgt spid="18"/>
                                        </p:tgtEl>
                                        <p:attrNameLst>
                                          <p:attrName>r</p:attrName>
                                        </p:attrNameLst>
                                      </p:cBhvr>
                                    </p:animRot>
                                    <p:animRot by="-240000">
                                      <p:cBhvr>
                                        <p:cTn id="182" dur="200" fill="hold">
                                          <p:stCondLst>
                                            <p:cond delay="200"/>
                                          </p:stCondLst>
                                        </p:cTn>
                                        <p:tgtEl>
                                          <p:spTgt spid="18"/>
                                        </p:tgtEl>
                                        <p:attrNameLst>
                                          <p:attrName>r</p:attrName>
                                        </p:attrNameLst>
                                      </p:cBhvr>
                                    </p:animRot>
                                    <p:animRot by="240000">
                                      <p:cBhvr>
                                        <p:cTn id="183" dur="200" fill="hold">
                                          <p:stCondLst>
                                            <p:cond delay="400"/>
                                          </p:stCondLst>
                                        </p:cTn>
                                        <p:tgtEl>
                                          <p:spTgt spid="18"/>
                                        </p:tgtEl>
                                        <p:attrNameLst>
                                          <p:attrName>r</p:attrName>
                                        </p:attrNameLst>
                                      </p:cBhvr>
                                    </p:animRot>
                                    <p:animRot by="-240000">
                                      <p:cBhvr>
                                        <p:cTn id="184" dur="200" fill="hold">
                                          <p:stCondLst>
                                            <p:cond delay="600"/>
                                          </p:stCondLst>
                                        </p:cTn>
                                        <p:tgtEl>
                                          <p:spTgt spid="18"/>
                                        </p:tgtEl>
                                        <p:attrNameLst>
                                          <p:attrName>r</p:attrName>
                                        </p:attrNameLst>
                                      </p:cBhvr>
                                    </p:animRot>
                                    <p:animRot by="120000">
                                      <p:cBhvr>
                                        <p:cTn id="185" dur="200" fill="hold">
                                          <p:stCondLst>
                                            <p:cond delay="800"/>
                                          </p:stCondLst>
                                        </p:cTn>
                                        <p:tgtEl>
                                          <p:spTgt spid="18"/>
                                        </p:tgtEl>
                                        <p:attrNameLst>
                                          <p:attrName>r</p:attrName>
                                        </p:attrNameLst>
                                      </p:cBhvr>
                                    </p:animRot>
                                  </p:childTnLst>
                                </p:cTn>
                              </p:par>
                              <p:par>
                                <p:cTn id="186" presetID="32" presetClass="emph" presetSubtype="0" fill="hold" nodeType="withEffect">
                                  <p:stCondLst>
                                    <p:cond delay="0"/>
                                  </p:stCondLst>
                                  <p:childTnLst>
                                    <p:animRot by="120000">
                                      <p:cBhvr>
                                        <p:cTn id="187" dur="100" fill="hold">
                                          <p:stCondLst>
                                            <p:cond delay="0"/>
                                          </p:stCondLst>
                                        </p:cTn>
                                        <p:tgtEl>
                                          <p:spTgt spid="23"/>
                                        </p:tgtEl>
                                        <p:attrNameLst>
                                          <p:attrName>r</p:attrName>
                                        </p:attrNameLst>
                                      </p:cBhvr>
                                    </p:animRot>
                                    <p:animRot by="-240000">
                                      <p:cBhvr>
                                        <p:cTn id="188" dur="200" fill="hold">
                                          <p:stCondLst>
                                            <p:cond delay="200"/>
                                          </p:stCondLst>
                                        </p:cTn>
                                        <p:tgtEl>
                                          <p:spTgt spid="23"/>
                                        </p:tgtEl>
                                        <p:attrNameLst>
                                          <p:attrName>r</p:attrName>
                                        </p:attrNameLst>
                                      </p:cBhvr>
                                    </p:animRot>
                                    <p:animRot by="240000">
                                      <p:cBhvr>
                                        <p:cTn id="189" dur="200" fill="hold">
                                          <p:stCondLst>
                                            <p:cond delay="400"/>
                                          </p:stCondLst>
                                        </p:cTn>
                                        <p:tgtEl>
                                          <p:spTgt spid="23"/>
                                        </p:tgtEl>
                                        <p:attrNameLst>
                                          <p:attrName>r</p:attrName>
                                        </p:attrNameLst>
                                      </p:cBhvr>
                                    </p:animRot>
                                    <p:animRot by="-240000">
                                      <p:cBhvr>
                                        <p:cTn id="190" dur="200" fill="hold">
                                          <p:stCondLst>
                                            <p:cond delay="600"/>
                                          </p:stCondLst>
                                        </p:cTn>
                                        <p:tgtEl>
                                          <p:spTgt spid="23"/>
                                        </p:tgtEl>
                                        <p:attrNameLst>
                                          <p:attrName>r</p:attrName>
                                        </p:attrNameLst>
                                      </p:cBhvr>
                                    </p:animRot>
                                    <p:animRot by="120000">
                                      <p:cBhvr>
                                        <p:cTn id="191" dur="200" fill="hold">
                                          <p:stCondLst>
                                            <p:cond delay="800"/>
                                          </p:stCondLst>
                                        </p:cTn>
                                        <p:tgtEl>
                                          <p:spTgt spid="23"/>
                                        </p:tgtEl>
                                        <p:attrNameLst>
                                          <p:attrName>r</p:attrName>
                                        </p:attrNameLst>
                                      </p:cBhvr>
                                    </p:animRot>
                                  </p:childTnLst>
                                </p:cTn>
                              </p:par>
                              <p:par>
                                <p:cTn id="192" presetID="32" presetClass="emph" presetSubtype="0" fill="hold" grpId="2" nodeType="withEffect">
                                  <p:stCondLst>
                                    <p:cond delay="0"/>
                                  </p:stCondLst>
                                  <p:childTnLst>
                                    <p:animRot by="120000">
                                      <p:cBhvr>
                                        <p:cTn id="193" dur="100" fill="hold">
                                          <p:stCondLst>
                                            <p:cond delay="0"/>
                                          </p:stCondLst>
                                        </p:cTn>
                                        <p:tgtEl>
                                          <p:spTgt spid="24"/>
                                        </p:tgtEl>
                                        <p:attrNameLst>
                                          <p:attrName>r</p:attrName>
                                        </p:attrNameLst>
                                      </p:cBhvr>
                                    </p:animRot>
                                    <p:animRot by="-240000">
                                      <p:cBhvr>
                                        <p:cTn id="194" dur="200" fill="hold">
                                          <p:stCondLst>
                                            <p:cond delay="200"/>
                                          </p:stCondLst>
                                        </p:cTn>
                                        <p:tgtEl>
                                          <p:spTgt spid="24"/>
                                        </p:tgtEl>
                                        <p:attrNameLst>
                                          <p:attrName>r</p:attrName>
                                        </p:attrNameLst>
                                      </p:cBhvr>
                                    </p:animRot>
                                    <p:animRot by="240000">
                                      <p:cBhvr>
                                        <p:cTn id="195" dur="200" fill="hold">
                                          <p:stCondLst>
                                            <p:cond delay="400"/>
                                          </p:stCondLst>
                                        </p:cTn>
                                        <p:tgtEl>
                                          <p:spTgt spid="24"/>
                                        </p:tgtEl>
                                        <p:attrNameLst>
                                          <p:attrName>r</p:attrName>
                                        </p:attrNameLst>
                                      </p:cBhvr>
                                    </p:animRot>
                                    <p:animRot by="-240000">
                                      <p:cBhvr>
                                        <p:cTn id="196" dur="200" fill="hold">
                                          <p:stCondLst>
                                            <p:cond delay="600"/>
                                          </p:stCondLst>
                                        </p:cTn>
                                        <p:tgtEl>
                                          <p:spTgt spid="24"/>
                                        </p:tgtEl>
                                        <p:attrNameLst>
                                          <p:attrName>r</p:attrName>
                                        </p:attrNameLst>
                                      </p:cBhvr>
                                    </p:animRot>
                                    <p:animRot by="120000">
                                      <p:cBhvr>
                                        <p:cTn id="197" dur="200" fill="hold">
                                          <p:stCondLst>
                                            <p:cond delay="800"/>
                                          </p:stCondLst>
                                        </p:cTn>
                                        <p:tgtEl>
                                          <p:spTgt spid="24"/>
                                        </p:tgtEl>
                                        <p:attrNameLst>
                                          <p:attrName>r</p:attrName>
                                        </p:attrNameLst>
                                      </p:cBhvr>
                                    </p:animRot>
                                  </p:childTnLst>
                                </p:cTn>
                              </p:par>
                              <p:par>
                                <p:cTn id="198" presetID="32" presetClass="emph" presetSubtype="0" fill="hold" grpId="2" nodeType="withEffect">
                                  <p:stCondLst>
                                    <p:cond delay="0"/>
                                  </p:stCondLst>
                                  <p:childTnLst>
                                    <p:animRot by="120000">
                                      <p:cBhvr>
                                        <p:cTn id="199" dur="100" fill="hold">
                                          <p:stCondLst>
                                            <p:cond delay="0"/>
                                          </p:stCondLst>
                                        </p:cTn>
                                        <p:tgtEl>
                                          <p:spTgt spid="25"/>
                                        </p:tgtEl>
                                        <p:attrNameLst>
                                          <p:attrName>r</p:attrName>
                                        </p:attrNameLst>
                                      </p:cBhvr>
                                    </p:animRot>
                                    <p:animRot by="-240000">
                                      <p:cBhvr>
                                        <p:cTn id="200" dur="200" fill="hold">
                                          <p:stCondLst>
                                            <p:cond delay="200"/>
                                          </p:stCondLst>
                                        </p:cTn>
                                        <p:tgtEl>
                                          <p:spTgt spid="25"/>
                                        </p:tgtEl>
                                        <p:attrNameLst>
                                          <p:attrName>r</p:attrName>
                                        </p:attrNameLst>
                                      </p:cBhvr>
                                    </p:animRot>
                                    <p:animRot by="240000">
                                      <p:cBhvr>
                                        <p:cTn id="201" dur="200" fill="hold">
                                          <p:stCondLst>
                                            <p:cond delay="400"/>
                                          </p:stCondLst>
                                        </p:cTn>
                                        <p:tgtEl>
                                          <p:spTgt spid="25"/>
                                        </p:tgtEl>
                                        <p:attrNameLst>
                                          <p:attrName>r</p:attrName>
                                        </p:attrNameLst>
                                      </p:cBhvr>
                                    </p:animRot>
                                    <p:animRot by="-240000">
                                      <p:cBhvr>
                                        <p:cTn id="202" dur="200" fill="hold">
                                          <p:stCondLst>
                                            <p:cond delay="600"/>
                                          </p:stCondLst>
                                        </p:cTn>
                                        <p:tgtEl>
                                          <p:spTgt spid="25"/>
                                        </p:tgtEl>
                                        <p:attrNameLst>
                                          <p:attrName>r</p:attrName>
                                        </p:attrNameLst>
                                      </p:cBhvr>
                                    </p:animRot>
                                    <p:animRot by="120000">
                                      <p:cBhvr>
                                        <p:cTn id="203" dur="200" fill="hold">
                                          <p:stCondLst>
                                            <p:cond delay="800"/>
                                          </p:stCondLst>
                                        </p:cTn>
                                        <p:tgtEl>
                                          <p:spTgt spid="25"/>
                                        </p:tgtEl>
                                        <p:attrNameLst>
                                          <p:attrName>r</p:attrName>
                                        </p:attrNameLst>
                                      </p:cBhvr>
                                    </p:animRot>
                                  </p:childTnLst>
                                </p:cTn>
                              </p:par>
                              <p:par>
                                <p:cTn id="204" presetID="32" presetClass="emph" presetSubtype="0" repeatCount="2000" fill="hold" nodeType="withEffect">
                                  <p:stCondLst>
                                    <p:cond delay="0"/>
                                  </p:stCondLst>
                                  <p:childTnLst>
                                    <p:animRot by="120000">
                                      <p:cBhvr>
                                        <p:cTn id="205" dur="100" fill="hold">
                                          <p:stCondLst>
                                            <p:cond delay="0"/>
                                          </p:stCondLst>
                                        </p:cTn>
                                        <p:tgtEl>
                                          <p:spTgt spid="27"/>
                                        </p:tgtEl>
                                        <p:attrNameLst>
                                          <p:attrName>r</p:attrName>
                                        </p:attrNameLst>
                                      </p:cBhvr>
                                    </p:animRot>
                                    <p:animRot by="-240000">
                                      <p:cBhvr>
                                        <p:cTn id="206" dur="200" fill="hold">
                                          <p:stCondLst>
                                            <p:cond delay="200"/>
                                          </p:stCondLst>
                                        </p:cTn>
                                        <p:tgtEl>
                                          <p:spTgt spid="27"/>
                                        </p:tgtEl>
                                        <p:attrNameLst>
                                          <p:attrName>r</p:attrName>
                                        </p:attrNameLst>
                                      </p:cBhvr>
                                    </p:animRot>
                                    <p:animRot by="240000">
                                      <p:cBhvr>
                                        <p:cTn id="207" dur="200" fill="hold">
                                          <p:stCondLst>
                                            <p:cond delay="400"/>
                                          </p:stCondLst>
                                        </p:cTn>
                                        <p:tgtEl>
                                          <p:spTgt spid="27"/>
                                        </p:tgtEl>
                                        <p:attrNameLst>
                                          <p:attrName>r</p:attrName>
                                        </p:attrNameLst>
                                      </p:cBhvr>
                                    </p:animRot>
                                    <p:animRot by="-240000">
                                      <p:cBhvr>
                                        <p:cTn id="208" dur="200" fill="hold">
                                          <p:stCondLst>
                                            <p:cond delay="600"/>
                                          </p:stCondLst>
                                        </p:cTn>
                                        <p:tgtEl>
                                          <p:spTgt spid="27"/>
                                        </p:tgtEl>
                                        <p:attrNameLst>
                                          <p:attrName>r</p:attrName>
                                        </p:attrNameLst>
                                      </p:cBhvr>
                                    </p:animRot>
                                    <p:animRot by="120000">
                                      <p:cBhvr>
                                        <p:cTn id="209" dur="200" fill="hold">
                                          <p:stCondLst>
                                            <p:cond delay="800"/>
                                          </p:stCondLst>
                                        </p:cTn>
                                        <p:tgtEl>
                                          <p:spTgt spid="27"/>
                                        </p:tgtEl>
                                        <p:attrNameLst>
                                          <p:attrName>r</p:attrName>
                                        </p:attrNameLst>
                                      </p:cBhvr>
                                    </p:animRot>
                                  </p:childTnLst>
                                </p:cTn>
                              </p:par>
                              <p:par>
                                <p:cTn id="210" presetID="32" presetClass="emph" presetSubtype="0" fill="hold" nodeType="withEffect">
                                  <p:stCondLst>
                                    <p:cond delay="0"/>
                                  </p:stCondLst>
                                  <p:childTnLst>
                                    <p:animRot by="120000">
                                      <p:cBhvr>
                                        <p:cTn id="211" dur="100" fill="hold">
                                          <p:stCondLst>
                                            <p:cond delay="0"/>
                                          </p:stCondLst>
                                        </p:cTn>
                                        <p:tgtEl>
                                          <p:spTgt spid="17"/>
                                        </p:tgtEl>
                                        <p:attrNameLst>
                                          <p:attrName>r</p:attrName>
                                        </p:attrNameLst>
                                      </p:cBhvr>
                                    </p:animRot>
                                    <p:animRot by="-240000">
                                      <p:cBhvr>
                                        <p:cTn id="212" dur="200" fill="hold">
                                          <p:stCondLst>
                                            <p:cond delay="200"/>
                                          </p:stCondLst>
                                        </p:cTn>
                                        <p:tgtEl>
                                          <p:spTgt spid="17"/>
                                        </p:tgtEl>
                                        <p:attrNameLst>
                                          <p:attrName>r</p:attrName>
                                        </p:attrNameLst>
                                      </p:cBhvr>
                                    </p:animRot>
                                    <p:animRot by="240000">
                                      <p:cBhvr>
                                        <p:cTn id="213" dur="200" fill="hold">
                                          <p:stCondLst>
                                            <p:cond delay="400"/>
                                          </p:stCondLst>
                                        </p:cTn>
                                        <p:tgtEl>
                                          <p:spTgt spid="17"/>
                                        </p:tgtEl>
                                        <p:attrNameLst>
                                          <p:attrName>r</p:attrName>
                                        </p:attrNameLst>
                                      </p:cBhvr>
                                    </p:animRot>
                                    <p:animRot by="-240000">
                                      <p:cBhvr>
                                        <p:cTn id="214" dur="200" fill="hold">
                                          <p:stCondLst>
                                            <p:cond delay="600"/>
                                          </p:stCondLst>
                                        </p:cTn>
                                        <p:tgtEl>
                                          <p:spTgt spid="17"/>
                                        </p:tgtEl>
                                        <p:attrNameLst>
                                          <p:attrName>r</p:attrName>
                                        </p:attrNameLst>
                                      </p:cBhvr>
                                    </p:animRot>
                                    <p:animRot by="120000">
                                      <p:cBhvr>
                                        <p:cTn id="215" dur="200" fill="hold">
                                          <p:stCondLst>
                                            <p:cond delay="800"/>
                                          </p:stCondLst>
                                        </p:cTn>
                                        <p:tgtEl>
                                          <p:spTgt spid="17"/>
                                        </p:tgtEl>
                                        <p:attrNameLst>
                                          <p:attrName>r</p:attrName>
                                        </p:attrNameLst>
                                      </p:cBhvr>
                                    </p:animRot>
                                  </p:childTnLst>
                                </p:cTn>
                              </p:par>
                              <p:par>
                                <p:cTn id="216" presetID="32" presetClass="emph" presetSubtype="0" fill="hold" grpId="3" nodeType="withEffect">
                                  <p:stCondLst>
                                    <p:cond delay="0"/>
                                  </p:stCondLst>
                                  <p:childTnLst>
                                    <p:animRot by="120000">
                                      <p:cBhvr>
                                        <p:cTn id="217" dur="100" fill="hold">
                                          <p:stCondLst>
                                            <p:cond delay="0"/>
                                          </p:stCondLst>
                                        </p:cTn>
                                        <p:tgtEl>
                                          <p:spTgt spid="19"/>
                                        </p:tgtEl>
                                        <p:attrNameLst>
                                          <p:attrName>r</p:attrName>
                                        </p:attrNameLst>
                                      </p:cBhvr>
                                    </p:animRot>
                                    <p:animRot by="-240000">
                                      <p:cBhvr>
                                        <p:cTn id="218" dur="200" fill="hold">
                                          <p:stCondLst>
                                            <p:cond delay="200"/>
                                          </p:stCondLst>
                                        </p:cTn>
                                        <p:tgtEl>
                                          <p:spTgt spid="19"/>
                                        </p:tgtEl>
                                        <p:attrNameLst>
                                          <p:attrName>r</p:attrName>
                                        </p:attrNameLst>
                                      </p:cBhvr>
                                    </p:animRot>
                                    <p:animRot by="240000">
                                      <p:cBhvr>
                                        <p:cTn id="219" dur="200" fill="hold">
                                          <p:stCondLst>
                                            <p:cond delay="400"/>
                                          </p:stCondLst>
                                        </p:cTn>
                                        <p:tgtEl>
                                          <p:spTgt spid="19"/>
                                        </p:tgtEl>
                                        <p:attrNameLst>
                                          <p:attrName>r</p:attrName>
                                        </p:attrNameLst>
                                      </p:cBhvr>
                                    </p:animRot>
                                    <p:animRot by="-240000">
                                      <p:cBhvr>
                                        <p:cTn id="220" dur="200" fill="hold">
                                          <p:stCondLst>
                                            <p:cond delay="600"/>
                                          </p:stCondLst>
                                        </p:cTn>
                                        <p:tgtEl>
                                          <p:spTgt spid="19"/>
                                        </p:tgtEl>
                                        <p:attrNameLst>
                                          <p:attrName>r</p:attrName>
                                        </p:attrNameLst>
                                      </p:cBhvr>
                                    </p:animRot>
                                    <p:animRot by="120000">
                                      <p:cBhvr>
                                        <p:cTn id="221" dur="200" fill="hold">
                                          <p:stCondLst>
                                            <p:cond delay="800"/>
                                          </p:stCondLst>
                                        </p:cTn>
                                        <p:tgtEl>
                                          <p:spTgt spid="19"/>
                                        </p:tgtEl>
                                        <p:attrNameLst>
                                          <p:attrName>r</p:attrName>
                                        </p:attrNameLst>
                                      </p:cBhvr>
                                    </p:animRot>
                                  </p:childTnLst>
                                </p:cTn>
                              </p:par>
                              <p:par>
                                <p:cTn id="222" presetID="32" presetClass="emph" presetSubtype="0" fill="hold" nodeType="withEffect">
                                  <p:stCondLst>
                                    <p:cond delay="0"/>
                                  </p:stCondLst>
                                  <p:childTnLst>
                                    <p:animRot by="120000">
                                      <p:cBhvr>
                                        <p:cTn id="223" dur="100" fill="hold">
                                          <p:stCondLst>
                                            <p:cond delay="0"/>
                                          </p:stCondLst>
                                        </p:cTn>
                                        <p:tgtEl>
                                          <p:spTgt spid="20"/>
                                        </p:tgtEl>
                                        <p:attrNameLst>
                                          <p:attrName>r</p:attrName>
                                        </p:attrNameLst>
                                      </p:cBhvr>
                                    </p:animRot>
                                    <p:animRot by="-240000">
                                      <p:cBhvr>
                                        <p:cTn id="224" dur="200" fill="hold">
                                          <p:stCondLst>
                                            <p:cond delay="200"/>
                                          </p:stCondLst>
                                        </p:cTn>
                                        <p:tgtEl>
                                          <p:spTgt spid="20"/>
                                        </p:tgtEl>
                                        <p:attrNameLst>
                                          <p:attrName>r</p:attrName>
                                        </p:attrNameLst>
                                      </p:cBhvr>
                                    </p:animRot>
                                    <p:animRot by="240000">
                                      <p:cBhvr>
                                        <p:cTn id="225" dur="200" fill="hold">
                                          <p:stCondLst>
                                            <p:cond delay="400"/>
                                          </p:stCondLst>
                                        </p:cTn>
                                        <p:tgtEl>
                                          <p:spTgt spid="20"/>
                                        </p:tgtEl>
                                        <p:attrNameLst>
                                          <p:attrName>r</p:attrName>
                                        </p:attrNameLst>
                                      </p:cBhvr>
                                    </p:animRot>
                                    <p:animRot by="-240000">
                                      <p:cBhvr>
                                        <p:cTn id="226" dur="200" fill="hold">
                                          <p:stCondLst>
                                            <p:cond delay="600"/>
                                          </p:stCondLst>
                                        </p:cTn>
                                        <p:tgtEl>
                                          <p:spTgt spid="20"/>
                                        </p:tgtEl>
                                        <p:attrNameLst>
                                          <p:attrName>r</p:attrName>
                                        </p:attrNameLst>
                                      </p:cBhvr>
                                    </p:animRot>
                                    <p:animRot by="120000">
                                      <p:cBhvr>
                                        <p:cTn id="227" dur="200" fill="hold">
                                          <p:stCondLst>
                                            <p:cond delay="800"/>
                                          </p:stCondLst>
                                        </p:cTn>
                                        <p:tgtEl>
                                          <p:spTgt spid="20"/>
                                        </p:tgtEl>
                                        <p:attrNameLst>
                                          <p:attrName>r</p:attrName>
                                        </p:attrNameLst>
                                      </p:cBhvr>
                                    </p:animRot>
                                  </p:childTnLst>
                                </p:cTn>
                              </p:par>
                              <p:par>
                                <p:cTn id="228" presetID="32" presetClass="emph" presetSubtype="0" fill="hold" grpId="2" nodeType="withEffect">
                                  <p:stCondLst>
                                    <p:cond delay="0"/>
                                  </p:stCondLst>
                                  <p:childTnLst>
                                    <p:animRot by="120000">
                                      <p:cBhvr>
                                        <p:cTn id="229" dur="100" fill="hold">
                                          <p:stCondLst>
                                            <p:cond delay="0"/>
                                          </p:stCondLst>
                                        </p:cTn>
                                        <p:tgtEl>
                                          <p:spTgt spid="21"/>
                                        </p:tgtEl>
                                        <p:attrNameLst>
                                          <p:attrName>r</p:attrName>
                                        </p:attrNameLst>
                                      </p:cBhvr>
                                    </p:animRot>
                                    <p:animRot by="-240000">
                                      <p:cBhvr>
                                        <p:cTn id="230" dur="200" fill="hold">
                                          <p:stCondLst>
                                            <p:cond delay="200"/>
                                          </p:stCondLst>
                                        </p:cTn>
                                        <p:tgtEl>
                                          <p:spTgt spid="21"/>
                                        </p:tgtEl>
                                        <p:attrNameLst>
                                          <p:attrName>r</p:attrName>
                                        </p:attrNameLst>
                                      </p:cBhvr>
                                    </p:animRot>
                                    <p:animRot by="240000">
                                      <p:cBhvr>
                                        <p:cTn id="231" dur="200" fill="hold">
                                          <p:stCondLst>
                                            <p:cond delay="400"/>
                                          </p:stCondLst>
                                        </p:cTn>
                                        <p:tgtEl>
                                          <p:spTgt spid="21"/>
                                        </p:tgtEl>
                                        <p:attrNameLst>
                                          <p:attrName>r</p:attrName>
                                        </p:attrNameLst>
                                      </p:cBhvr>
                                    </p:animRot>
                                    <p:animRot by="-240000">
                                      <p:cBhvr>
                                        <p:cTn id="232" dur="200" fill="hold">
                                          <p:stCondLst>
                                            <p:cond delay="600"/>
                                          </p:stCondLst>
                                        </p:cTn>
                                        <p:tgtEl>
                                          <p:spTgt spid="21"/>
                                        </p:tgtEl>
                                        <p:attrNameLst>
                                          <p:attrName>r</p:attrName>
                                        </p:attrNameLst>
                                      </p:cBhvr>
                                    </p:animRot>
                                    <p:animRot by="120000">
                                      <p:cBhvr>
                                        <p:cTn id="233" dur="200" fill="hold">
                                          <p:stCondLst>
                                            <p:cond delay="800"/>
                                          </p:stCondLst>
                                        </p:cTn>
                                        <p:tgtEl>
                                          <p:spTgt spid="21"/>
                                        </p:tgtEl>
                                        <p:attrNameLst>
                                          <p:attrName>r</p:attrName>
                                        </p:attrNameLst>
                                      </p:cBhvr>
                                    </p:animRot>
                                  </p:childTnLst>
                                </p:cTn>
                              </p:par>
                              <p:par>
                                <p:cTn id="234" presetID="32" presetClass="emph" presetSubtype="0" fill="hold" grpId="2" nodeType="withEffect">
                                  <p:stCondLst>
                                    <p:cond delay="0"/>
                                  </p:stCondLst>
                                  <p:childTnLst>
                                    <p:animRot by="120000">
                                      <p:cBhvr>
                                        <p:cTn id="235" dur="100" fill="hold">
                                          <p:stCondLst>
                                            <p:cond delay="0"/>
                                          </p:stCondLst>
                                        </p:cTn>
                                        <p:tgtEl>
                                          <p:spTgt spid="22"/>
                                        </p:tgtEl>
                                        <p:attrNameLst>
                                          <p:attrName>r</p:attrName>
                                        </p:attrNameLst>
                                      </p:cBhvr>
                                    </p:animRot>
                                    <p:animRot by="-240000">
                                      <p:cBhvr>
                                        <p:cTn id="236" dur="200" fill="hold">
                                          <p:stCondLst>
                                            <p:cond delay="200"/>
                                          </p:stCondLst>
                                        </p:cTn>
                                        <p:tgtEl>
                                          <p:spTgt spid="22"/>
                                        </p:tgtEl>
                                        <p:attrNameLst>
                                          <p:attrName>r</p:attrName>
                                        </p:attrNameLst>
                                      </p:cBhvr>
                                    </p:animRot>
                                    <p:animRot by="240000">
                                      <p:cBhvr>
                                        <p:cTn id="237" dur="200" fill="hold">
                                          <p:stCondLst>
                                            <p:cond delay="400"/>
                                          </p:stCondLst>
                                        </p:cTn>
                                        <p:tgtEl>
                                          <p:spTgt spid="22"/>
                                        </p:tgtEl>
                                        <p:attrNameLst>
                                          <p:attrName>r</p:attrName>
                                        </p:attrNameLst>
                                      </p:cBhvr>
                                    </p:animRot>
                                    <p:animRot by="-240000">
                                      <p:cBhvr>
                                        <p:cTn id="238" dur="200" fill="hold">
                                          <p:stCondLst>
                                            <p:cond delay="600"/>
                                          </p:stCondLst>
                                        </p:cTn>
                                        <p:tgtEl>
                                          <p:spTgt spid="22"/>
                                        </p:tgtEl>
                                        <p:attrNameLst>
                                          <p:attrName>r</p:attrName>
                                        </p:attrNameLst>
                                      </p:cBhvr>
                                    </p:animRot>
                                    <p:animRot by="120000">
                                      <p:cBhvr>
                                        <p:cTn id="239" dur="200" fill="hold">
                                          <p:stCondLst>
                                            <p:cond delay="800"/>
                                          </p:stCondLst>
                                        </p:cTn>
                                        <p:tgtEl>
                                          <p:spTgt spid="22"/>
                                        </p:tgtEl>
                                        <p:attrNameLst>
                                          <p:attrName>r</p:attrName>
                                        </p:attrNameLst>
                                      </p:cBhvr>
                                    </p:animRot>
                                  </p:childTnLst>
                                </p:cTn>
                              </p:par>
                              <p:par>
                                <p:cTn id="240" presetID="1" presetClass="emph" presetSubtype="2" fill="hold" nodeType="withEffect">
                                  <p:stCondLst>
                                    <p:cond delay="500"/>
                                  </p:stCondLst>
                                  <p:childTnLst>
                                    <p:animClr clrSpc="rgb" dir="cw">
                                      <p:cBhvr>
                                        <p:cTn id="241" dur="2000" fill="hold"/>
                                        <p:tgtEl>
                                          <p:spTgt spid="22"/>
                                        </p:tgtEl>
                                        <p:attrNameLst>
                                          <p:attrName>fillcolor</p:attrName>
                                        </p:attrNameLst>
                                      </p:cBhvr>
                                      <p:to>
                                        <a:srgbClr val="FF0000"/>
                                      </p:to>
                                    </p:animClr>
                                    <p:set>
                                      <p:cBhvr>
                                        <p:cTn id="242" dur="2000" fill="hold"/>
                                        <p:tgtEl>
                                          <p:spTgt spid="22"/>
                                        </p:tgtEl>
                                        <p:attrNameLst>
                                          <p:attrName>fill.type</p:attrName>
                                        </p:attrNameLst>
                                      </p:cBhvr>
                                      <p:to>
                                        <p:strVal val="solid"/>
                                      </p:to>
                                    </p:set>
                                    <p:set>
                                      <p:cBhvr>
                                        <p:cTn id="243" dur="2000" fill="hold"/>
                                        <p:tgtEl>
                                          <p:spTgt spid="22"/>
                                        </p:tgtEl>
                                        <p:attrNameLst>
                                          <p:attrName>fill.on</p:attrName>
                                        </p:attrNameLst>
                                      </p:cBhvr>
                                      <p:to>
                                        <p:strVal val="true"/>
                                      </p:to>
                                    </p:set>
                                  </p:childTnLst>
                                  <p:subTnLst>
                                    <p:audio>
                                      <p:cMediaNode>
                                        <p:cTn display="0" masterRel="sameClick">
                                          <p:stCondLst>
                                            <p:cond evt="begin" delay="0">
                                              <p:tn val="240"/>
                                            </p:cond>
                                          </p:stCondLst>
                                          <p:endCondLst>
                                            <p:cond evt="onStopAudio" delay="0">
                                              <p:tgtEl>
                                                <p:sldTgt/>
                                              </p:tgtEl>
                                            </p:cond>
                                          </p:endCondLst>
                                        </p:cTn>
                                        <p:tgtEl>
                                          <p:sndTgt r:embed="rId4" name="sai 50 (1).wav"/>
                                        </p:tgtEl>
                                      </p:cMediaNode>
                                    </p:audio>
                                  </p:subTnLst>
                                </p:cTn>
                              </p:par>
                              <p:par>
                                <p:cTn id="244" presetID="1" presetClass="emph" presetSubtype="2" fill="hold" nodeType="withEffect">
                                  <p:stCondLst>
                                    <p:cond delay="0"/>
                                  </p:stCondLst>
                                  <p:childTnLst>
                                    <p:animClr clrSpc="rgb" dir="cw">
                                      <p:cBhvr>
                                        <p:cTn id="245" dur="2000" fill="hold"/>
                                        <p:tgtEl>
                                          <p:spTgt spid="19"/>
                                        </p:tgtEl>
                                        <p:attrNameLst>
                                          <p:attrName>fillcolor</p:attrName>
                                        </p:attrNameLst>
                                      </p:cBhvr>
                                      <p:to>
                                        <a:srgbClr val="66FFFF"/>
                                      </p:to>
                                    </p:animClr>
                                    <p:set>
                                      <p:cBhvr>
                                        <p:cTn id="246" dur="2000" fill="hold"/>
                                        <p:tgtEl>
                                          <p:spTgt spid="19"/>
                                        </p:tgtEl>
                                        <p:attrNameLst>
                                          <p:attrName>fill.type</p:attrName>
                                        </p:attrNameLst>
                                      </p:cBhvr>
                                      <p:to>
                                        <p:strVal val="solid"/>
                                      </p:to>
                                    </p:set>
                                    <p:set>
                                      <p:cBhvr>
                                        <p:cTn id="247" dur="2000" fill="hold"/>
                                        <p:tgtEl>
                                          <p:spTgt spid="19"/>
                                        </p:tgtEl>
                                        <p:attrNameLst>
                                          <p:attrName>fill.on</p:attrName>
                                        </p:attrNameLst>
                                      </p:cBhvr>
                                      <p:to>
                                        <p:strVal val="true"/>
                                      </p:to>
                                    </p:set>
                                  </p:childTnLst>
                                </p:cTn>
                              </p:par>
                              <p:par>
                                <p:cTn id="248" presetID="42" presetClass="entr" presetSubtype="0" fill="hold" nodeType="withEffect">
                                  <p:stCondLst>
                                    <p:cond delay="0"/>
                                  </p:stCondLst>
                                  <p:childTnLst>
                                    <p:set>
                                      <p:cBhvr>
                                        <p:cTn id="249" dur="1" fill="hold">
                                          <p:stCondLst>
                                            <p:cond delay="0"/>
                                          </p:stCondLst>
                                        </p:cTn>
                                        <p:tgtEl>
                                          <p:spTgt spid="32"/>
                                        </p:tgtEl>
                                        <p:attrNameLst>
                                          <p:attrName>style.visibility</p:attrName>
                                        </p:attrNameLst>
                                      </p:cBhvr>
                                      <p:to>
                                        <p:strVal val="visible"/>
                                      </p:to>
                                    </p:set>
                                    <p:animEffect transition="in" filter="fade">
                                      <p:cBhvr>
                                        <p:cTn id="250" dur="1000"/>
                                        <p:tgtEl>
                                          <p:spTgt spid="32"/>
                                        </p:tgtEl>
                                      </p:cBhvr>
                                    </p:animEffect>
                                    <p:anim calcmode="lin" valueType="num">
                                      <p:cBhvr>
                                        <p:cTn id="251" dur="1000" fill="hold"/>
                                        <p:tgtEl>
                                          <p:spTgt spid="32"/>
                                        </p:tgtEl>
                                        <p:attrNameLst>
                                          <p:attrName>ppt_x</p:attrName>
                                        </p:attrNameLst>
                                      </p:cBhvr>
                                      <p:tavLst>
                                        <p:tav tm="0">
                                          <p:val>
                                            <p:strVal val="#ppt_x"/>
                                          </p:val>
                                        </p:tav>
                                        <p:tav tm="100000">
                                          <p:val>
                                            <p:strVal val="#ppt_x"/>
                                          </p:val>
                                        </p:tav>
                                      </p:tavLst>
                                    </p:anim>
                                    <p:anim calcmode="lin" valueType="num">
                                      <p:cBhvr>
                                        <p:cTn id="252"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2"/>
                  </p:tgtEl>
                </p:cond>
              </p:nextCondLst>
            </p:seq>
            <p:seq concurrent="1" nextAc="seek">
              <p:cTn id="253" restart="whenNotActive" fill="hold" evtFilter="cancelBubble" nodeType="interactiveSeq">
                <p:stCondLst>
                  <p:cond evt="onClick" delay="0">
                    <p:tgtEl>
                      <p:spTgt spid="25"/>
                    </p:tgtEl>
                  </p:cond>
                </p:stCondLst>
                <p:endSync evt="end" delay="0">
                  <p:rtn val="all"/>
                </p:endSync>
                <p:childTnLst>
                  <p:par>
                    <p:cTn id="254" fill="hold">
                      <p:stCondLst>
                        <p:cond delay="0"/>
                      </p:stCondLst>
                      <p:childTnLst>
                        <p:par>
                          <p:cTn id="255" fill="hold">
                            <p:stCondLst>
                              <p:cond delay="0"/>
                            </p:stCondLst>
                            <p:childTnLst>
                              <p:par>
                                <p:cTn id="256" presetID="32" presetClass="emph" presetSubtype="0" fill="hold" nodeType="clickEffect">
                                  <p:stCondLst>
                                    <p:cond delay="0"/>
                                  </p:stCondLst>
                                  <p:childTnLst>
                                    <p:animRot by="120000">
                                      <p:cBhvr>
                                        <p:cTn id="257" dur="100" fill="hold">
                                          <p:stCondLst>
                                            <p:cond delay="0"/>
                                          </p:stCondLst>
                                        </p:cTn>
                                        <p:tgtEl>
                                          <p:spTgt spid="23"/>
                                        </p:tgtEl>
                                        <p:attrNameLst>
                                          <p:attrName>r</p:attrName>
                                        </p:attrNameLst>
                                      </p:cBhvr>
                                    </p:animRot>
                                    <p:animRot by="-240000">
                                      <p:cBhvr>
                                        <p:cTn id="258" dur="200" fill="hold">
                                          <p:stCondLst>
                                            <p:cond delay="200"/>
                                          </p:stCondLst>
                                        </p:cTn>
                                        <p:tgtEl>
                                          <p:spTgt spid="23"/>
                                        </p:tgtEl>
                                        <p:attrNameLst>
                                          <p:attrName>r</p:attrName>
                                        </p:attrNameLst>
                                      </p:cBhvr>
                                    </p:animRot>
                                    <p:animRot by="240000">
                                      <p:cBhvr>
                                        <p:cTn id="259" dur="200" fill="hold">
                                          <p:stCondLst>
                                            <p:cond delay="400"/>
                                          </p:stCondLst>
                                        </p:cTn>
                                        <p:tgtEl>
                                          <p:spTgt spid="23"/>
                                        </p:tgtEl>
                                        <p:attrNameLst>
                                          <p:attrName>r</p:attrName>
                                        </p:attrNameLst>
                                      </p:cBhvr>
                                    </p:animRot>
                                    <p:animRot by="-240000">
                                      <p:cBhvr>
                                        <p:cTn id="260" dur="200" fill="hold">
                                          <p:stCondLst>
                                            <p:cond delay="600"/>
                                          </p:stCondLst>
                                        </p:cTn>
                                        <p:tgtEl>
                                          <p:spTgt spid="23"/>
                                        </p:tgtEl>
                                        <p:attrNameLst>
                                          <p:attrName>r</p:attrName>
                                        </p:attrNameLst>
                                      </p:cBhvr>
                                    </p:animRot>
                                    <p:animRot by="120000">
                                      <p:cBhvr>
                                        <p:cTn id="261" dur="200" fill="hold">
                                          <p:stCondLst>
                                            <p:cond delay="800"/>
                                          </p:stCondLst>
                                        </p:cTn>
                                        <p:tgtEl>
                                          <p:spTgt spid="23"/>
                                        </p:tgtEl>
                                        <p:attrNameLst>
                                          <p:attrName>r</p:attrName>
                                        </p:attrNameLst>
                                      </p:cBhvr>
                                    </p:animRot>
                                  </p:childTnLst>
                                </p:cTn>
                              </p:par>
                              <p:par>
                                <p:cTn id="262" presetID="32" presetClass="emph" presetSubtype="0" fill="hold" grpId="3" nodeType="withEffect">
                                  <p:stCondLst>
                                    <p:cond delay="0"/>
                                  </p:stCondLst>
                                  <p:childTnLst>
                                    <p:animRot by="120000">
                                      <p:cBhvr>
                                        <p:cTn id="263" dur="100" fill="hold">
                                          <p:stCondLst>
                                            <p:cond delay="0"/>
                                          </p:stCondLst>
                                        </p:cTn>
                                        <p:tgtEl>
                                          <p:spTgt spid="24"/>
                                        </p:tgtEl>
                                        <p:attrNameLst>
                                          <p:attrName>r</p:attrName>
                                        </p:attrNameLst>
                                      </p:cBhvr>
                                    </p:animRot>
                                    <p:animRot by="-240000">
                                      <p:cBhvr>
                                        <p:cTn id="264" dur="200" fill="hold">
                                          <p:stCondLst>
                                            <p:cond delay="200"/>
                                          </p:stCondLst>
                                        </p:cTn>
                                        <p:tgtEl>
                                          <p:spTgt spid="24"/>
                                        </p:tgtEl>
                                        <p:attrNameLst>
                                          <p:attrName>r</p:attrName>
                                        </p:attrNameLst>
                                      </p:cBhvr>
                                    </p:animRot>
                                    <p:animRot by="240000">
                                      <p:cBhvr>
                                        <p:cTn id="265" dur="200" fill="hold">
                                          <p:stCondLst>
                                            <p:cond delay="400"/>
                                          </p:stCondLst>
                                        </p:cTn>
                                        <p:tgtEl>
                                          <p:spTgt spid="24"/>
                                        </p:tgtEl>
                                        <p:attrNameLst>
                                          <p:attrName>r</p:attrName>
                                        </p:attrNameLst>
                                      </p:cBhvr>
                                    </p:animRot>
                                    <p:animRot by="-240000">
                                      <p:cBhvr>
                                        <p:cTn id="266" dur="200" fill="hold">
                                          <p:stCondLst>
                                            <p:cond delay="600"/>
                                          </p:stCondLst>
                                        </p:cTn>
                                        <p:tgtEl>
                                          <p:spTgt spid="24"/>
                                        </p:tgtEl>
                                        <p:attrNameLst>
                                          <p:attrName>r</p:attrName>
                                        </p:attrNameLst>
                                      </p:cBhvr>
                                    </p:animRot>
                                    <p:animRot by="120000">
                                      <p:cBhvr>
                                        <p:cTn id="267" dur="200" fill="hold">
                                          <p:stCondLst>
                                            <p:cond delay="800"/>
                                          </p:stCondLst>
                                        </p:cTn>
                                        <p:tgtEl>
                                          <p:spTgt spid="24"/>
                                        </p:tgtEl>
                                        <p:attrNameLst>
                                          <p:attrName>r</p:attrName>
                                        </p:attrNameLst>
                                      </p:cBhvr>
                                    </p:animRot>
                                  </p:childTnLst>
                                </p:cTn>
                              </p:par>
                              <p:par>
                                <p:cTn id="268" presetID="32" presetClass="emph" presetSubtype="0" fill="hold" grpId="3" nodeType="withEffect">
                                  <p:stCondLst>
                                    <p:cond delay="0"/>
                                  </p:stCondLst>
                                  <p:childTnLst>
                                    <p:animRot by="120000">
                                      <p:cBhvr>
                                        <p:cTn id="269" dur="100" fill="hold">
                                          <p:stCondLst>
                                            <p:cond delay="0"/>
                                          </p:stCondLst>
                                        </p:cTn>
                                        <p:tgtEl>
                                          <p:spTgt spid="25"/>
                                        </p:tgtEl>
                                        <p:attrNameLst>
                                          <p:attrName>r</p:attrName>
                                        </p:attrNameLst>
                                      </p:cBhvr>
                                    </p:animRot>
                                    <p:animRot by="-240000">
                                      <p:cBhvr>
                                        <p:cTn id="270" dur="200" fill="hold">
                                          <p:stCondLst>
                                            <p:cond delay="200"/>
                                          </p:stCondLst>
                                        </p:cTn>
                                        <p:tgtEl>
                                          <p:spTgt spid="25"/>
                                        </p:tgtEl>
                                        <p:attrNameLst>
                                          <p:attrName>r</p:attrName>
                                        </p:attrNameLst>
                                      </p:cBhvr>
                                    </p:animRot>
                                    <p:animRot by="240000">
                                      <p:cBhvr>
                                        <p:cTn id="271" dur="200" fill="hold">
                                          <p:stCondLst>
                                            <p:cond delay="400"/>
                                          </p:stCondLst>
                                        </p:cTn>
                                        <p:tgtEl>
                                          <p:spTgt spid="25"/>
                                        </p:tgtEl>
                                        <p:attrNameLst>
                                          <p:attrName>r</p:attrName>
                                        </p:attrNameLst>
                                      </p:cBhvr>
                                    </p:animRot>
                                    <p:animRot by="-240000">
                                      <p:cBhvr>
                                        <p:cTn id="272" dur="200" fill="hold">
                                          <p:stCondLst>
                                            <p:cond delay="600"/>
                                          </p:stCondLst>
                                        </p:cTn>
                                        <p:tgtEl>
                                          <p:spTgt spid="25"/>
                                        </p:tgtEl>
                                        <p:attrNameLst>
                                          <p:attrName>r</p:attrName>
                                        </p:attrNameLst>
                                      </p:cBhvr>
                                    </p:animRot>
                                    <p:animRot by="120000">
                                      <p:cBhvr>
                                        <p:cTn id="273" dur="200" fill="hold">
                                          <p:stCondLst>
                                            <p:cond delay="800"/>
                                          </p:stCondLst>
                                        </p:cTn>
                                        <p:tgtEl>
                                          <p:spTgt spid="25"/>
                                        </p:tgtEl>
                                        <p:attrNameLst>
                                          <p:attrName>r</p:attrName>
                                        </p:attrNameLst>
                                      </p:cBhvr>
                                    </p:animRot>
                                  </p:childTnLst>
                                </p:cTn>
                              </p:par>
                              <p:par>
                                <p:cTn id="274" presetID="32" presetClass="emph" presetSubtype="0" fill="hold" nodeType="withEffect">
                                  <p:stCondLst>
                                    <p:cond delay="0"/>
                                  </p:stCondLst>
                                  <p:childTnLst>
                                    <p:animRot by="120000">
                                      <p:cBhvr>
                                        <p:cTn id="275" dur="100" fill="hold">
                                          <p:stCondLst>
                                            <p:cond delay="0"/>
                                          </p:stCondLst>
                                        </p:cTn>
                                        <p:tgtEl>
                                          <p:spTgt spid="17"/>
                                        </p:tgtEl>
                                        <p:attrNameLst>
                                          <p:attrName>r</p:attrName>
                                        </p:attrNameLst>
                                      </p:cBhvr>
                                    </p:animRot>
                                    <p:animRot by="-240000">
                                      <p:cBhvr>
                                        <p:cTn id="276" dur="200" fill="hold">
                                          <p:stCondLst>
                                            <p:cond delay="200"/>
                                          </p:stCondLst>
                                        </p:cTn>
                                        <p:tgtEl>
                                          <p:spTgt spid="17"/>
                                        </p:tgtEl>
                                        <p:attrNameLst>
                                          <p:attrName>r</p:attrName>
                                        </p:attrNameLst>
                                      </p:cBhvr>
                                    </p:animRot>
                                    <p:animRot by="240000">
                                      <p:cBhvr>
                                        <p:cTn id="277" dur="200" fill="hold">
                                          <p:stCondLst>
                                            <p:cond delay="400"/>
                                          </p:stCondLst>
                                        </p:cTn>
                                        <p:tgtEl>
                                          <p:spTgt spid="17"/>
                                        </p:tgtEl>
                                        <p:attrNameLst>
                                          <p:attrName>r</p:attrName>
                                        </p:attrNameLst>
                                      </p:cBhvr>
                                    </p:animRot>
                                    <p:animRot by="-240000">
                                      <p:cBhvr>
                                        <p:cTn id="278" dur="200" fill="hold">
                                          <p:stCondLst>
                                            <p:cond delay="600"/>
                                          </p:stCondLst>
                                        </p:cTn>
                                        <p:tgtEl>
                                          <p:spTgt spid="17"/>
                                        </p:tgtEl>
                                        <p:attrNameLst>
                                          <p:attrName>r</p:attrName>
                                        </p:attrNameLst>
                                      </p:cBhvr>
                                    </p:animRot>
                                    <p:animRot by="120000">
                                      <p:cBhvr>
                                        <p:cTn id="279" dur="200" fill="hold">
                                          <p:stCondLst>
                                            <p:cond delay="800"/>
                                          </p:stCondLst>
                                        </p:cTn>
                                        <p:tgtEl>
                                          <p:spTgt spid="17"/>
                                        </p:tgtEl>
                                        <p:attrNameLst>
                                          <p:attrName>r</p:attrName>
                                        </p:attrNameLst>
                                      </p:cBhvr>
                                    </p:animRot>
                                  </p:childTnLst>
                                </p:cTn>
                              </p:par>
                              <p:par>
                                <p:cTn id="280" presetID="32" presetClass="emph" presetSubtype="0" fill="hold" grpId="4" nodeType="withEffect">
                                  <p:stCondLst>
                                    <p:cond delay="0"/>
                                  </p:stCondLst>
                                  <p:childTnLst>
                                    <p:animRot by="120000">
                                      <p:cBhvr>
                                        <p:cTn id="281" dur="100" fill="hold">
                                          <p:stCondLst>
                                            <p:cond delay="0"/>
                                          </p:stCondLst>
                                        </p:cTn>
                                        <p:tgtEl>
                                          <p:spTgt spid="18"/>
                                        </p:tgtEl>
                                        <p:attrNameLst>
                                          <p:attrName>r</p:attrName>
                                        </p:attrNameLst>
                                      </p:cBhvr>
                                    </p:animRot>
                                    <p:animRot by="-240000">
                                      <p:cBhvr>
                                        <p:cTn id="282" dur="200" fill="hold">
                                          <p:stCondLst>
                                            <p:cond delay="200"/>
                                          </p:stCondLst>
                                        </p:cTn>
                                        <p:tgtEl>
                                          <p:spTgt spid="18"/>
                                        </p:tgtEl>
                                        <p:attrNameLst>
                                          <p:attrName>r</p:attrName>
                                        </p:attrNameLst>
                                      </p:cBhvr>
                                    </p:animRot>
                                    <p:animRot by="240000">
                                      <p:cBhvr>
                                        <p:cTn id="283" dur="200" fill="hold">
                                          <p:stCondLst>
                                            <p:cond delay="400"/>
                                          </p:stCondLst>
                                        </p:cTn>
                                        <p:tgtEl>
                                          <p:spTgt spid="18"/>
                                        </p:tgtEl>
                                        <p:attrNameLst>
                                          <p:attrName>r</p:attrName>
                                        </p:attrNameLst>
                                      </p:cBhvr>
                                    </p:animRot>
                                    <p:animRot by="-240000">
                                      <p:cBhvr>
                                        <p:cTn id="284" dur="200" fill="hold">
                                          <p:stCondLst>
                                            <p:cond delay="600"/>
                                          </p:stCondLst>
                                        </p:cTn>
                                        <p:tgtEl>
                                          <p:spTgt spid="18"/>
                                        </p:tgtEl>
                                        <p:attrNameLst>
                                          <p:attrName>r</p:attrName>
                                        </p:attrNameLst>
                                      </p:cBhvr>
                                    </p:animRot>
                                    <p:animRot by="120000">
                                      <p:cBhvr>
                                        <p:cTn id="285" dur="200" fill="hold">
                                          <p:stCondLst>
                                            <p:cond delay="800"/>
                                          </p:stCondLst>
                                        </p:cTn>
                                        <p:tgtEl>
                                          <p:spTgt spid="18"/>
                                        </p:tgtEl>
                                        <p:attrNameLst>
                                          <p:attrName>r</p:attrName>
                                        </p:attrNameLst>
                                      </p:cBhvr>
                                    </p:animRot>
                                  </p:childTnLst>
                                </p:cTn>
                              </p:par>
                              <p:par>
                                <p:cTn id="286" presetID="32" presetClass="emph" presetSubtype="0" fill="hold" grpId="4" nodeType="withEffect">
                                  <p:stCondLst>
                                    <p:cond delay="0"/>
                                  </p:stCondLst>
                                  <p:childTnLst>
                                    <p:animRot by="120000">
                                      <p:cBhvr>
                                        <p:cTn id="287" dur="100" fill="hold">
                                          <p:stCondLst>
                                            <p:cond delay="0"/>
                                          </p:stCondLst>
                                        </p:cTn>
                                        <p:tgtEl>
                                          <p:spTgt spid="19"/>
                                        </p:tgtEl>
                                        <p:attrNameLst>
                                          <p:attrName>r</p:attrName>
                                        </p:attrNameLst>
                                      </p:cBhvr>
                                    </p:animRot>
                                    <p:animRot by="-240000">
                                      <p:cBhvr>
                                        <p:cTn id="288" dur="200" fill="hold">
                                          <p:stCondLst>
                                            <p:cond delay="200"/>
                                          </p:stCondLst>
                                        </p:cTn>
                                        <p:tgtEl>
                                          <p:spTgt spid="19"/>
                                        </p:tgtEl>
                                        <p:attrNameLst>
                                          <p:attrName>r</p:attrName>
                                        </p:attrNameLst>
                                      </p:cBhvr>
                                    </p:animRot>
                                    <p:animRot by="240000">
                                      <p:cBhvr>
                                        <p:cTn id="289" dur="200" fill="hold">
                                          <p:stCondLst>
                                            <p:cond delay="400"/>
                                          </p:stCondLst>
                                        </p:cTn>
                                        <p:tgtEl>
                                          <p:spTgt spid="19"/>
                                        </p:tgtEl>
                                        <p:attrNameLst>
                                          <p:attrName>r</p:attrName>
                                        </p:attrNameLst>
                                      </p:cBhvr>
                                    </p:animRot>
                                    <p:animRot by="-240000">
                                      <p:cBhvr>
                                        <p:cTn id="290" dur="200" fill="hold">
                                          <p:stCondLst>
                                            <p:cond delay="600"/>
                                          </p:stCondLst>
                                        </p:cTn>
                                        <p:tgtEl>
                                          <p:spTgt spid="19"/>
                                        </p:tgtEl>
                                        <p:attrNameLst>
                                          <p:attrName>r</p:attrName>
                                        </p:attrNameLst>
                                      </p:cBhvr>
                                    </p:animRot>
                                    <p:animRot by="120000">
                                      <p:cBhvr>
                                        <p:cTn id="291" dur="200" fill="hold">
                                          <p:stCondLst>
                                            <p:cond delay="800"/>
                                          </p:stCondLst>
                                        </p:cTn>
                                        <p:tgtEl>
                                          <p:spTgt spid="19"/>
                                        </p:tgtEl>
                                        <p:attrNameLst>
                                          <p:attrName>r</p:attrName>
                                        </p:attrNameLst>
                                      </p:cBhvr>
                                    </p:animRot>
                                  </p:childTnLst>
                                </p:cTn>
                              </p:par>
                              <p:par>
                                <p:cTn id="292" presetID="32" presetClass="emph" presetSubtype="0" fill="hold" nodeType="withEffect">
                                  <p:stCondLst>
                                    <p:cond delay="0"/>
                                  </p:stCondLst>
                                  <p:childTnLst>
                                    <p:animRot by="120000">
                                      <p:cBhvr>
                                        <p:cTn id="293" dur="100" fill="hold">
                                          <p:stCondLst>
                                            <p:cond delay="0"/>
                                          </p:stCondLst>
                                        </p:cTn>
                                        <p:tgtEl>
                                          <p:spTgt spid="20"/>
                                        </p:tgtEl>
                                        <p:attrNameLst>
                                          <p:attrName>r</p:attrName>
                                        </p:attrNameLst>
                                      </p:cBhvr>
                                    </p:animRot>
                                    <p:animRot by="-240000">
                                      <p:cBhvr>
                                        <p:cTn id="294" dur="200" fill="hold">
                                          <p:stCondLst>
                                            <p:cond delay="200"/>
                                          </p:stCondLst>
                                        </p:cTn>
                                        <p:tgtEl>
                                          <p:spTgt spid="20"/>
                                        </p:tgtEl>
                                        <p:attrNameLst>
                                          <p:attrName>r</p:attrName>
                                        </p:attrNameLst>
                                      </p:cBhvr>
                                    </p:animRot>
                                    <p:animRot by="240000">
                                      <p:cBhvr>
                                        <p:cTn id="295" dur="200" fill="hold">
                                          <p:stCondLst>
                                            <p:cond delay="400"/>
                                          </p:stCondLst>
                                        </p:cTn>
                                        <p:tgtEl>
                                          <p:spTgt spid="20"/>
                                        </p:tgtEl>
                                        <p:attrNameLst>
                                          <p:attrName>r</p:attrName>
                                        </p:attrNameLst>
                                      </p:cBhvr>
                                    </p:animRot>
                                    <p:animRot by="-240000">
                                      <p:cBhvr>
                                        <p:cTn id="296" dur="200" fill="hold">
                                          <p:stCondLst>
                                            <p:cond delay="600"/>
                                          </p:stCondLst>
                                        </p:cTn>
                                        <p:tgtEl>
                                          <p:spTgt spid="20"/>
                                        </p:tgtEl>
                                        <p:attrNameLst>
                                          <p:attrName>r</p:attrName>
                                        </p:attrNameLst>
                                      </p:cBhvr>
                                    </p:animRot>
                                    <p:animRot by="120000">
                                      <p:cBhvr>
                                        <p:cTn id="297" dur="200" fill="hold">
                                          <p:stCondLst>
                                            <p:cond delay="800"/>
                                          </p:stCondLst>
                                        </p:cTn>
                                        <p:tgtEl>
                                          <p:spTgt spid="20"/>
                                        </p:tgtEl>
                                        <p:attrNameLst>
                                          <p:attrName>r</p:attrName>
                                        </p:attrNameLst>
                                      </p:cBhvr>
                                    </p:animRot>
                                  </p:childTnLst>
                                </p:cTn>
                              </p:par>
                              <p:par>
                                <p:cTn id="298" presetID="32" presetClass="emph" presetSubtype="0" fill="hold" grpId="3" nodeType="withEffect">
                                  <p:stCondLst>
                                    <p:cond delay="0"/>
                                  </p:stCondLst>
                                  <p:childTnLst>
                                    <p:animRot by="120000">
                                      <p:cBhvr>
                                        <p:cTn id="299" dur="100" fill="hold">
                                          <p:stCondLst>
                                            <p:cond delay="0"/>
                                          </p:stCondLst>
                                        </p:cTn>
                                        <p:tgtEl>
                                          <p:spTgt spid="21"/>
                                        </p:tgtEl>
                                        <p:attrNameLst>
                                          <p:attrName>r</p:attrName>
                                        </p:attrNameLst>
                                      </p:cBhvr>
                                    </p:animRot>
                                    <p:animRot by="-240000">
                                      <p:cBhvr>
                                        <p:cTn id="300" dur="200" fill="hold">
                                          <p:stCondLst>
                                            <p:cond delay="200"/>
                                          </p:stCondLst>
                                        </p:cTn>
                                        <p:tgtEl>
                                          <p:spTgt spid="21"/>
                                        </p:tgtEl>
                                        <p:attrNameLst>
                                          <p:attrName>r</p:attrName>
                                        </p:attrNameLst>
                                      </p:cBhvr>
                                    </p:animRot>
                                    <p:animRot by="240000">
                                      <p:cBhvr>
                                        <p:cTn id="301" dur="200" fill="hold">
                                          <p:stCondLst>
                                            <p:cond delay="400"/>
                                          </p:stCondLst>
                                        </p:cTn>
                                        <p:tgtEl>
                                          <p:spTgt spid="21"/>
                                        </p:tgtEl>
                                        <p:attrNameLst>
                                          <p:attrName>r</p:attrName>
                                        </p:attrNameLst>
                                      </p:cBhvr>
                                    </p:animRot>
                                    <p:animRot by="-240000">
                                      <p:cBhvr>
                                        <p:cTn id="302" dur="200" fill="hold">
                                          <p:stCondLst>
                                            <p:cond delay="600"/>
                                          </p:stCondLst>
                                        </p:cTn>
                                        <p:tgtEl>
                                          <p:spTgt spid="21"/>
                                        </p:tgtEl>
                                        <p:attrNameLst>
                                          <p:attrName>r</p:attrName>
                                        </p:attrNameLst>
                                      </p:cBhvr>
                                    </p:animRot>
                                    <p:animRot by="120000">
                                      <p:cBhvr>
                                        <p:cTn id="303" dur="200" fill="hold">
                                          <p:stCondLst>
                                            <p:cond delay="800"/>
                                          </p:stCondLst>
                                        </p:cTn>
                                        <p:tgtEl>
                                          <p:spTgt spid="21"/>
                                        </p:tgtEl>
                                        <p:attrNameLst>
                                          <p:attrName>r</p:attrName>
                                        </p:attrNameLst>
                                      </p:cBhvr>
                                    </p:animRot>
                                  </p:childTnLst>
                                </p:cTn>
                              </p:par>
                              <p:par>
                                <p:cTn id="304" presetID="32" presetClass="emph" presetSubtype="0" fill="hold" grpId="3" nodeType="withEffect">
                                  <p:stCondLst>
                                    <p:cond delay="0"/>
                                  </p:stCondLst>
                                  <p:childTnLst>
                                    <p:animRot by="120000">
                                      <p:cBhvr>
                                        <p:cTn id="305" dur="100" fill="hold">
                                          <p:stCondLst>
                                            <p:cond delay="0"/>
                                          </p:stCondLst>
                                        </p:cTn>
                                        <p:tgtEl>
                                          <p:spTgt spid="22"/>
                                        </p:tgtEl>
                                        <p:attrNameLst>
                                          <p:attrName>r</p:attrName>
                                        </p:attrNameLst>
                                      </p:cBhvr>
                                    </p:animRot>
                                    <p:animRot by="-240000">
                                      <p:cBhvr>
                                        <p:cTn id="306" dur="200" fill="hold">
                                          <p:stCondLst>
                                            <p:cond delay="200"/>
                                          </p:stCondLst>
                                        </p:cTn>
                                        <p:tgtEl>
                                          <p:spTgt spid="22"/>
                                        </p:tgtEl>
                                        <p:attrNameLst>
                                          <p:attrName>r</p:attrName>
                                        </p:attrNameLst>
                                      </p:cBhvr>
                                    </p:animRot>
                                    <p:animRot by="240000">
                                      <p:cBhvr>
                                        <p:cTn id="307" dur="200" fill="hold">
                                          <p:stCondLst>
                                            <p:cond delay="400"/>
                                          </p:stCondLst>
                                        </p:cTn>
                                        <p:tgtEl>
                                          <p:spTgt spid="22"/>
                                        </p:tgtEl>
                                        <p:attrNameLst>
                                          <p:attrName>r</p:attrName>
                                        </p:attrNameLst>
                                      </p:cBhvr>
                                    </p:animRot>
                                    <p:animRot by="-240000">
                                      <p:cBhvr>
                                        <p:cTn id="308" dur="200" fill="hold">
                                          <p:stCondLst>
                                            <p:cond delay="600"/>
                                          </p:stCondLst>
                                        </p:cTn>
                                        <p:tgtEl>
                                          <p:spTgt spid="22"/>
                                        </p:tgtEl>
                                        <p:attrNameLst>
                                          <p:attrName>r</p:attrName>
                                        </p:attrNameLst>
                                      </p:cBhvr>
                                    </p:animRot>
                                    <p:animRot by="120000">
                                      <p:cBhvr>
                                        <p:cTn id="309" dur="200" fill="hold">
                                          <p:stCondLst>
                                            <p:cond delay="800"/>
                                          </p:stCondLst>
                                        </p:cTn>
                                        <p:tgtEl>
                                          <p:spTgt spid="22"/>
                                        </p:tgtEl>
                                        <p:attrNameLst>
                                          <p:attrName>r</p:attrName>
                                        </p:attrNameLst>
                                      </p:cBhvr>
                                    </p:animRot>
                                  </p:childTnLst>
                                </p:cTn>
                              </p:par>
                              <p:par>
                                <p:cTn id="310" presetID="1" presetClass="emph" presetSubtype="2" fill="hold" nodeType="withEffect">
                                  <p:stCondLst>
                                    <p:cond delay="500"/>
                                  </p:stCondLst>
                                  <p:childTnLst>
                                    <p:animClr clrSpc="rgb" dir="cw">
                                      <p:cBhvr>
                                        <p:cTn id="311" dur="2000" fill="hold"/>
                                        <p:tgtEl>
                                          <p:spTgt spid="25"/>
                                        </p:tgtEl>
                                        <p:attrNameLst>
                                          <p:attrName>fillcolor</p:attrName>
                                        </p:attrNameLst>
                                      </p:cBhvr>
                                      <p:to>
                                        <a:srgbClr val="FF0000"/>
                                      </p:to>
                                    </p:animClr>
                                    <p:set>
                                      <p:cBhvr>
                                        <p:cTn id="312" dur="2000" fill="hold"/>
                                        <p:tgtEl>
                                          <p:spTgt spid="25"/>
                                        </p:tgtEl>
                                        <p:attrNameLst>
                                          <p:attrName>fill.type</p:attrName>
                                        </p:attrNameLst>
                                      </p:cBhvr>
                                      <p:to>
                                        <p:strVal val="solid"/>
                                      </p:to>
                                    </p:set>
                                    <p:set>
                                      <p:cBhvr>
                                        <p:cTn id="313" dur="2000" fill="hold"/>
                                        <p:tgtEl>
                                          <p:spTgt spid="25"/>
                                        </p:tgtEl>
                                        <p:attrNameLst>
                                          <p:attrName>fill.on</p:attrName>
                                        </p:attrNameLst>
                                      </p:cBhvr>
                                      <p:to>
                                        <p:strVal val="true"/>
                                      </p:to>
                                    </p:set>
                                  </p:childTnLst>
                                  <p:subTnLst>
                                    <p:audio>
                                      <p:cMediaNode>
                                        <p:cTn display="0" masterRel="sameClick">
                                          <p:stCondLst>
                                            <p:cond evt="begin" delay="0">
                                              <p:tn val="310"/>
                                            </p:cond>
                                          </p:stCondLst>
                                          <p:endCondLst>
                                            <p:cond evt="onStopAudio" delay="0">
                                              <p:tgtEl>
                                                <p:sldTgt/>
                                              </p:tgtEl>
                                            </p:cond>
                                          </p:endCondLst>
                                        </p:cTn>
                                        <p:tgtEl>
                                          <p:sndTgt r:embed="rId4" name="sai 50 (1).wav"/>
                                        </p:tgtEl>
                                      </p:cMediaNode>
                                    </p:audio>
                                  </p:subTnLst>
                                </p:cTn>
                              </p:par>
                              <p:par>
                                <p:cTn id="314" presetID="1" presetClass="emph" presetSubtype="2" fill="hold" nodeType="withEffect">
                                  <p:stCondLst>
                                    <p:cond delay="500"/>
                                  </p:stCondLst>
                                  <p:childTnLst>
                                    <p:animClr clrSpc="rgb" dir="cw">
                                      <p:cBhvr>
                                        <p:cTn id="315" dur="2000" fill="hold"/>
                                        <p:tgtEl>
                                          <p:spTgt spid="19"/>
                                        </p:tgtEl>
                                        <p:attrNameLst>
                                          <p:attrName>fillcolor</p:attrName>
                                        </p:attrNameLst>
                                      </p:cBhvr>
                                      <p:to>
                                        <a:srgbClr val="66FFFF"/>
                                      </p:to>
                                    </p:animClr>
                                    <p:set>
                                      <p:cBhvr>
                                        <p:cTn id="316" dur="2000" fill="hold"/>
                                        <p:tgtEl>
                                          <p:spTgt spid="19"/>
                                        </p:tgtEl>
                                        <p:attrNameLst>
                                          <p:attrName>fill.type</p:attrName>
                                        </p:attrNameLst>
                                      </p:cBhvr>
                                      <p:to>
                                        <p:strVal val="solid"/>
                                      </p:to>
                                    </p:set>
                                    <p:set>
                                      <p:cBhvr>
                                        <p:cTn id="317" dur="2000" fill="hold"/>
                                        <p:tgtEl>
                                          <p:spTgt spid="19"/>
                                        </p:tgtEl>
                                        <p:attrNameLst>
                                          <p:attrName>fill.on</p:attrName>
                                        </p:attrNameLst>
                                      </p:cBhvr>
                                      <p:to>
                                        <p:strVal val="true"/>
                                      </p:to>
                                    </p:set>
                                  </p:childTnLst>
                                </p:cTn>
                              </p:par>
                              <p:par>
                                <p:cTn id="318" presetID="47" presetClass="entr" presetSubtype="0" fill="hold" nodeType="withEffect">
                                  <p:stCondLst>
                                    <p:cond delay="500"/>
                                  </p:stCondLst>
                                  <p:childTnLst>
                                    <p:set>
                                      <p:cBhvr>
                                        <p:cTn id="319" dur="1" fill="hold">
                                          <p:stCondLst>
                                            <p:cond delay="0"/>
                                          </p:stCondLst>
                                        </p:cTn>
                                        <p:tgtEl>
                                          <p:spTgt spid="32"/>
                                        </p:tgtEl>
                                        <p:attrNameLst>
                                          <p:attrName>style.visibility</p:attrName>
                                        </p:attrNameLst>
                                      </p:cBhvr>
                                      <p:to>
                                        <p:strVal val="visible"/>
                                      </p:to>
                                    </p:set>
                                    <p:animEffect transition="in" filter="fade">
                                      <p:cBhvr>
                                        <p:cTn id="320" dur="1000"/>
                                        <p:tgtEl>
                                          <p:spTgt spid="32"/>
                                        </p:tgtEl>
                                      </p:cBhvr>
                                    </p:animEffect>
                                    <p:anim calcmode="lin" valueType="num">
                                      <p:cBhvr>
                                        <p:cTn id="321" dur="1000" fill="hold"/>
                                        <p:tgtEl>
                                          <p:spTgt spid="32"/>
                                        </p:tgtEl>
                                        <p:attrNameLst>
                                          <p:attrName>ppt_x</p:attrName>
                                        </p:attrNameLst>
                                      </p:cBhvr>
                                      <p:tavLst>
                                        <p:tav tm="0">
                                          <p:val>
                                            <p:strVal val="#ppt_x"/>
                                          </p:val>
                                        </p:tav>
                                        <p:tav tm="100000">
                                          <p:val>
                                            <p:strVal val="#ppt_x"/>
                                          </p:val>
                                        </p:tav>
                                      </p:tavLst>
                                    </p:anim>
                                    <p:anim calcmode="lin" valueType="num">
                                      <p:cBhvr>
                                        <p:cTn id="322"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5"/>
                  </p:tgtEl>
                </p:cond>
              </p:nextCondLst>
            </p:seq>
            <p:seq concurrent="1" nextAc="seek">
              <p:cTn id="323" restart="whenNotActive" fill="hold" evtFilter="cancelBubble" nodeType="interactiveSeq">
                <p:stCondLst>
                  <p:cond evt="onClick" delay="0">
                    <p:tgtEl>
                      <p:spTgt spid="29"/>
                    </p:tgtEl>
                  </p:cond>
                </p:stCondLst>
                <p:endSync evt="end" delay="0">
                  <p:rtn val="all"/>
                </p:endSync>
                <p:childTnLst>
                  <p:par>
                    <p:cTn id="324" fill="hold">
                      <p:stCondLst>
                        <p:cond delay="0"/>
                      </p:stCondLst>
                      <p:childTnLst>
                        <p:par>
                          <p:cTn id="325" fill="hold">
                            <p:stCondLst>
                              <p:cond delay="0"/>
                            </p:stCondLst>
                            <p:childTnLst>
                              <p:par>
                                <p:cTn id="326" presetID="32" presetClass="emph" presetSubtype="0" fill="hold" nodeType="withEffect">
                                  <p:stCondLst>
                                    <p:cond delay="0"/>
                                  </p:stCondLst>
                                  <p:childTnLst>
                                    <p:animRot by="120000">
                                      <p:cBhvr>
                                        <p:cTn id="327" dur="100" fill="hold">
                                          <p:stCondLst>
                                            <p:cond delay="0"/>
                                          </p:stCondLst>
                                        </p:cTn>
                                        <p:tgtEl>
                                          <p:spTgt spid="27"/>
                                        </p:tgtEl>
                                        <p:attrNameLst>
                                          <p:attrName>r</p:attrName>
                                        </p:attrNameLst>
                                      </p:cBhvr>
                                    </p:animRot>
                                    <p:animRot by="-240000">
                                      <p:cBhvr>
                                        <p:cTn id="328" dur="200" fill="hold">
                                          <p:stCondLst>
                                            <p:cond delay="200"/>
                                          </p:stCondLst>
                                        </p:cTn>
                                        <p:tgtEl>
                                          <p:spTgt spid="27"/>
                                        </p:tgtEl>
                                        <p:attrNameLst>
                                          <p:attrName>r</p:attrName>
                                        </p:attrNameLst>
                                      </p:cBhvr>
                                    </p:animRot>
                                    <p:animRot by="240000">
                                      <p:cBhvr>
                                        <p:cTn id="329" dur="200" fill="hold">
                                          <p:stCondLst>
                                            <p:cond delay="400"/>
                                          </p:stCondLst>
                                        </p:cTn>
                                        <p:tgtEl>
                                          <p:spTgt spid="27"/>
                                        </p:tgtEl>
                                        <p:attrNameLst>
                                          <p:attrName>r</p:attrName>
                                        </p:attrNameLst>
                                      </p:cBhvr>
                                    </p:animRot>
                                    <p:animRot by="-240000">
                                      <p:cBhvr>
                                        <p:cTn id="330" dur="200" fill="hold">
                                          <p:stCondLst>
                                            <p:cond delay="600"/>
                                          </p:stCondLst>
                                        </p:cTn>
                                        <p:tgtEl>
                                          <p:spTgt spid="27"/>
                                        </p:tgtEl>
                                        <p:attrNameLst>
                                          <p:attrName>r</p:attrName>
                                        </p:attrNameLst>
                                      </p:cBhvr>
                                    </p:animRot>
                                    <p:animRot by="120000">
                                      <p:cBhvr>
                                        <p:cTn id="331" dur="200" fill="hold">
                                          <p:stCondLst>
                                            <p:cond delay="800"/>
                                          </p:stCondLst>
                                        </p:cTn>
                                        <p:tgtEl>
                                          <p:spTgt spid="27"/>
                                        </p:tgtEl>
                                        <p:attrNameLst>
                                          <p:attrName>r</p:attrName>
                                        </p:attrNameLst>
                                      </p:cBhvr>
                                    </p:animRot>
                                  </p:childTnLst>
                                </p:cTn>
                              </p:par>
                              <p:par>
                                <p:cTn id="332" presetID="32" presetClass="emph" presetSubtype="0" fill="hold" grpId="2" nodeType="withEffect">
                                  <p:stCondLst>
                                    <p:cond delay="0"/>
                                  </p:stCondLst>
                                  <p:childTnLst>
                                    <p:animRot by="120000">
                                      <p:cBhvr>
                                        <p:cTn id="333" dur="100" fill="hold">
                                          <p:stCondLst>
                                            <p:cond delay="0"/>
                                          </p:stCondLst>
                                        </p:cTn>
                                        <p:tgtEl>
                                          <p:spTgt spid="28"/>
                                        </p:tgtEl>
                                        <p:attrNameLst>
                                          <p:attrName>r</p:attrName>
                                        </p:attrNameLst>
                                      </p:cBhvr>
                                    </p:animRot>
                                    <p:animRot by="-240000">
                                      <p:cBhvr>
                                        <p:cTn id="334" dur="200" fill="hold">
                                          <p:stCondLst>
                                            <p:cond delay="200"/>
                                          </p:stCondLst>
                                        </p:cTn>
                                        <p:tgtEl>
                                          <p:spTgt spid="28"/>
                                        </p:tgtEl>
                                        <p:attrNameLst>
                                          <p:attrName>r</p:attrName>
                                        </p:attrNameLst>
                                      </p:cBhvr>
                                    </p:animRot>
                                    <p:animRot by="240000">
                                      <p:cBhvr>
                                        <p:cTn id="335" dur="200" fill="hold">
                                          <p:stCondLst>
                                            <p:cond delay="400"/>
                                          </p:stCondLst>
                                        </p:cTn>
                                        <p:tgtEl>
                                          <p:spTgt spid="28"/>
                                        </p:tgtEl>
                                        <p:attrNameLst>
                                          <p:attrName>r</p:attrName>
                                        </p:attrNameLst>
                                      </p:cBhvr>
                                    </p:animRot>
                                    <p:animRot by="-240000">
                                      <p:cBhvr>
                                        <p:cTn id="336" dur="200" fill="hold">
                                          <p:stCondLst>
                                            <p:cond delay="600"/>
                                          </p:stCondLst>
                                        </p:cTn>
                                        <p:tgtEl>
                                          <p:spTgt spid="28"/>
                                        </p:tgtEl>
                                        <p:attrNameLst>
                                          <p:attrName>r</p:attrName>
                                        </p:attrNameLst>
                                      </p:cBhvr>
                                    </p:animRot>
                                    <p:animRot by="120000">
                                      <p:cBhvr>
                                        <p:cTn id="337" dur="200" fill="hold">
                                          <p:stCondLst>
                                            <p:cond delay="800"/>
                                          </p:stCondLst>
                                        </p:cTn>
                                        <p:tgtEl>
                                          <p:spTgt spid="28"/>
                                        </p:tgtEl>
                                        <p:attrNameLst>
                                          <p:attrName>r</p:attrName>
                                        </p:attrNameLst>
                                      </p:cBhvr>
                                    </p:animRot>
                                  </p:childTnLst>
                                </p:cTn>
                              </p:par>
                              <p:par>
                                <p:cTn id="338" presetID="32" presetClass="emph" presetSubtype="0" fill="hold" grpId="2" nodeType="withEffect">
                                  <p:stCondLst>
                                    <p:cond delay="0"/>
                                  </p:stCondLst>
                                  <p:childTnLst>
                                    <p:animRot by="120000">
                                      <p:cBhvr>
                                        <p:cTn id="339" dur="100" fill="hold">
                                          <p:stCondLst>
                                            <p:cond delay="0"/>
                                          </p:stCondLst>
                                        </p:cTn>
                                        <p:tgtEl>
                                          <p:spTgt spid="29"/>
                                        </p:tgtEl>
                                        <p:attrNameLst>
                                          <p:attrName>r</p:attrName>
                                        </p:attrNameLst>
                                      </p:cBhvr>
                                    </p:animRot>
                                    <p:animRot by="-240000">
                                      <p:cBhvr>
                                        <p:cTn id="340" dur="200" fill="hold">
                                          <p:stCondLst>
                                            <p:cond delay="200"/>
                                          </p:stCondLst>
                                        </p:cTn>
                                        <p:tgtEl>
                                          <p:spTgt spid="29"/>
                                        </p:tgtEl>
                                        <p:attrNameLst>
                                          <p:attrName>r</p:attrName>
                                        </p:attrNameLst>
                                      </p:cBhvr>
                                    </p:animRot>
                                    <p:animRot by="240000">
                                      <p:cBhvr>
                                        <p:cTn id="341" dur="200" fill="hold">
                                          <p:stCondLst>
                                            <p:cond delay="400"/>
                                          </p:stCondLst>
                                        </p:cTn>
                                        <p:tgtEl>
                                          <p:spTgt spid="29"/>
                                        </p:tgtEl>
                                        <p:attrNameLst>
                                          <p:attrName>r</p:attrName>
                                        </p:attrNameLst>
                                      </p:cBhvr>
                                    </p:animRot>
                                    <p:animRot by="-240000">
                                      <p:cBhvr>
                                        <p:cTn id="342" dur="200" fill="hold">
                                          <p:stCondLst>
                                            <p:cond delay="600"/>
                                          </p:stCondLst>
                                        </p:cTn>
                                        <p:tgtEl>
                                          <p:spTgt spid="29"/>
                                        </p:tgtEl>
                                        <p:attrNameLst>
                                          <p:attrName>r</p:attrName>
                                        </p:attrNameLst>
                                      </p:cBhvr>
                                    </p:animRot>
                                    <p:animRot by="120000">
                                      <p:cBhvr>
                                        <p:cTn id="343" dur="200" fill="hold">
                                          <p:stCondLst>
                                            <p:cond delay="800"/>
                                          </p:stCondLst>
                                        </p:cTn>
                                        <p:tgtEl>
                                          <p:spTgt spid="29"/>
                                        </p:tgtEl>
                                        <p:attrNameLst>
                                          <p:attrName>r</p:attrName>
                                        </p:attrNameLst>
                                      </p:cBhvr>
                                    </p:animRot>
                                  </p:childTnLst>
                                </p:cTn>
                              </p:par>
                              <p:par>
                                <p:cTn id="344" presetID="32" presetClass="emph" presetSubtype="0" fill="hold" nodeType="withEffect">
                                  <p:stCondLst>
                                    <p:cond delay="0"/>
                                  </p:stCondLst>
                                  <p:childTnLst>
                                    <p:animRot by="120000">
                                      <p:cBhvr>
                                        <p:cTn id="345" dur="100" fill="hold">
                                          <p:stCondLst>
                                            <p:cond delay="0"/>
                                          </p:stCondLst>
                                        </p:cTn>
                                        <p:tgtEl>
                                          <p:spTgt spid="23"/>
                                        </p:tgtEl>
                                        <p:attrNameLst>
                                          <p:attrName>r</p:attrName>
                                        </p:attrNameLst>
                                      </p:cBhvr>
                                    </p:animRot>
                                    <p:animRot by="-240000">
                                      <p:cBhvr>
                                        <p:cTn id="346" dur="200" fill="hold">
                                          <p:stCondLst>
                                            <p:cond delay="200"/>
                                          </p:stCondLst>
                                        </p:cTn>
                                        <p:tgtEl>
                                          <p:spTgt spid="23"/>
                                        </p:tgtEl>
                                        <p:attrNameLst>
                                          <p:attrName>r</p:attrName>
                                        </p:attrNameLst>
                                      </p:cBhvr>
                                    </p:animRot>
                                    <p:animRot by="240000">
                                      <p:cBhvr>
                                        <p:cTn id="347" dur="200" fill="hold">
                                          <p:stCondLst>
                                            <p:cond delay="400"/>
                                          </p:stCondLst>
                                        </p:cTn>
                                        <p:tgtEl>
                                          <p:spTgt spid="23"/>
                                        </p:tgtEl>
                                        <p:attrNameLst>
                                          <p:attrName>r</p:attrName>
                                        </p:attrNameLst>
                                      </p:cBhvr>
                                    </p:animRot>
                                    <p:animRot by="-240000">
                                      <p:cBhvr>
                                        <p:cTn id="348" dur="200" fill="hold">
                                          <p:stCondLst>
                                            <p:cond delay="600"/>
                                          </p:stCondLst>
                                        </p:cTn>
                                        <p:tgtEl>
                                          <p:spTgt spid="23"/>
                                        </p:tgtEl>
                                        <p:attrNameLst>
                                          <p:attrName>r</p:attrName>
                                        </p:attrNameLst>
                                      </p:cBhvr>
                                    </p:animRot>
                                    <p:animRot by="120000">
                                      <p:cBhvr>
                                        <p:cTn id="349" dur="200" fill="hold">
                                          <p:stCondLst>
                                            <p:cond delay="800"/>
                                          </p:stCondLst>
                                        </p:cTn>
                                        <p:tgtEl>
                                          <p:spTgt spid="23"/>
                                        </p:tgtEl>
                                        <p:attrNameLst>
                                          <p:attrName>r</p:attrName>
                                        </p:attrNameLst>
                                      </p:cBhvr>
                                    </p:animRot>
                                  </p:childTnLst>
                                </p:cTn>
                              </p:par>
                              <p:par>
                                <p:cTn id="350" presetID="32" presetClass="emph" presetSubtype="0" fill="hold" grpId="4" nodeType="withEffect">
                                  <p:stCondLst>
                                    <p:cond delay="0"/>
                                  </p:stCondLst>
                                  <p:childTnLst>
                                    <p:animRot by="120000">
                                      <p:cBhvr>
                                        <p:cTn id="351" dur="100" fill="hold">
                                          <p:stCondLst>
                                            <p:cond delay="0"/>
                                          </p:stCondLst>
                                        </p:cTn>
                                        <p:tgtEl>
                                          <p:spTgt spid="24"/>
                                        </p:tgtEl>
                                        <p:attrNameLst>
                                          <p:attrName>r</p:attrName>
                                        </p:attrNameLst>
                                      </p:cBhvr>
                                    </p:animRot>
                                    <p:animRot by="-240000">
                                      <p:cBhvr>
                                        <p:cTn id="352" dur="200" fill="hold">
                                          <p:stCondLst>
                                            <p:cond delay="200"/>
                                          </p:stCondLst>
                                        </p:cTn>
                                        <p:tgtEl>
                                          <p:spTgt spid="24"/>
                                        </p:tgtEl>
                                        <p:attrNameLst>
                                          <p:attrName>r</p:attrName>
                                        </p:attrNameLst>
                                      </p:cBhvr>
                                    </p:animRot>
                                    <p:animRot by="240000">
                                      <p:cBhvr>
                                        <p:cTn id="353" dur="200" fill="hold">
                                          <p:stCondLst>
                                            <p:cond delay="400"/>
                                          </p:stCondLst>
                                        </p:cTn>
                                        <p:tgtEl>
                                          <p:spTgt spid="24"/>
                                        </p:tgtEl>
                                        <p:attrNameLst>
                                          <p:attrName>r</p:attrName>
                                        </p:attrNameLst>
                                      </p:cBhvr>
                                    </p:animRot>
                                    <p:animRot by="-240000">
                                      <p:cBhvr>
                                        <p:cTn id="354" dur="200" fill="hold">
                                          <p:stCondLst>
                                            <p:cond delay="600"/>
                                          </p:stCondLst>
                                        </p:cTn>
                                        <p:tgtEl>
                                          <p:spTgt spid="24"/>
                                        </p:tgtEl>
                                        <p:attrNameLst>
                                          <p:attrName>r</p:attrName>
                                        </p:attrNameLst>
                                      </p:cBhvr>
                                    </p:animRot>
                                    <p:animRot by="120000">
                                      <p:cBhvr>
                                        <p:cTn id="355" dur="200" fill="hold">
                                          <p:stCondLst>
                                            <p:cond delay="800"/>
                                          </p:stCondLst>
                                        </p:cTn>
                                        <p:tgtEl>
                                          <p:spTgt spid="24"/>
                                        </p:tgtEl>
                                        <p:attrNameLst>
                                          <p:attrName>r</p:attrName>
                                        </p:attrNameLst>
                                      </p:cBhvr>
                                    </p:animRot>
                                  </p:childTnLst>
                                </p:cTn>
                              </p:par>
                              <p:par>
                                <p:cTn id="356" presetID="32" presetClass="emph" presetSubtype="0" fill="hold" grpId="4" nodeType="withEffect">
                                  <p:stCondLst>
                                    <p:cond delay="0"/>
                                  </p:stCondLst>
                                  <p:childTnLst>
                                    <p:animRot by="120000">
                                      <p:cBhvr>
                                        <p:cTn id="357" dur="100" fill="hold">
                                          <p:stCondLst>
                                            <p:cond delay="0"/>
                                          </p:stCondLst>
                                        </p:cTn>
                                        <p:tgtEl>
                                          <p:spTgt spid="25"/>
                                        </p:tgtEl>
                                        <p:attrNameLst>
                                          <p:attrName>r</p:attrName>
                                        </p:attrNameLst>
                                      </p:cBhvr>
                                    </p:animRot>
                                    <p:animRot by="-240000">
                                      <p:cBhvr>
                                        <p:cTn id="358" dur="200" fill="hold">
                                          <p:stCondLst>
                                            <p:cond delay="200"/>
                                          </p:stCondLst>
                                        </p:cTn>
                                        <p:tgtEl>
                                          <p:spTgt spid="25"/>
                                        </p:tgtEl>
                                        <p:attrNameLst>
                                          <p:attrName>r</p:attrName>
                                        </p:attrNameLst>
                                      </p:cBhvr>
                                    </p:animRot>
                                    <p:animRot by="240000">
                                      <p:cBhvr>
                                        <p:cTn id="359" dur="200" fill="hold">
                                          <p:stCondLst>
                                            <p:cond delay="400"/>
                                          </p:stCondLst>
                                        </p:cTn>
                                        <p:tgtEl>
                                          <p:spTgt spid="25"/>
                                        </p:tgtEl>
                                        <p:attrNameLst>
                                          <p:attrName>r</p:attrName>
                                        </p:attrNameLst>
                                      </p:cBhvr>
                                    </p:animRot>
                                    <p:animRot by="-240000">
                                      <p:cBhvr>
                                        <p:cTn id="360" dur="200" fill="hold">
                                          <p:stCondLst>
                                            <p:cond delay="600"/>
                                          </p:stCondLst>
                                        </p:cTn>
                                        <p:tgtEl>
                                          <p:spTgt spid="25"/>
                                        </p:tgtEl>
                                        <p:attrNameLst>
                                          <p:attrName>r</p:attrName>
                                        </p:attrNameLst>
                                      </p:cBhvr>
                                    </p:animRot>
                                    <p:animRot by="120000">
                                      <p:cBhvr>
                                        <p:cTn id="361" dur="200" fill="hold">
                                          <p:stCondLst>
                                            <p:cond delay="800"/>
                                          </p:stCondLst>
                                        </p:cTn>
                                        <p:tgtEl>
                                          <p:spTgt spid="25"/>
                                        </p:tgtEl>
                                        <p:attrNameLst>
                                          <p:attrName>r</p:attrName>
                                        </p:attrNameLst>
                                      </p:cBhvr>
                                    </p:animRot>
                                  </p:childTnLst>
                                </p:cTn>
                              </p:par>
                              <p:par>
                                <p:cTn id="362" presetID="32" presetClass="emph" presetSubtype="0" fill="hold" nodeType="withEffect">
                                  <p:stCondLst>
                                    <p:cond delay="0"/>
                                  </p:stCondLst>
                                  <p:childTnLst>
                                    <p:animRot by="120000">
                                      <p:cBhvr>
                                        <p:cTn id="363" dur="100" fill="hold">
                                          <p:stCondLst>
                                            <p:cond delay="0"/>
                                          </p:stCondLst>
                                        </p:cTn>
                                        <p:tgtEl>
                                          <p:spTgt spid="17"/>
                                        </p:tgtEl>
                                        <p:attrNameLst>
                                          <p:attrName>r</p:attrName>
                                        </p:attrNameLst>
                                      </p:cBhvr>
                                    </p:animRot>
                                    <p:animRot by="-240000">
                                      <p:cBhvr>
                                        <p:cTn id="364" dur="200" fill="hold">
                                          <p:stCondLst>
                                            <p:cond delay="200"/>
                                          </p:stCondLst>
                                        </p:cTn>
                                        <p:tgtEl>
                                          <p:spTgt spid="17"/>
                                        </p:tgtEl>
                                        <p:attrNameLst>
                                          <p:attrName>r</p:attrName>
                                        </p:attrNameLst>
                                      </p:cBhvr>
                                    </p:animRot>
                                    <p:animRot by="240000">
                                      <p:cBhvr>
                                        <p:cTn id="365" dur="200" fill="hold">
                                          <p:stCondLst>
                                            <p:cond delay="400"/>
                                          </p:stCondLst>
                                        </p:cTn>
                                        <p:tgtEl>
                                          <p:spTgt spid="17"/>
                                        </p:tgtEl>
                                        <p:attrNameLst>
                                          <p:attrName>r</p:attrName>
                                        </p:attrNameLst>
                                      </p:cBhvr>
                                    </p:animRot>
                                    <p:animRot by="-240000">
                                      <p:cBhvr>
                                        <p:cTn id="366" dur="200" fill="hold">
                                          <p:stCondLst>
                                            <p:cond delay="600"/>
                                          </p:stCondLst>
                                        </p:cTn>
                                        <p:tgtEl>
                                          <p:spTgt spid="17"/>
                                        </p:tgtEl>
                                        <p:attrNameLst>
                                          <p:attrName>r</p:attrName>
                                        </p:attrNameLst>
                                      </p:cBhvr>
                                    </p:animRot>
                                    <p:animRot by="120000">
                                      <p:cBhvr>
                                        <p:cTn id="367" dur="200" fill="hold">
                                          <p:stCondLst>
                                            <p:cond delay="800"/>
                                          </p:stCondLst>
                                        </p:cTn>
                                        <p:tgtEl>
                                          <p:spTgt spid="17"/>
                                        </p:tgtEl>
                                        <p:attrNameLst>
                                          <p:attrName>r</p:attrName>
                                        </p:attrNameLst>
                                      </p:cBhvr>
                                    </p:animRot>
                                  </p:childTnLst>
                                </p:cTn>
                              </p:par>
                              <p:par>
                                <p:cTn id="368" presetID="32" presetClass="emph" presetSubtype="0" fill="hold" grpId="5" nodeType="withEffect">
                                  <p:stCondLst>
                                    <p:cond delay="0"/>
                                  </p:stCondLst>
                                  <p:childTnLst>
                                    <p:animRot by="120000">
                                      <p:cBhvr>
                                        <p:cTn id="369" dur="100" fill="hold">
                                          <p:stCondLst>
                                            <p:cond delay="0"/>
                                          </p:stCondLst>
                                        </p:cTn>
                                        <p:tgtEl>
                                          <p:spTgt spid="18"/>
                                        </p:tgtEl>
                                        <p:attrNameLst>
                                          <p:attrName>r</p:attrName>
                                        </p:attrNameLst>
                                      </p:cBhvr>
                                    </p:animRot>
                                    <p:animRot by="-240000">
                                      <p:cBhvr>
                                        <p:cTn id="370" dur="200" fill="hold">
                                          <p:stCondLst>
                                            <p:cond delay="200"/>
                                          </p:stCondLst>
                                        </p:cTn>
                                        <p:tgtEl>
                                          <p:spTgt spid="18"/>
                                        </p:tgtEl>
                                        <p:attrNameLst>
                                          <p:attrName>r</p:attrName>
                                        </p:attrNameLst>
                                      </p:cBhvr>
                                    </p:animRot>
                                    <p:animRot by="240000">
                                      <p:cBhvr>
                                        <p:cTn id="371" dur="200" fill="hold">
                                          <p:stCondLst>
                                            <p:cond delay="400"/>
                                          </p:stCondLst>
                                        </p:cTn>
                                        <p:tgtEl>
                                          <p:spTgt spid="18"/>
                                        </p:tgtEl>
                                        <p:attrNameLst>
                                          <p:attrName>r</p:attrName>
                                        </p:attrNameLst>
                                      </p:cBhvr>
                                    </p:animRot>
                                    <p:animRot by="-240000">
                                      <p:cBhvr>
                                        <p:cTn id="372" dur="200" fill="hold">
                                          <p:stCondLst>
                                            <p:cond delay="600"/>
                                          </p:stCondLst>
                                        </p:cTn>
                                        <p:tgtEl>
                                          <p:spTgt spid="18"/>
                                        </p:tgtEl>
                                        <p:attrNameLst>
                                          <p:attrName>r</p:attrName>
                                        </p:attrNameLst>
                                      </p:cBhvr>
                                    </p:animRot>
                                    <p:animRot by="120000">
                                      <p:cBhvr>
                                        <p:cTn id="373" dur="200" fill="hold">
                                          <p:stCondLst>
                                            <p:cond delay="800"/>
                                          </p:stCondLst>
                                        </p:cTn>
                                        <p:tgtEl>
                                          <p:spTgt spid="18"/>
                                        </p:tgtEl>
                                        <p:attrNameLst>
                                          <p:attrName>r</p:attrName>
                                        </p:attrNameLst>
                                      </p:cBhvr>
                                    </p:animRot>
                                  </p:childTnLst>
                                </p:cTn>
                              </p:par>
                              <p:par>
                                <p:cTn id="374" presetID="32" presetClass="emph" presetSubtype="0" fill="hold" grpId="5" nodeType="withEffect">
                                  <p:stCondLst>
                                    <p:cond delay="0"/>
                                  </p:stCondLst>
                                  <p:childTnLst>
                                    <p:animRot by="120000">
                                      <p:cBhvr>
                                        <p:cTn id="375" dur="100" fill="hold">
                                          <p:stCondLst>
                                            <p:cond delay="0"/>
                                          </p:stCondLst>
                                        </p:cTn>
                                        <p:tgtEl>
                                          <p:spTgt spid="19"/>
                                        </p:tgtEl>
                                        <p:attrNameLst>
                                          <p:attrName>r</p:attrName>
                                        </p:attrNameLst>
                                      </p:cBhvr>
                                    </p:animRot>
                                    <p:animRot by="-240000">
                                      <p:cBhvr>
                                        <p:cTn id="376" dur="200" fill="hold">
                                          <p:stCondLst>
                                            <p:cond delay="200"/>
                                          </p:stCondLst>
                                        </p:cTn>
                                        <p:tgtEl>
                                          <p:spTgt spid="19"/>
                                        </p:tgtEl>
                                        <p:attrNameLst>
                                          <p:attrName>r</p:attrName>
                                        </p:attrNameLst>
                                      </p:cBhvr>
                                    </p:animRot>
                                    <p:animRot by="240000">
                                      <p:cBhvr>
                                        <p:cTn id="377" dur="200" fill="hold">
                                          <p:stCondLst>
                                            <p:cond delay="400"/>
                                          </p:stCondLst>
                                        </p:cTn>
                                        <p:tgtEl>
                                          <p:spTgt spid="19"/>
                                        </p:tgtEl>
                                        <p:attrNameLst>
                                          <p:attrName>r</p:attrName>
                                        </p:attrNameLst>
                                      </p:cBhvr>
                                    </p:animRot>
                                    <p:animRot by="-240000">
                                      <p:cBhvr>
                                        <p:cTn id="378" dur="200" fill="hold">
                                          <p:stCondLst>
                                            <p:cond delay="600"/>
                                          </p:stCondLst>
                                        </p:cTn>
                                        <p:tgtEl>
                                          <p:spTgt spid="19"/>
                                        </p:tgtEl>
                                        <p:attrNameLst>
                                          <p:attrName>r</p:attrName>
                                        </p:attrNameLst>
                                      </p:cBhvr>
                                    </p:animRot>
                                    <p:animRot by="120000">
                                      <p:cBhvr>
                                        <p:cTn id="379" dur="200" fill="hold">
                                          <p:stCondLst>
                                            <p:cond delay="800"/>
                                          </p:stCondLst>
                                        </p:cTn>
                                        <p:tgtEl>
                                          <p:spTgt spid="19"/>
                                        </p:tgtEl>
                                        <p:attrNameLst>
                                          <p:attrName>r</p:attrName>
                                        </p:attrNameLst>
                                      </p:cBhvr>
                                    </p:animRot>
                                  </p:childTnLst>
                                </p:cTn>
                              </p:par>
                              <p:par>
                                <p:cTn id="380" presetID="32" presetClass="emph" presetSubtype="0" fill="hold" nodeType="withEffect">
                                  <p:stCondLst>
                                    <p:cond delay="0"/>
                                  </p:stCondLst>
                                  <p:childTnLst>
                                    <p:animRot by="120000">
                                      <p:cBhvr>
                                        <p:cTn id="381" dur="100" fill="hold">
                                          <p:stCondLst>
                                            <p:cond delay="0"/>
                                          </p:stCondLst>
                                        </p:cTn>
                                        <p:tgtEl>
                                          <p:spTgt spid="20"/>
                                        </p:tgtEl>
                                        <p:attrNameLst>
                                          <p:attrName>r</p:attrName>
                                        </p:attrNameLst>
                                      </p:cBhvr>
                                    </p:animRot>
                                    <p:animRot by="-240000">
                                      <p:cBhvr>
                                        <p:cTn id="382" dur="200" fill="hold">
                                          <p:stCondLst>
                                            <p:cond delay="200"/>
                                          </p:stCondLst>
                                        </p:cTn>
                                        <p:tgtEl>
                                          <p:spTgt spid="20"/>
                                        </p:tgtEl>
                                        <p:attrNameLst>
                                          <p:attrName>r</p:attrName>
                                        </p:attrNameLst>
                                      </p:cBhvr>
                                    </p:animRot>
                                    <p:animRot by="240000">
                                      <p:cBhvr>
                                        <p:cTn id="383" dur="200" fill="hold">
                                          <p:stCondLst>
                                            <p:cond delay="400"/>
                                          </p:stCondLst>
                                        </p:cTn>
                                        <p:tgtEl>
                                          <p:spTgt spid="20"/>
                                        </p:tgtEl>
                                        <p:attrNameLst>
                                          <p:attrName>r</p:attrName>
                                        </p:attrNameLst>
                                      </p:cBhvr>
                                    </p:animRot>
                                    <p:animRot by="-240000">
                                      <p:cBhvr>
                                        <p:cTn id="384" dur="200" fill="hold">
                                          <p:stCondLst>
                                            <p:cond delay="600"/>
                                          </p:stCondLst>
                                        </p:cTn>
                                        <p:tgtEl>
                                          <p:spTgt spid="20"/>
                                        </p:tgtEl>
                                        <p:attrNameLst>
                                          <p:attrName>r</p:attrName>
                                        </p:attrNameLst>
                                      </p:cBhvr>
                                    </p:animRot>
                                    <p:animRot by="120000">
                                      <p:cBhvr>
                                        <p:cTn id="385" dur="200" fill="hold">
                                          <p:stCondLst>
                                            <p:cond delay="800"/>
                                          </p:stCondLst>
                                        </p:cTn>
                                        <p:tgtEl>
                                          <p:spTgt spid="20"/>
                                        </p:tgtEl>
                                        <p:attrNameLst>
                                          <p:attrName>r</p:attrName>
                                        </p:attrNameLst>
                                      </p:cBhvr>
                                    </p:animRot>
                                  </p:childTnLst>
                                </p:cTn>
                              </p:par>
                              <p:par>
                                <p:cTn id="386" presetID="32" presetClass="emph" presetSubtype="0" fill="hold" grpId="4" nodeType="withEffect">
                                  <p:stCondLst>
                                    <p:cond delay="0"/>
                                  </p:stCondLst>
                                  <p:childTnLst>
                                    <p:animRot by="120000">
                                      <p:cBhvr>
                                        <p:cTn id="387" dur="100" fill="hold">
                                          <p:stCondLst>
                                            <p:cond delay="0"/>
                                          </p:stCondLst>
                                        </p:cTn>
                                        <p:tgtEl>
                                          <p:spTgt spid="21"/>
                                        </p:tgtEl>
                                        <p:attrNameLst>
                                          <p:attrName>r</p:attrName>
                                        </p:attrNameLst>
                                      </p:cBhvr>
                                    </p:animRot>
                                    <p:animRot by="-240000">
                                      <p:cBhvr>
                                        <p:cTn id="388" dur="200" fill="hold">
                                          <p:stCondLst>
                                            <p:cond delay="200"/>
                                          </p:stCondLst>
                                        </p:cTn>
                                        <p:tgtEl>
                                          <p:spTgt spid="21"/>
                                        </p:tgtEl>
                                        <p:attrNameLst>
                                          <p:attrName>r</p:attrName>
                                        </p:attrNameLst>
                                      </p:cBhvr>
                                    </p:animRot>
                                    <p:animRot by="240000">
                                      <p:cBhvr>
                                        <p:cTn id="389" dur="200" fill="hold">
                                          <p:stCondLst>
                                            <p:cond delay="400"/>
                                          </p:stCondLst>
                                        </p:cTn>
                                        <p:tgtEl>
                                          <p:spTgt spid="21"/>
                                        </p:tgtEl>
                                        <p:attrNameLst>
                                          <p:attrName>r</p:attrName>
                                        </p:attrNameLst>
                                      </p:cBhvr>
                                    </p:animRot>
                                    <p:animRot by="-240000">
                                      <p:cBhvr>
                                        <p:cTn id="390" dur="200" fill="hold">
                                          <p:stCondLst>
                                            <p:cond delay="600"/>
                                          </p:stCondLst>
                                        </p:cTn>
                                        <p:tgtEl>
                                          <p:spTgt spid="21"/>
                                        </p:tgtEl>
                                        <p:attrNameLst>
                                          <p:attrName>r</p:attrName>
                                        </p:attrNameLst>
                                      </p:cBhvr>
                                    </p:animRot>
                                    <p:animRot by="120000">
                                      <p:cBhvr>
                                        <p:cTn id="391" dur="200" fill="hold">
                                          <p:stCondLst>
                                            <p:cond delay="800"/>
                                          </p:stCondLst>
                                        </p:cTn>
                                        <p:tgtEl>
                                          <p:spTgt spid="21"/>
                                        </p:tgtEl>
                                        <p:attrNameLst>
                                          <p:attrName>r</p:attrName>
                                        </p:attrNameLst>
                                      </p:cBhvr>
                                    </p:animRot>
                                  </p:childTnLst>
                                </p:cTn>
                              </p:par>
                              <p:par>
                                <p:cTn id="392" presetID="32" presetClass="emph" presetSubtype="0" fill="hold" grpId="4" nodeType="withEffect">
                                  <p:stCondLst>
                                    <p:cond delay="0"/>
                                  </p:stCondLst>
                                  <p:childTnLst>
                                    <p:animRot by="120000">
                                      <p:cBhvr>
                                        <p:cTn id="393" dur="100" fill="hold">
                                          <p:stCondLst>
                                            <p:cond delay="0"/>
                                          </p:stCondLst>
                                        </p:cTn>
                                        <p:tgtEl>
                                          <p:spTgt spid="22"/>
                                        </p:tgtEl>
                                        <p:attrNameLst>
                                          <p:attrName>r</p:attrName>
                                        </p:attrNameLst>
                                      </p:cBhvr>
                                    </p:animRot>
                                    <p:animRot by="-240000">
                                      <p:cBhvr>
                                        <p:cTn id="394" dur="200" fill="hold">
                                          <p:stCondLst>
                                            <p:cond delay="200"/>
                                          </p:stCondLst>
                                        </p:cTn>
                                        <p:tgtEl>
                                          <p:spTgt spid="22"/>
                                        </p:tgtEl>
                                        <p:attrNameLst>
                                          <p:attrName>r</p:attrName>
                                        </p:attrNameLst>
                                      </p:cBhvr>
                                    </p:animRot>
                                    <p:animRot by="240000">
                                      <p:cBhvr>
                                        <p:cTn id="395" dur="200" fill="hold">
                                          <p:stCondLst>
                                            <p:cond delay="400"/>
                                          </p:stCondLst>
                                        </p:cTn>
                                        <p:tgtEl>
                                          <p:spTgt spid="22"/>
                                        </p:tgtEl>
                                        <p:attrNameLst>
                                          <p:attrName>r</p:attrName>
                                        </p:attrNameLst>
                                      </p:cBhvr>
                                    </p:animRot>
                                    <p:animRot by="-240000">
                                      <p:cBhvr>
                                        <p:cTn id="396" dur="200" fill="hold">
                                          <p:stCondLst>
                                            <p:cond delay="600"/>
                                          </p:stCondLst>
                                        </p:cTn>
                                        <p:tgtEl>
                                          <p:spTgt spid="22"/>
                                        </p:tgtEl>
                                        <p:attrNameLst>
                                          <p:attrName>r</p:attrName>
                                        </p:attrNameLst>
                                      </p:cBhvr>
                                    </p:animRot>
                                    <p:animRot by="120000">
                                      <p:cBhvr>
                                        <p:cTn id="397" dur="200" fill="hold">
                                          <p:stCondLst>
                                            <p:cond delay="800"/>
                                          </p:stCondLst>
                                        </p:cTn>
                                        <p:tgtEl>
                                          <p:spTgt spid="22"/>
                                        </p:tgtEl>
                                        <p:attrNameLst>
                                          <p:attrName>r</p:attrName>
                                        </p:attrNameLst>
                                      </p:cBhvr>
                                    </p:animRot>
                                  </p:childTnLst>
                                </p:cTn>
                              </p:par>
                              <p:par>
                                <p:cTn id="398" presetID="1" presetClass="emph" presetSubtype="2" fill="hold" nodeType="withEffect">
                                  <p:stCondLst>
                                    <p:cond delay="500"/>
                                  </p:stCondLst>
                                  <p:childTnLst>
                                    <p:animClr clrSpc="rgb" dir="cw">
                                      <p:cBhvr>
                                        <p:cTn id="399" dur="2000" fill="hold"/>
                                        <p:tgtEl>
                                          <p:spTgt spid="29"/>
                                        </p:tgtEl>
                                        <p:attrNameLst>
                                          <p:attrName>fillcolor</p:attrName>
                                        </p:attrNameLst>
                                      </p:cBhvr>
                                      <p:to>
                                        <a:srgbClr val="FF0000"/>
                                      </p:to>
                                    </p:animClr>
                                    <p:set>
                                      <p:cBhvr>
                                        <p:cTn id="400" dur="2000" fill="hold"/>
                                        <p:tgtEl>
                                          <p:spTgt spid="29"/>
                                        </p:tgtEl>
                                        <p:attrNameLst>
                                          <p:attrName>fill.type</p:attrName>
                                        </p:attrNameLst>
                                      </p:cBhvr>
                                      <p:to>
                                        <p:strVal val="solid"/>
                                      </p:to>
                                    </p:set>
                                    <p:set>
                                      <p:cBhvr>
                                        <p:cTn id="401" dur="2000" fill="hold"/>
                                        <p:tgtEl>
                                          <p:spTgt spid="29"/>
                                        </p:tgtEl>
                                        <p:attrNameLst>
                                          <p:attrName>fill.on</p:attrName>
                                        </p:attrNameLst>
                                      </p:cBhvr>
                                      <p:to>
                                        <p:strVal val="true"/>
                                      </p:to>
                                    </p:set>
                                  </p:childTnLst>
                                  <p:subTnLst>
                                    <p:audio>
                                      <p:cMediaNode>
                                        <p:cTn display="0" masterRel="sameClick">
                                          <p:stCondLst>
                                            <p:cond evt="begin" delay="0">
                                              <p:tn val="398"/>
                                            </p:cond>
                                          </p:stCondLst>
                                          <p:endCondLst>
                                            <p:cond evt="onStopAudio" delay="0">
                                              <p:tgtEl>
                                                <p:sldTgt/>
                                              </p:tgtEl>
                                            </p:cond>
                                          </p:endCondLst>
                                        </p:cTn>
                                        <p:tgtEl>
                                          <p:sndTgt r:embed="rId4" name="sai 50 (1).wav"/>
                                        </p:tgtEl>
                                      </p:cMediaNode>
                                    </p:audio>
                                  </p:subTnLst>
                                </p:cTn>
                              </p:par>
                              <p:par>
                                <p:cTn id="402" presetID="1" presetClass="emph" presetSubtype="2" fill="hold" nodeType="withEffect">
                                  <p:stCondLst>
                                    <p:cond delay="500"/>
                                  </p:stCondLst>
                                  <p:childTnLst>
                                    <p:animClr clrSpc="rgb" dir="cw">
                                      <p:cBhvr>
                                        <p:cTn id="403" dur="2000" fill="hold"/>
                                        <p:tgtEl>
                                          <p:spTgt spid="19"/>
                                        </p:tgtEl>
                                        <p:attrNameLst>
                                          <p:attrName>fillcolor</p:attrName>
                                        </p:attrNameLst>
                                      </p:cBhvr>
                                      <p:to>
                                        <a:srgbClr val="66FFFF"/>
                                      </p:to>
                                    </p:animClr>
                                    <p:set>
                                      <p:cBhvr>
                                        <p:cTn id="404" dur="2000" fill="hold"/>
                                        <p:tgtEl>
                                          <p:spTgt spid="19"/>
                                        </p:tgtEl>
                                        <p:attrNameLst>
                                          <p:attrName>fill.type</p:attrName>
                                        </p:attrNameLst>
                                      </p:cBhvr>
                                      <p:to>
                                        <p:strVal val="solid"/>
                                      </p:to>
                                    </p:set>
                                    <p:set>
                                      <p:cBhvr>
                                        <p:cTn id="405" dur="2000" fill="hold"/>
                                        <p:tgtEl>
                                          <p:spTgt spid="19"/>
                                        </p:tgtEl>
                                        <p:attrNameLst>
                                          <p:attrName>fill.on</p:attrName>
                                        </p:attrNameLst>
                                      </p:cBhvr>
                                      <p:to>
                                        <p:strVal val="true"/>
                                      </p:to>
                                    </p:set>
                                  </p:childTnLst>
                                </p:cTn>
                              </p:par>
                              <p:par>
                                <p:cTn id="406" presetID="47" presetClass="entr" presetSubtype="0" fill="hold" nodeType="withEffect">
                                  <p:stCondLst>
                                    <p:cond delay="500"/>
                                  </p:stCondLst>
                                  <p:childTnLst>
                                    <p:set>
                                      <p:cBhvr>
                                        <p:cTn id="407" dur="1" fill="hold">
                                          <p:stCondLst>
                                            <p:cond delay="0"/>
                                          </p:stCondLst>
                                        </p:cTn>
                                        <p:tgtEl>
                                          <p:spTgt spid="32"/>
                                        </p:tgtEl>
                                        <p:attrNameLst>
                                          <p:attrName>style.visibility</p:attrName>
                                        </p:attrNameLst>
                                      </p:cBhvr>
                                      <p:to>
                                        <p:strVal val="visible"/>
                                      </p:to>
                                    </p:set>
                                    <p:animEffect transition="in" filter="fade">
                                      <p:cBhvr>
                                        <p:cTn id="408" dur="1000"/>
                                        <p:tgtEl>
                                          <p:spTgt spid="32"/>
                                        </p:tgtEl>
                                      </p:cBhvr>
                                    </p:animEffect>
                                    <p:anim calcmode="lin" valueType="num">
                                      <p:cBhvr>
                                        <p:cTn id="409" dur="1000" fill="hold"/>
                                        <p:tgtEl>
                                          <p:spTgt spid="32"/>
                                        </p:tgtEl>
                                        <p:attrNameLst>
                                          <p:attrName>ppt_x</p:attrName>
                                        </p:attrNameLst>
                                      </p:cBhvr>
                                      <p:tavLst>
                                        <p:tav tm="0">
                                          <p:val>
                                            <p:strVal val="#ppt_x"/>
                                          </p:val>
                                        </p:tav>
                                        <p:tav tm="100000">
                                          <p:val>
                                            <p:strVal val="#ppt_x"/>
                                          </p:val>
                                        </p:tav>
                                      </p:tavLst>
                                    </p:anim>
                                    <p:anim calcmode="lin" valueType="num">
                                      <p:cBhvr>
                                        <p:cTn id="410"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9"/>
                  </p:tgtEl>
                </p:cond>
              </p:nextCondLst>
            </p:seq>
            <p:audio>
              <p:cMediaNode vol="80000">
                <p:cTn id="411" fill="hold" display="0">
                  <p:stCondLst>
                    <p:cond delay="indefinite"/>
                  </p:stCondLst>
                  <p:endCondLst>
                    <p:cond evt="onStopAudio" delay="0">
                      <p:tgtEl>
                        <p:sldTgt/>
                      </p:tgtEl>
                    </p:cond>
                  </p:endCondLst>
                </p:cTn>
                <p:tgtEl>
                  <p:spTgt spid="26"/>
                </p:tgtEl>
              </p:cMediaNode>
            </p:audio>
          </p:childTnLst>
        </p:cTn>
      </p:par>
    </p:tnLst>
    <p:bldLst>
      <p:bldP spid="16" grpId="0"/>
      <p:bldP spid="18" grpId="0" animBg="1"/>
      <p:bldP spid="18" grpId="1" animBg="1"/>
      <p:bldP spid="18" grpId="2" animBg="1"/>
      <p:bldP spid="18" grpId="3" animBg="1"/>
      <p:bldP spid="18" grpId="4" animBg="1"/>
      <p:bldP spid="18" grpId="5" animBg="1"/>
      <p:bldP spid="19" grpId="0" animBg="1"/>
      <p:bldP spid="19" grpId="1" animBg="1"/>
      <p:bldP spid="19" grpId="2" animBg="1"/>
      <p:bldP spid="19" grpId="3" animBg="1"/>
      <p:bldP spid="19" grpId="4" animBg="1"/>
      <p:bldP spid="19" grpId="5" animBg="1"/>
      <p:bldP spid="21" grpId="0" animBg="1"/>
      <p:bldP spid="21" grpId="1" animBg="1"/>
      <p:bldP spid="21" grpId="2" animBg="1"/>
      <p:bldP spid="21" grpId="3" animBg="1"/>
      <p:bldP spid="21" grpId="4" animBg="1"/>
      <p:bldP spid="22" grpId="0" animBg="1"/>
      <p:bldP spid="22" grpId="1" animBg="1"/>
      <p:bldP spid="22" grpId="2" animBg="1"/>
      <p:bldP spid="22" grpId="3" animBg="1"/>
      <p:bldP spid="22" grpId="4" animBg="1"/>
      <p:bldP spid="24" grpId="0" animBg="1"/>
      <p:bldP spid="24" grpId="1" animBg="1"/>
      <p:bldP spid="24" grpId="2" animBg="1"/>
      <p:bldP spid="24" grpId="3" animBg="1"/>
      <p:bldP spid="24" grpId="4" animBg="1"/>
      <p:bldP spid="25" grpId="0" animBg="1"/>
      <p:bldP spid="25" grpId="1" animBg="1"/>
      <p:bldP spid="25" grpId="2" animBg="1"/>
      <p:bldP spid="25" grpId="3" animBg="1"/>
      <p:bldP spid="25" grpId="4" animBg="1"/>
      <p:bldP spid="28" grpId="0" animBg="1"/>
      <p:bldP spid="28" grpId="1" animBg="1"/>
      <p:bldP spid="28" grpId="2" animBg="1"/>
      <p:bldP spid="28" grpId="3" animBg="1"/>
      <p:bldP spid="29" grpId="0" animBg="1"/>
      <p:bldP spid="29" grpId="1" animBg="1"/>
      <p:bldP spid="29" grpId="2" animBg="1"/>
      <p:bldP spid="29" grpId="3"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a:extLst>
              <a:ext uri="{FF2B5EF4-FFF2-40B4-BE49-F238E27FC236}">
                <a16:creationId xmlns:a16="http://schemas.microsoft.com/office/drawing/2014/main" id="{0375E4C2-C36A-4BE5-96CC-91EF9CD4C0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2886" y="1643656"/>
            <a:ext cx="5844208" cy="3281724"/>
          </a:xfrm>
          <a:prstGeom prst="rect">
            <a:avLst/>
          </a:prstGeom>
        </p:spPr>
      </p:pic>
      <p:sp>
        <p:nvSpPr>
          <p:cNvPr id="2" name="Hình chữ nhật: Góc Tròn 1">
            <a:extLst>
              <a:ext uri="{FF2B5EF4-FFF2-40B4-BE49-F238E27FC236}">
                <a16:creationId xmlns:a16="http://schemas.microsoft.com/office/drawing/2014/main" id="{26B00C66-36B0-4B21-9230-5973B341080E}"/>
              </a:ext>
            </a:extLst>
          </p:cNvPr>
          <p:cNvSpPr/>
          <p:nvPr/>
        </p:nvSpPr>
        <p:spPr>
          <a:xfrm>
            <a:off x="3260035" y="477078"/>
            <a:ext cx="5367130" cy="76111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solidFill>
                  <a:schemeClr val="tx1"/>
                </a:solidFill>
              </a:rPr>
              <a:t>QUAN SÁT TRANH</a:t>
            </a:r>
          </a:p>
        </p:txBody>
      </p:sp>
      <p:sp>
        <p:nvSpPr>
          <p:cNvPr id="6" name="Hình chữ nhật: Góc Tròn 5">
            <a:extLst>
              <a:ext uri="{FF2B5EF4-FFF2-40B4-BE49-F238E27FC236}">
                <a16:creationId xmlns:a16="http://schemas.microsoft.com/office/drawing/2014/main" id="{CE71123C-7FF9-42AF-8091-EA2B689BB9A5}"/>
              </a:ext>
            </a:extLst>
          </p:cNvPr>
          <p:cNvSpPr/>
          <p:nvPr/>
        </p:nvSpPr>
        <p:spPr>
          <a:xfrm>
            <a:off x="2756261" y="4992280"/>
            <a:ext cx="6248400" cy="13886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t>Có</a:t>
            </a:r>
            <a:r>
              <a:rPr lang="en-US" sz="2800" dirty="0"/>
              <a:t> </a:t>
            </a:r>
            <a:r>
              <a:rPr lang="en-US" sz="2800" dirty="0" err="1"/>
              <a:t>chuyện</a:t>
            </a:r>
            <a:r>
              <a:rPr lang="en-US" sz="2800" dirty="0"/>
              <a:t> </a:t>
            </a:r>
            <a:r>
              <a:rPr lang="en-US" sz="2800" dirty="0" err="1"/>
              <a:t>gì</a:t>
            </a:r>
            <a:r>
              <a:rPr lang="en-US" sz="2800" dirty="0"/>
              <a:t> </a:t>
            </a:r>
            <a:r>
              <a:rPr lang="en-US" sz="2800" dirty="0" err="1"/>
              <a:t>xảy</a:t>
            </a:r>
            <a:r>
              <a:rPr lang="en-US" sz="2800" dirty="0"/>
              <a:t> ra </a:t>
            </a:r>
            <a:r>
              <a:rPr lang="en-US" sz="2800" dirty="0" err="1"/>
              <a:t>với</a:t>
            </a:r>
            <a:r>
              <a:rPr lang="en-US" sz="2800" dirty="0"/>
              <a:t> </a:t>
            </a:r>
            <a:r>
              <a:rPr lang="en-US" sz="2800" dirty="0" err="1"/>
              <a:t>bạn</a:t>
            </a:r>
            <a:r>
              <a:rPr lang="en-US" sz="2800" dirty="0"/>
              <a:t> </a:t>
            </a:r>
            <a:r>
              <a:rPr lang="en-US" sz="2800" dirty="0" err="1"/>
              <a:t>nhỏ</a:t>
            </a:r>
            <a:r>
              <a:rPr lang="en-US" sz="2800" dirty="0"/>
              <a:t>?</a:t>
            </a:r>
          </a:p>
          <a:p>
            <a:pPr algn="ctr"/>
            <a:r>
              <a:rPr lang="en-US" sz="2800" dirty="0" err="1"/>
              <a:t>Chó</a:t>
            </a:r>
            <a:r>
              <a:rPr lang="en-US" sz="2800" dirty="0"/>
              <a:t> con </a:t>
            </a:r>
            <a:r>
              <a:rPr lang="en-US" sz="2800" dirty="0" err="1"/>
              <a:t>đã</a:t>
            </a:r>
            <a:r>
              <a:rPr lang="en-US" sz="2800" dirty="0"/>
              <a:t> </a:t>
            </a:r>
            <a:r>
              <a:rPr lang="en-US" sz="2800" dirty="0" err="1"/>
              <a:t>làm</a:t>
            </a:r>
            <a:r>
              <a:rPr lang="en-US" sz="2800" dirty="0"/>
              <a:t> </a:t>
            </a:r>
            <a:r>
              <a:rPr lang="en-US" sz="2800" dirty="0" err="1"/>
              <a:t>gì</a:t>
            </a:r>
            <a:r>
              <a:rPr lang="en-US" sz="2800" dirty="0"/>
              <a:t> </a:t>
            </a:r>
            <a:r>
              <a:rPr lang="en-US" sz="2800" dirty="0" err="1"/>
              <a:t>để</a:t>
            </a:r>
            <a:r>
              <a:rPr lang="en-US" sz="2800" dirty="0"/>
              <a:t> </a:t>
            </a:r>
            <a:r>
              <a:rPr lang="en-US" sz="2800" dirty="0" err="1"/>
              <a:t>giúp</a:t>
            </a:r>
            <a:r>
              <a:rPr lang="en-US" sz="2800" dirty="0"/>
              <a:t> </a:t>
            </a:r>
            <a:r>
              <a:rPr lang="en-US" sz="2800" dirty="0" err="1"/>
              <a:t>bạn</a:t>
            </a:r>
            <a:r>
              <a:rPr lang="en-US" sz="2800" dirty="0"/>
              <a:t>?</a:t>
            </a:r>
          </a:p>
        </p:txBody>
      </p:sp>
    </p:spTree>
    <p:extLst>
      <p:ext uri="{BB962C8B-B14F-4D97-AF65-F5344CB8AC3E}">
        <p14:creationId xmlns:p14="http://schemas.microsoft.com/office/powerpoint/2010/main" val="47411535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7000" b="-39000"/>
          </a:stretch>
        </a:blipFill>
        <a:effectLst/>
      </p:bgPr>
    </p:bg>
    <p:spTree>
      <p:nvGrpSpPr>
        <p:cNvPr id="1" name=""/>
        <p:cNvGrpSpPr/>
        <p:nvPr/>
      </p:nvGrpSpPr>
      <p:grpSpPr>
        <a:xfrm>
          <a:off x="0" y="0"/>
          <a:ext cx="0" cy="0"/>
          <a:chOff x="0" y="0"/>
          <a:chExt cx="0" cy="0"/>
        </a:xfrm>
      </p:grpSpPr>
      <p:sp>
        <p:nvSpPr>
          <p:cNvPr id="16" name="Rectangle 15"/>
          <p:cNvSpPr/>
          <p:nvPr/>
        </p:nvSpPr>
        <p:spPr>
          <a:xfrm>
            <a:off x="1364342" y="229184"/>
            <a:ext cx="9550401" cy="1446358"/>
          </a:xfrm>
          <a:prstGeom prst="rect">
            <a:avLst/>
          </a:prstGeom>
        </p:spPr>
        <p:txBody>
          <a:bodyPr wrap="square">
            <a:spAutoFit/>
          </a:bodyPr>
          <a:lstStyle/>
          <a:p>
            <a:pPr algn="just" defTabSz="1219170"/>
            <a:r>
              <a:rPr lang="en-US" sz="2933" b="1" dirty="0">
                <a:solidFill>
                  <a:prstClr val="white"/>
                </a:solidFill>
                <a:latin typeface="+mj-lt"/>
                <a:cs typeface="Times New Roman" pitchFamily="18" charset="0"/>
              </a:rPr>
              <a:t>      </a:t>
            </a:r>
            <a:r>
              <a:rPr lang="en-US" sz="2933" b="1" dirty="0" err="1">
                <a:solidFill>
                  <a:prstClr val="white"/>
                </a:solidFill>
                <a:latin typeface="+mj-lt"/>
                <a:cs typeface="Times New Roman" pitchFamily="18" charset="0"/>
              </a:rPr>
              <a:t>Trong</a:t>
            </a:r>
            <a:r>
              <a:rPr lang="en-US" sz="2933" b="1" dirty="0">
                <a:solidFill>
                  <a:prstClr val="white"/>
                </a:solidFill>
                <a:latin typeface="+mj-lt"/>
                <a:cs typeface="Times New Roman" pitchFamily="18" charset="0"/>
              </a:rPr>
              <a:t> </a:t>
            </a:r>
            <a:r>
              <a:rPr lang="en-US" sz="2933" b="1" dirty="0" err="1">
                <a:solidFill>
                  <a:prstClr val="white"/>
                </a:solidFill>
                <a:latin typeface="+mj-lt"/>
                <a:cs typeface="Times New Roman" pitchFamily="18" charset="0"/>
              </a:rPr>
              <a:t>câu</a:t>
            </a:r>
            <a:r>
              <a:rPr lang="en-US" sz="2933" b="1" dirty="0">
                <a:solidFill>
                  <a:prstClr val="white"/>
                </a:solidFill>
                <a:latin typeface="+mj-lt"/>
                <a:cs typeface="Times New Roman" pitchFamily="18" charset="0"/>
              </a:rPr>
              <a:t> “</a:t>
            </a:r>
            <a:r>
              <a:rPr lang="en-US" sz="2933" b="1" dirty="0" err="1">
                <a:solidFill>
                  <a:prstClr val="white"/>
                </a:solidFill>
                <a:latin typeface="+mj-lt"/>
                <a:cs typeface="Times New Roman" pitchFamily="18" charset="0"/>
              </a:rPr>
              <a:t>Bác</a:t>
            </a:r>
            <a:r>
              <a:rPr lang="en-US" sz="2933" b="1" dirty="0">
                <a:solidFill>
                  <a:prstClr val="white"/>
                </a:solidFill>
                <a:latin typeface="+mj-lt"/>
                <a:cs typeface="Times New Roman" pitchFamily="18" charset="0"/>
              </a:rPr>
              <a:t> </a:t>
            </a:r>
            <a:r>
              <a:rPr lang="en-US" sz="2933" b="1" dirty="0" err="1">
                <a:solidFill>
                  <a:prstClr val="white"/>
                </a:solidFill>
                <a:latin typeface="+mj-lt"/>
                <a:cs typeface="Times New Roman" pitchFamily="18" charset="0"/>
              </a:rPr>
              <a:t>sĩ</a:t>
            </a:r>
            <a:r>
              <a:rPr lang="en-US" sz="2933" b="1" dirty="0">
                <a:solidFill>
                  <a:prstClr val="white"/>
                </a:solidFill>
                <a:latin typeface="+mj-lt"/>
                <a:cs typeface="Times New Roman" pitchFamily="18" charset="0"/>
              </a:rPr>
              <a:t> </a:t>
            </a:r>
            <a:r>
              <a:rPr lang="en-US" sz="2933" b="1" dirty="0" err="1">
                <a:solidFill>
                  <a:prstClr val="white"/>
                </a:solidFill>
                <a:latin typeface="+mj-lt"/>
                <a:cs typeface="Times New Roman" pitchFamily="18" charset="0"/>
              </a:rPr>
              <a:t>rất</a:t>
            </a:r>
            <a:r>
              <a:rPr lang="en-US" sz="2933" b="1" dirty="0">
                <a:solidFill>
                  <a:prstClr val="white"/>
                </a:solidFill>
                <a:latin typeface="+mj-lt"/>
                <a:cs typeface="Times New Roman" pitchFamily="18" charset="0"/>
              </a:rPr>
              <a:t> </a:t>
            </a:r>
            <a:r>
              <a:rPr lang="en-US" sz="2933" b="1" dirty="0" err="1">
                <a:solidFill>
                  <a:prstClr val="white"/>
                </a:solidFill>
                <a:latin typeface="+mj-lt"/>
                <a:cs typeface="Times New Roman" pitchFamily="18" charset="0"/>
              </a:rPr>
              <a:t>hài</a:t>
            </a:r>
            <a:r>
              <a:rPr lang="en-US" sz="2933" b="1" dirty="0">
                <a:solidFill>
                  <a:prstClr val="white"/>
                </a:solidFill>
                <a:latin typeface="+mj-lt"/>
                <a:cs typeface="Times New Roman" pitchFamily="18" charset="0"/>
              </a:rPr>
              <a:t> </a:t>
            </a:r>
            <a:r>
              <a:rPr lang="en-US" sz="2933" b="1" dirty="0" err="1">
                <a:solidFill>
                  <a:prstClr val="white"/>
                </a:solidFill>
                <a:latin typeface="+mj-lt"/>
                <a:cs typeface="Times New Roman" pitchFamily="18" charset="0"/>
              </a:rPr>
              <a:t>lòng</a:t>
            </a:r>
            <a:r>
              <a:rPr lang="en-US" sz="2933" b="1" dirty="0">
                <a:solidFill>
                  <a:prstClr val="white"/>
                </a:solidFill>
                <a:latin typeface="+mj-lt"/>
                <a:cs typeface="Times New Roman" pitchFamily="18" charset="0"/>
              </a:rPr>
              <a:t>.”, </a:t>
            </a:r>
            <a:r>
              <a:rPr lang="en-US" sz="2933" b="1" dirty="0" err="1">
                <a:solidFill>
                  <a:prstClr val="white"/>
                </a:solidFill>
                <a:latin typeface="+mj-lt"/>
                <a:cs typeface="Times New Roman" pitchFamily="18" charset="0"/>
              </a:rPr>
              <a:t>bộ</a:t>
            </a:r>
            <a:r>
              <a:rPr lang="en-US" sz="2933" b="1" dirty="0">
                <a:solidFill>
                  <a:prstClr val="white"/>
                </a:solidFill>
                <a:latin typeface="+mj-lt"/>
                <a:cs typeface="Times New Roman" pitchFamily="18" charset="0"/>
              </a:rPr>
              <a:t> </a:t>
            </a:r>
            <a:r>
              <a:rPr lang="en-US" sz="2933" b="1" dirty="0" err="1">
                <a:solidFill>
                  <a:prstClr val="white"/>
                </a:solidFill>
                <a:latin typeface="+mj-lt"/>
                <a:cs typeface="Times New Roman" pitchFamily="18" charset="0"/>
              </a:rPr>
              <a:t>phận</a:t>
            </a:r>
            <a:r>
              <a:rPr lang="en-US" sz="2933" b="1" dirty="0">
                <a:solidFill>
                  <a:prstClr val="white"/>
                </a:solidFill>
                <a:latin typeface="+mj-lt"/>
                <a:cs typeface="Times New Roman" pitchFamily="18" charset="0"/>
              </a:rPr>
              <a:t> </a:t>
            </a:r>
            <a:r>
              <a:rPr lang="en-US" sz="2933" b="1" dirty="0" err="1">
                <a:solidFill>
                  <a:prstClr val="white"/>
                </a:solidFill>
                <a:latin typeface="+mj-lt"/>
                <a:cs typeface="Times New Roman" pitchFamily="18" charset="0"/>
              </a:rPr>
              <a:t>trả</a:t>
            </a:r>
            <a:r>
              <a:rPr lang="en-US" sz="2933" b="1" dirty="0">
                <a:solidFill>
                  <a:prstClr val="white"/>
                </a:solidFill>
                <a:latin typeface="+mj-lt"/>
                <a:cs typeface="Times New Roman" pitchFamily="18" charset="0"/>
              </a:rPr>
              <a:t> </a:t>
            </a:r>
            <a:r>
              <a:rPr lang="en-US" sz="2933" b="1" dirty="0" err="1">
                <a:solidFill>
                  <a:prstClr val="white"/>
                </a:solidFill>
                <a:latin typeface="+mj-lt"/>
                <a:cs typeface="Times New Roman" pitchFamily="18" charset="0"/>
              </a:rPr>
              <a:t>lời</a:t>
            </a:r>
            <a:r>
              <a:rPr lang="en-US" sz="2933" b="1" dirty="0">
                <a:solidFill>
                  <a:prstClr val="white"/>
                </a:solidFill>
                <a:latin typeface="+mj-lt"/>
                <a:cs typeface="Times New Roman" pitchFamily="18" charset="0"/>
              </a:rPr>
              <a:t> </a:t>
            </a:r>
            <a:r>
              <a:rPr lang="en-US" sz="2933" b="1" dirty="0" err="1">
                <a:solidFill>
                  <a:prstClr val="white"/>
                </a:solidFill>
                <a:latin typeface="+mj-lt"/>
                <a:cs typeface="Times New Roman" pitchFamily="18" charset="0"/>
              </a:rPr>
              <a:t>cho</a:t>
            </a:r>
            <a:r>
              <a:rPr lang="en-US" sz="2933" b="1" dirty="0">
                <a:solidFill>
                  <a:prstClr val="white"/>
                </a:solidFill>
                <a:latin typeface="+mj-lt"/>
                <a:cs typeface="Times New Roman" pitchFamily="18" charset="0"/>
              </a:rPr>
              <a:t> </a:t>
            </a:r>
            <a:r>
              <a:rPr lang="en-US" sz="2933" b="1" dirty="0" err="1">
                <a:solidFill>
                  <a:prstClr val="white"/>
                </a:solidFill>
                <a:latin typeface="+mj-lt"/>
                <a:cs typeface="Times New Roman" pitchFamily="18" charset="0"/>
              </a:rPr>
              <a:t>câu</a:t>
            </a:r>
            <a:r>
              <a:rPr lang="en-US" sz="2933" b="1" dirty="0">
                <a:solidFill>
                  <a:prstClr val="white"/>
                </a:solidFill>
                <a:latin typeface="+mj-lt"/>
                <a:cs typeface="Times New Roman" pitchFamily="18" charset="0"/>
              </a:rPr>
              <a:t> </a:t>
            </a:r>
            <a:r>
              <a:rPr lang="en-US" sz="2933" b="1" dirty="0" err="1">
                <a:solidFill>
                  <a:prstClr val="white"/>
                </a:solidFill>
                <a:latin typeface="+mj-lt"/>
                <a:cs typeface="Times New Roman" pitchFamily="18" charset="0"/>
              </a:rPr>
              <a:t>hỏi</a:t>
            </a:r>
            <a:r>
              <a:rPr lang="en-US" sz="2933" b="1" dirty="0">
                <a:solidFill>
                  <a:prstClr val="white"/>
                </a:solidFill>
                <a:latin typeface="+mj-lt"/>
                <a:cs typeface="Times New Roman" pitchFamily="18" charset="0"/>
              </a:rPr>
              <a:t> </a:t>
            </a:r>
            <a:r>
              <a:rPr lang="en-US" sz="2933" b="1" i="1" dirty="0" err="1">
                <a:solidFill>
                  <a:prstClr val="white"/>
                </a:solidFill>
                <a:latin typeface="+mj-lt"/>
                <a:cs typeface="Times New Roman" pitchFamily="18" charset="0"/>
              </a:rPr>
              <a:t>Thế</a:t>
            </a:r>
            <a:r>
              <a:rPr lang="en-US" sz="2933" b="1" i="1" dirty="0">
                <a:solidFill>
                  <a:prstClr val="white"/>
                </a:solidFill>
                <a:latin typeface="+mj-lt"/>
                <a:cs typeface="Times New Roman" pitchFamily="18" charset="0"/>
              </a:rPr>
              <a:t> </a:t>
            </a:r>
            <a:r>
              <a:rPr lang="en-US" sz="2933" b="1" i="1" dirty="0" err="1">
                <a:solidFill>
                  <a:prstClr val="white"/>
                </a:solidFill>
                <a:latin typeface="+mj-lt"/>
                <a:cs typeface="Times New Roman" pitchFamily="18" charset="0"/>
              </a:rPr>
              <a:t>nào</a:t>
            </a:r>
            <a:r>
              <a:rPr lang="en-US" sz="2933" b="1" dirty="0">
                <a:solidFill>
                  <a:prstClr val="white"/>
                </a:solidFill>
                <a:latin typeface="+mj-lt"/>
                <a:cs typeface="Times New Roman" pitchFamily="18" charset="0"/>
              </a:rPr>
              <a:t> </a:t>
            </a:r>
            <a:r>
              <a:rPr lang="en-US" sz="2933" b="1" dirty="0" err="1">
                <a:solidFill>
                  <a:prstClr val="white"/>
                </a:solidFill>
                <a:latin typeface="+mj-lt"/>
                <a:cs typeface="Times New Roman" pitchFamily="18" charset="0"/>
              </a:rPr>
              <a:t>là</a:t>
            </a:r>
            <a:r>
              <a:rPr lang="en-US" sz="2933" b="1" dirty="0">
                <a:solidFill>
                  <a:prstClr val="white"/>
                </a:solidFill>
                <a:latin typeface="+mj-lt"/>
                <a:cs typeface="Times New Roman" pitchFamily="18" charset="0"/>
              </a:rPr>
              <a:t> </a:t>
            </a:r>
            <a:r>
              <a:rPr lang="en-US" sz="2933" b="1" dirty="0" err="1">
                <a:solidFill>
                  <a:prstClr val="white"/>
                </a:solidFill>
                <a:latin typeface="+mj-lt"/>
                <a:cs typeface="Times New Roman" pitchFamily="18" charset="0"/>
              </a:rPr>
              <a:t>gì</a:t>
            </a:r>
            <a:r>
              <a:rPr lang="vi-VN" sz="2933" b="1" dirty="0">
                <a:solidFill>
                  <a:prstClr val="white"/>
                </a:solidFill>
                <a:effectLst>
                  <a:outerShdw blurRad="38100" dist="38100" dir="2700000" algn="tl">
                    <a:srgbClr val="000000">
                      <a:alpha val="43137"/>
                    </a:srgbClr>
                  </a:outerShdw>
                </a:effectLst>
                <a:latin typeface="+mj-lt"/>
                <a:cs typeface="Times New Roman" pitchFamily="18" charset="0"/>
              </a:rPr>
              <a:t>?</a:t>
            </a:r>
            <a:endParaRPr lang="vi-VN" sz="2933" b="1" dirty="0">
              <a:solidFill>
                <a:prstClr val="white"/>
              </a:solidFill>
              <a:effectLst>
                <a:outerShdw blurRad="38100" dist="38100" dir="2700000" algn="tl">
                  <a:srgbClr val="000000">
                    <a:alpha val="43137"/>
                  </a:srgbClr>
                </a:outerShdw>
              </a:effectLst>
              <a:latin typeface="+mj-lt"/>
            </a:endParaRPr>
          </a:p>
          <a:p>
            <a:pPr algn="ctr" defTabSz="1219170"/>
            <a:r>
              <a:rPr lang="vi-VN" sz="2933" b="1" dirty="0">
                <a:solidFill>
                  <a:prstClr val="white"/>
                </a:solidFill>
                <a:latin typeface="+mj-lt"/>
                <a:cs typeface="Times New Roman" pitchFamily="18" charset="0"/>
              </a:rPr>
              <a:t>Chọn ý đúng</a:t>
            </a:r>
          </a:p>
        </p:txBody>
      </p:sp>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l="14688" r="10548" b="6241"/>
          <a:stretch/>
        </p:blipFill>
        <p:spPr>
          <a:xfrm>
            <a:off x="3962400" y="2459169"/>
            <a:ext cx="1689621" cy="2118907"/>
          </a:xfrm>
          <a:prstGeom prst="rect">
            <a:avLst/>
          </a:prstGeom>
        </p:spPr>
      </p:pic>
      <p:sp>
        <p:nvSpPr>
          <p:cNvPr id="18" name="Freeform 17"/>
          <p:cNvSpPr/>
          <p:nvPr/>
        </p:nvSpPr>
        <p:spPr>
          <a:xfrm>
            <a:off x="4543665" y="4530488"/>
            <a:ext cx="353921" cy="501041"/>
          </a:xfrm>
          <a:custGeom>
            <a:avLst/>
            <a:gdLst>
              <a:gd name="connsiteX0" fmla="*/ 100584 w 265441"/>
              <a:gd name="connsiteY0" fmla="*/ 0 h 375781"/>
              <a:gd name="connsiteX1" fmla="*/ 263422 w 265441"/>
              <a:gd name="connsiteY1" fmla="*/ 100209 h 375781"/>
              <a:gd name="connsiteX2" fmla="*/ 375 w 265441"/>
              <a:gd name="connsiteY2" fmla="*/ 275573 h 375781"/>
              <a:gd name="connsiteX3" fmla="*/ 200792 w 265441"/>
              <a:gd name="connsiteY3" fmla="*/ 375781 h 375781"/>
              <a:gd name="connsiteX4" fmla="*/ 200792 w 265441"/>
              <a:gd name="connsiteY4" fmla="*/ 375781 h 375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441" h="375781">
                <a:moveTo>
                  <a:pt x="100584" y="0"/>
                </a:moveTo>
                <a:cubicBezTo>
                  <a:pt x="190354" y="27140"/>
                  <a:pt x="280124" y="54280"/>
                  <a:pt x="263422" y="100209"/>
                </a:cubicBezTo>
                <a:cubicBezTo>
                  <a:pt x="246721" y="146138"/>
                  <a:pt x="10813" y="229644"/>
                  <a:pt x="375" y="275573"/>
                </a:cubicBezTo>
                <a:cubicBezTo>
                  <a:pt x="-10063" y="321502"/>
                  <a:pt x="200792" y="375781"/>
                  <a:pt x="200792" y="375781"/>
                </a:cubicBezTo>
                <a:lnTo>
                  <a:pt x="200792" y="375781"/>
                </a:lnTo>
              </a:path>
            </a:pathLst>
          </a:cu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vi-VN" sz="2667">
              <a:solidFill>
                <a:prstClr val="black"/>
              </a:solidFill>
              <a:latin typeface="Times New Roman" panose="02020603050405020304" pitchFamily="18" charset="0"/>
            </a:endParaRPr>
          </a:p>
        </p:txBody>
      </p:sp>
      <p:sp>
        <p:nvSpPr>
          <p:cNvPr id="19" name="Rectangle 18"/>
          <p:cNvSpPr/>
          <p:nvPr/>
        </p:nvSpPr>
        <p:spPr>
          <a:xfrm>
            <a:off x="3650267" y="5069655"/>
            <a:ext cx="2313887" cy="1656715"/>
          </a:xfrm>
          <a:prstGeom prst="rect">
            <a:avLst/>
          </a:prstGeom>
          <a:solidFill>
            <a:srgbClr val="FFFF00"/>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vi-VN" sz="2400" dirty="0">
              <a:solidFill>
                <a:prstClr val="black"/>
              </a:solidFill>
              <a:latin typeface="+mj-lt"/>
              <a:cs typeface="Times New Roman" pitchFamily="18" charset="0"/>
            </a:endParaRPr>
          </a:p>
          <a:p>
            <a:pPr algn="ctr" defTabSz="1219170"/>
            <a:r>
              <a:rPr lang="vi-VN" sz="2400" dirty="0">
                <a:solidFill>
                  <a:prstClr val="black"/>
                </a:solidFill>
                <a:latin typeface="+mj-lt"/>
                <a:cs typeface="Times New Roman" pitchFamily="18" charset="0"/>
              </a:rPr>
              <a:t>B</a:t>
            </a:r>
            <a:r>
              <a:rPr lang="vi-VN" sz="2400">
                <a:solidFill>
                  <a:prstClr val="black"/>
                </a:solidFill>
                <a:latin typeface="+mj-lt"/>
                <a:cs typeface="Times New Roman" pitchFamily="18" charset="0"/>
              </a:rPr>
              <a:t>. </a:t>
            </a:r>
            <a:r>
              <a:rPr lang="en-US" sz="2400">
                <a:solidFill>
                  <a:prstClr val="black"/>
                </a:solidFill>
                <a:latin typeface="+mj-lt"/>
                <a:cs typeface="Times New Roman" pitchFamily="18" charset="0"/>
              </a:rPr>
              <a:t>rất hài lòng</a:t>
            </a:r>
            <a:endParaRPr lang="vi-VN" sz="2400" dirty="0">
              <a:solidFill>
                <a:prstClr val="black"/>
              </a:solidFill>
              <a:latin typeface="+mj-lt"/>
              <a:cs typeface="Times New Roman" pitchFamily="18" charset="0"/>
            </a:endParaRPr>
          </a:p>
          <a:p>
            <a:pPr algn="ctr" defTabSz="1219170"/>
            <a:endParaRPr lang="vi-VN" sz="2400" dirty="0">
              <a:solidFill>
                <a:prstClr val="black"/>
              </a:solidFill>
              <a:latin typeface="+mj-lt"/>
              <a:cs typeface="Times New Roman" pitchFamily="18" charset="0"/>
            </a:endParaRPr>
          </a:p>
        </p:txBody>
      </p:sp>
      <p:pic>
        <p:nvPicPr>
          <p:cNvPr id="20" name="Picture 19"/>
          <p:cNvPicPr>
            <a:picLocks noChangeAspect="1"/>
          </p:cNvPicPr>
          <p:nvPr/>
        </p:nvPicPr>
        <p:blipFill rotWithShape="1">
          <a:blip r:embed="rId6" cstate="print">
            <a:extLst>
              <a:ext uri="{28A0092B-C50C-407E-A947-70E740481C1C}">
                <a14:useLocalDpi xmlns:a14="http://schemas.microsoft.com/office/drawing/2010/main" val="0"/>
              </a:ext>
            </a:extLst>
          </a:blip>
          <a:srcRect l="14688" r="10548" b="6241"/>
          <a:stretch/>
        </p:blipFill>
        <p:spPr>
          <a:xfrm>
            <a:off x="6899235" y="2514600"/>
            <a:ext cx="1689621" cy="2118907"/>
          </a:xfrm>
          <a:prstGeom prst="rect">
            <a:avLst/>
          </a:prstGeom>
        </p:spPr>
      </p:pic>
      <p:sp>
        <p:nvSpPr>
          <p:cNvPr id="21" name="Freeform 20"/>
          <p:cNvSpPr/>
          <p:nvPr/>
        </p:nvSpPr>
        <p:spPr>
          <a:xfrm>
            <a:off x="7480500" y="4585918"/>
            <a:ext cx="353921" cy="501041"/>
          </a:xfrm>
          <a:custGeom>
            <a:avLst/>
            <a:gdLst>
              <a:gd name="connsiteX0" fmla="*/ 100584 w 265441"/>
              <a:gd name="connsiteY0" fmla="*/ 0 h 375781"/>
              <a:gd name="connsiteX1" fmla="*/ 263422 w 265441"/>
              <a:gd name="connsiteY1" fmla="*/ 100209 h 375781"/>
              <a:gd name="connsiteX2" fmla="*/ 375 w 265441"/>
              <a:gd name="connsiteY2" fmla="*/ 275573 h 375781"/>
              <a:gd name="connsiteX3" fmla="*/ 200792 w 265441"/>
              <a:gd name="connsiteY3" fmla="*/ 375781 h 375781"/>
              <a:gd name="connsiteX4" fmla="*/ 200792 w 265441"/>
              <a:gd name="connsiteY4" fmla="*/ 375781 h 375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441" h="375781">
                <a:moveTo>
                  <a:pt x="100584" y="0"/>
                </a:moveTo>
                <a:cubicBezTo>
                  <a:pt x="190354" y="27140"/>
                  <a:pt x="280124" y="54280"/>
                  <a:pt x="263422" y="100209"/>
                </a:cubicBezTo>
                <a:cubicBezTo>
                  <a:pt x="246721" y="146138"/>
                  <a:pt x="10813" y="229644"/>
                  <a:pt x="375" y="275573"/>
                </a:cubicBezTo>
                <a:cubicBezTo>
                  <a:pt x="-10063" y="321502"/>
                  <a:pt x="200792" y="375781"/>
                  <a:pt x="200792" y="375781"/>
                </a:cubicBezTo>
                <a:lnTo>
                  <a:pt x="200792" y="375781"/>
                </a:lnTo>
              </a:path>
            </a:pathLst>
          </a:cu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vi-VN" sz="2667">
              <a:solidFill>
                <a:prstClr val="black"/>
              </a:solidFill>
              <a:latin typeface="Times New Roman" panose="02020603050405020304" pitchFamily="18" charset="0"/>
            </a:endParaRPr>
          </a:p>
        </p:txBody>
      </p:sp>
      <p:sp>
        <p:nvSpPr>
          <p:cNvPr id="22" name="Rectangle 21"/>
          <p:cNvSpPr/>
          <p:nvPr/>
        </p:nvSpPr>
        <p:spPr>
          <a:xfrm>
            <a:off x="6587102" y="5125085"/>
            <a:ext cx="2313887" cy="1656715"/>
          </a:xfrm>
          <a:prstGeom prst="rect">
            <a:avLst/>
          </a:prstGeom>
          <a:solidFill>
            <a:srgbClr val="FFFF00"/>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vi-VN" sz="2400" dirty="0">
                <a:solidFill>
                  <a:prstClr val="black"/>
                </a:solidFill>
                <a:latin typeface="+mj-lt"/>
                <a:cs typeface="Times New Roman" pitchFamily="18" charset="0"/>
              </a:rPr>
              <a:t>C</a:t>
            </a:r>
            <a:r>
              <a:rPr lang="vi-VN" sz="2400">
                <a:solidFill>
                  <a:prstClr val="black"/>
                </a:solidFill>
                <a:latin typeface="+mj-lt"/>
                <a:cs typeface="Times New Roman" pitchFamily="18" charset="0"/>
              </a:rPr>
              <a:t>. </a:t>
            </a:r>
            <a:r>
              <a:rPr lang="en-US" sz="2400">
                <a:solidFill>
                  <a:prstClr val="black"/>
                </a:solidFill>
                <a:latin typeface="+mj-lt"/>
                <a:cs typeface="Times New Roman" pitchFamily="18" charset="0"/>
              </a:rPr>
              <a:t>hài lòng</a:t>
            </a:r>
            <a:endParaRPr lang="vi-VN" sz="2400" dirty="0">
              <a:solidFill>
                <a:prstClr val="black"/>
              </a:solidFill>
              <a:latin typeface="+mj-lt"/>
              <a:cs typeface="Times New Roman" pitchFamily="18" charset="0"/>
            </a:endParaRPr>
          </a:p>
        </p:txBody>
      </p:sp>
      <p:pic>
        <p:nvPicPr>
          <p:cNvPr id="23" name="Picture 22"/>
          <p:cNvPicPr>
            <a:picLocks noChangeAspect="1"/>
          </p:cNvPicPr>
          <p:nvPr/>
        </p:nvPicPr>
        <p:blipFill rotWithShape="1">
          <a:blip r:embed="rId6" cstate="print">
            <a:extLst>
              <a:ext uri="{28A0092B-C50C-407E-A947-70E740481C1C}">
                <a14:useLocalDpi xmlns:a14="http://schemas.microsoft.com/office/drawing/2010/main" val="0"/>
              </a:ext>
            </a:extLst>
          </a:blip>
          <a:srcRect l="14688" r="10548" b="6241"/>
          <a:stretch/>
        </p:blipFill>
        <p:spPr>
          <a:xfrm>
            <a:off x="9659334" y="2514600"/>
            <a:ext cx="1689621" cy="2118907"/>
          </a:xfrm>
          <a:prstGeom prst="rect">
            <a:avLst/>
          </a:prstGeom>
        </p:spPr>
      </p:pic>
      <p:sp>
        <p:nvSpPr>
          <p:cNvPr id="24" name="Freeform 23"/>
          <p:cNvSpPr/>
          <p:nvPr/>
        </p:nvSpPr>
        <p:spPr>
          <a:xfrm>
            <a:off x="10240598" y="4585918"/>
            <a:ext cx="353921" cy="501041"/>
          </a:xfrm>
          <a:custGeom>
            <a:avLst/>
            <a:gdLst>
              <a:gd name="connsiteX0" fmla="*/ 100584 w 265441"/>
              <a:gd name="connsiteY0" fmla="*/ 0 h 375781"/>
              <a:gd name="connsiteX1" fmla="*/ 263422 w 265441"/>
              <a:gd name="connsiteY1" fmla="*/ 100209 h 375781"/>
              <a:gd name="connsiteX2" fmla="*/ 375 w 265441"/>
              <a:gd name="connsiteY2" fmla="*/ 275573 h 375781"/>
              <a:gd name="connsiteX3" fmla="*/ 200792 w 265441"/>
              <a:gd name="connsiteY3" fmla="*/ 375781 h 375781"/>
              <a:gd name="connsiteX4" fmla="*/ 200792 w 265441"/>
              <a:gd name="connsiteY4" fmla="*/ 375781 h 375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441" h="375781">
                <a:moveTo>
                  <a:pt x="100584" y="0"/>
                </a:moveTo>
                <a:cubicBezTo>
                  <a:pt x="190354" y="27140"/>
                  <a:pt x="280124" y="54280"/>
                  <a:pt x="263422" y="100209"/>
                </a:cubicBezTo>
                <a:cubicBezTo>
                  <a:pt x="246721" y="146138"/>
                  <a:pt x="10813" y="229644"/>
                  <a:pt x="375" y="275573"/>
                </a:cubicBezTo>
                <a:cubicBezTo>
                  <a:pt x="-10063" y="321502"/>
                  <a:pt x="200792" y="375781"/>
                  <a:pt x="200792" y="375781"/>
                </a:cubicBezTo>
                <a:lnTo>
                  <a:pt x="200792" y="375781"/>
                </a:lnTo>
              </a:path>
            </a:pathLst>
          </a:cu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vi-VN" sz="2667">
              <a:solidFill>
                <a:prstClr val="black"/>
              </a:solidFill>
              <a:latin typeface="Times New Roman" panose="02020603050405020304" pitchFamily="18" charset="0"/>
            </a:endParaRPr>
          </a:p>
        </p:txBody>
      </p:sp>
      <p:sp>
        <p:nvSpPr>
          <p:cNvPr id="25" name="Rectangle 24"/>
          <p:cNvSpPr/>
          <p:nvPr/>
        </p:nvSpPr>
        <p:spPr>
          <a:xfrm>
            <a:off x="9347201" y="5125085"/>
            <a:ext cx="2313887" cy="1656715"/>
          </a:xfrm>
          <a:prstGeom prst="rect">
            <a:avLst/>
          </a:prstGeom>
          <a:solidFill>
            <a:srgbClr val="FFFF00"/>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vi-VN" sz="2400" dirty="0">
                <a:solidFill>
                  <a:prstClr val="black"/>
                </a:solidFill>
                <a:latin typeface="+mj-lt"/>
                <a:cs typeface="Times New Roman" pitchFamily="18" charset="0"/>
              </a:rPr>
              <a:t>D. Tất cả đáp án A, B, C đều sai</a:t>
            </a:r>
          </a:p>
        </p:txBody>
      </p:sp>
      <p:pic>
        <p:nvPicPr>
          <p:cNvPr id="26" name="Tieng-tinh-tinh-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700000" y="2216779"/>
            <a:ext cx="812800" cy="812800"/>
          </a:xfrm>
          <a:prstGeom prst="rect">
            <a:avLst/>
          </a:prstGeom>
        </p:spPr>
      </p:pic>
      <p:pic>
        <p:nvPicPr>
          <p:cNvPr id="27" name="Picture 26"/>
          <p:cNvPicPr>
            <a:picLocks noChangeAspect="1"/>
          </p:cNvPicPr>
          <p:nvPr/>
        </p:nvPicPr>
        <p:blipFill rotWithShape="1">
          <a:blip r:embed="rId6" cstate="print">
            <a:extLst>
              <a:ext uri="{28A0092B-C50C-407E-A947-70E740481C1C}">
                <a14:useLocalDpi xmlns:a14="http://schemas.microsoft.com/office/drawing/2010/main" val="0"/>
              </a:ext>
            </a:extLst>
          </a:blip>
          <a:srcRect l="14688" r="10548" b="6241"/>
          <a:stretch/>
        </p:blipFill>
        <p:spPr>
          <a:xfrm>
            <a:off x="1046247" y="2467636"/>
            <a:ext cx="1689621" cy="2118907"/>
          </a:xfrm>
          <a:prstGeom prst="rect">
            <a:avLst/>
          </a:prstGeom>
        </p:spPr>
      </p:pic>
      <p:sp>
        <p:nvSpPr>
          <p:cNvPr id="28" name="Freeform 27"/>
          <p:cNvSpPr/>
          <p:nvPr/>
        </p:nvSpPr>
        <p:spPr>
          <a:xfrm>
            <a:off x="1627512" y="4538954"/>
            <a:ext cx="353921" cy="501041"/>
          </a:xfrm>
          <a:custGeom>
            <a:avLst/>
            <a:gdLst>
              <a:gd name="connsiteX0" fmla="*/ 100584 w 265441"/>
              <a:gd name="connsiteY0" fmla="*/ 0 h 375781"/>
              <a:gd name="connsiteX1" fmla="*/ 263422 w 265441"/>
              <a:gd name="connsiteY1" fmla="*/ 100209 h 375781"/>
              <a:gd name="connsiteX2" fmla="*/ 375 w 265441"/>
              <a:gd name="connsiteY2" fmla="*/ 275573 h 375781"/>
              <a:gd name="connsiteX3" fmla="*/ 200792 w 265441"/>
              <a:gd name="connsiteY3" fmla="*/ 375781 h 375781"/>
              <a:gd name="connsiteX4" fmla="*/ 200792 w 265441"/>
              <a:gd name="connsiteY4" fmla="*/ 375781 h 375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5441" h="375781">
                <a:moveTo>
                  <a:pt x="100584" y="0"/>
                </a:moveTo>
                <a:cubicBezTo>
                  <a:pt x="190354" y="27140"/>
                  <a:pt x="280124" y="54280"/>
                  <a:pt x="263422" y="100209"/>
                </a:cubicBezTo>
                <a:cubicBezTo>
                  <a:pt x="246721" y="146138"/>
                  <a:pt x="10813" y="229644"/>
                  <a:pt x="375" y="275573"/>
                </a:cubicBezTo>
                <a:cubicBezTo>
                  <a:pt x="-10063" y="321502"/>
                  <a:pt x="200792" y="375781"/>
                  <a:pt x="200792" y="375781"/>
                </a:cubicBezTo>
                <a:lnTo>
                  <a:pt x="200792" y="375781"/>
                </a:lnTo>
              </a:path>
            </a:pathLst>
          </a:cu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1219170"/>
            <a:endParaRPr lang="vi-VN" sz="2667">
              <a:solidFill>
                <a:prstClr val="black"/>
              </a:solidFill>
              <a:latin typeface="Times New Roman" panose="02020603050405020304" pitchFamily="18" charset="0"/>
            </a:endParaRPr>
          </a:p>
        </p:txBody>
      </p:sp>
      <p:sp>
        <p:nvSpPr>
          <p:cNvPr id="29" name="Rectangle 28"/>
          <p:cNvSpPr/>
          <p:nvPr/>
        </p:nvSpPr>
        <p:spPr>
          <a:xfrm>
            <a:off x="734114" y="5078121"/>
            <a:ext cx="2313887" cy="1656715"/>
          </a:xfrm>
          <a:prstGeom prst="rect">
            <a:avLst/>
          </a:prstGeom>
          <a:solidFill>
            <a:srgbClr val="FFFF00"/>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r>
              <a:rPr lang="vi-VN" sz="2400" dirty="0">
                <a:solidFill>
                  <a:prstClr val="black"/>
                </a:solidFill>
                <a:latin typeface="+mj-lt"/>
                <a:cs typeface="Times New Roman" pitchFamily="18" charset="0"/>
              </a:rPr>
              <a:t>A</a:t>
            </a:r>
            <a:r>
              <a:rPr lang="vi-VN" sz="2400">
                <a:solidFill>
                  <a:prstClr val="black"/>
                </a:solidFill>
                <a:latin typeface="+mj-lt"/>
                <a:cs typeface="Times New Roman" pitchFamily="18" charset="0"/>
              </a:rPr>
              <a:t>. </a:t>
            </a:r>
            <a:r>
              <a:rPr lang="en-US" sz="2400">
                <a:solidFill>
                  <a:prstClr val="black"/>
                </a:solidFill>
                <a:latin typeface="+mj-lt"/>
                <a:cs typeface="Times New Roman" pitchFamily="18" charset="0"/>
              </a:rPr>
              <a:t>Bác sĩ</a:t>
            </a:r>
            <a:endParaRPr lang="vi-VN" sz="2400" dirty="0">
              <a:solidFill>
                <a:prstClr val="black"/>
              </a:solidFill>
              <a:latin typeface="+mj-lt"/>
              <a:cs typeface="Times New Roman" pitchFamily="18" charset="0"/>
            </a:endParaRPr>
          </a:p>
        </p:txBody>
      </p:sp>
      <p:pic>
        <p:nvPicPr>
          <p:cNvPr id="30" name="Picture 29">
            <a:hlinkClick r:id="rId8" action="ppaction://hlinksldjump"/>
          </p:cNvPr>
          <p:cNvPicPr>
            <a:picLocks noChangeAspect="1"/>
          </p:cNvPicPr>
          <p:nvPr/>
        </p:nvPicPr>
        <p:blipFill rotWithShape="1">
          <a:blip r:embed="rId9" cstate="print">
            <a:extLst>
              <a:ext uri="{28A0092B-C50C-407E-A947-70E740481C1C}">
                <a14:useLocalDpi xmlns:a14="http://schemas.microsoft.com/office/drawing/2010/main" val="0"/>
              </a:ext>
            </a:extLst>
          </a:blip>
          <a:srcRect l="10988" t="20000" r="8025" b="29630"/>
          <a:stretch/>
        </p:blipFill>
        <p:spPr>
          <a:xfrm flipH="1">
            <a:off x="5463085" y="1729437"/>
            <a:ext cx="1320800" cy="988364"/>
          </a:xfrm>
          <a:prstGeom prst="rect">
            <a:avLst/>
          </a:prstGeom>
        </p:spPr>
      </p:pic>
      <p:pic>
        <p:nvPicPr>
          <p:cNvPr id="31" name="Picture 30">
            <a:hlinkClick r:id="rId10" action="ppaction://hlinksldjump"/>
          </p:cNvPr>
          <p:cNvPicPr>
            <a:picLocks noChangeAspect="1"/>
          </p:cNvPicPr>
          <p:nvPr/>
        </p:nvPicPr>
        <p:blipFill rotWithShape="1">
          <a:blip r:embed="rId9" cstate="print">
            <a:biLevel thresh="75000"/>
            <a:extLst>
              <a:ext uri="{28A0092B-C50C-407E-A947-70E740481C1C}">
                <a14:useLocalDpi xmlns:a14="http://schemas.microsoft.com/office/drawing/2010/main" val="0"/>
              </a:ext>
            </a:extLst>
          </a:blip>
          <a:srcRect l="10988" t="20000" r="8025" b="29630"/>
          <a:stretch/>
        </p:blipFill>
        <p:spPr>
          <a:xfrm flipH="1">
            <a:off x="5499828" y="1729436"/>
            <a:ext cx="1420489" cy="1062963"/>
          </a:xfrm>
          <a:prstGeom prst="rect">
            <a:avLst/>
          </a:prstGeom>
        </p:spPr>
      </p:pic>
      <p:pic>
        <p:nvPicPr>
          <p:cNvPr id="32" name="Picture 31">
            <a:extLst>
              <a:ext uri="{FF2B5EF4-FFF2-40B4-BE49-F238E27FC236}">
                <a16:creationId xmlns:a16="http://schemas.microsoft.com/office/drawing/2014/main" id="{97A09D96-D907-4FBD-8842-028D4529760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 y="1"/>
            <a:ext cx="1028699" cy="533400"/>
          </a:xfrm>
          <a:prstGeom prst="rect">
            <a:avLst/>
          </a:prstGeom>
        </p:spPr>
      </p:pic>
    </p:spTree>
    <p:extLst>
      <p:ext uri="{BB962C8B-B14F-4D97-AF65-F5344CB8AC3E}">
        <p14:creationId xmlns:p14="http://schemas.microsoft.com/office/powerpoint/2010/main" val="419954850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edge">
                                      <p:cBhvr>
                                        <p:cTn id="7" dur="2000"/>
                                        <p:tgtEl>
                                          <p:spTgt spid="16"/>
                                        </p:tgtEl>
                                      </p:cBhvr>
                                    </p:animEffect>
                                  </p:childTnLst>
                                </p:cTn>
                              </p:par>
                            </p:childTnLst>
                          </p:cTn>
                        </p:par>
                        <p:par>
                          <p:cTn id="8" fill="hold">
                            <p:stCondLst>
                              <p:cond delay="2000"/>
                            </p:stCondLst>
                            <p:childTnLst>
                              <p:par>
                                <p:cTn id="9" presetID="42" presetClass="entr" presetSubtype="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anim calcmode="lin" valueType="num">
                                      <p:cBhvr>
                                        <p:cTn id="12" dur="1000" fill="hold"/>
                                        <p:tgtEl>
                                          <p:spTgt spid="23"/>
                                        </p:tgtEl>
                                        <p:attrNameLst>
                                          <p:attrName>ppt_x</p:attrName>
                                        </p:attrNameLst>
                                      </p:cBhvr>
                                      <p:tavLst>
                                        <p:tav tm="0">
                                          <p:val>
                                            <p:strVal val="#ppt_x"/>
                                          </p:val>
                                        </p:tav>
                                        <p:tav tm="100000">
                                          <p:val>
                                            <p:strVal val="#ppt_x"/>
                                          </p:val>
                                        </p:tav>
                                      </p:tavLst>
                                    </p:anim>
                                    <p:anim calcmode="lin" valueType="num">
                                      <p:cBhvr>
                                        <p:cTn id="13" dur="1000" fill="hold"/>
                                        <p:tgtEl>
                                          <p:spTgt spid="23"/>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1000"/>
                                        <p:tgtEl>
                                          <p:spTgt spid="24"/>
                                        </p:tgtEl>
                                      </p:cBhvr>
                                    </p:animEffect>
                                    <p:anim calcmode="lin" valueType="num">
                                      <p:cBhvr>
                                        <p:cTn id="17" dur="1000" fill="hold"/>
                                        <p:tgtEl>
                                          <p:spTgt spid="24"/>
                                        </p:tgtEl>
                                        <p:attrNameLst>
                                          <p:attrName>ppt_x</p:attrName>
                                        </p:attrNameLst>
                                      </p:cBhvr>
                                      <p:tavLst>
                                        <p:tav tm="0">
                                          <p:val>
                                            <p:strVal val="#ppt_x"/>
                                          </p:val>
                                        </p:tav>
                                        <p:tav tm="100000">
                                          <p:val>
                                            <p:strVal val="#ppt_x"/>
                                          </p:val>
                                        </p:tav>
                                      </p:tavLst>
                                    </p:anim>
                                    <p:anim calcmode="lin" valueType="num">
                                      <p:cBhvr>
                                        <p:cTn id="18" dur="1000" fill="hold"/>
                                        <p:tgtEl>
                                          <p:spTgt spid="24"/>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1000"/>
                                        <p:tgtEl>
                                          <p:spTgt spid="18"/>
                                        </p:tgtEl>
                                      </p:cBhvr>
                                    </p:animEffect>
                                    <p:anim calcmode="lin" valueType="num">
                                      <p:cBhvr>
                                        <p:cTn id="32" dur="1000" fill="hold"/>
                                        <p:tgtEl>
                                          <p:spTgt spid="18"/>
                                        </p:tgtEl>
                                        <p:attrNameLst>
                                          <p:attrName>ppt_x</p:attrName>
                                        </p:attrNameLst>
                                      </p:cBhvr>
                                      <p:tavLst>
                                        <p:tav tm="0">
                                          <p:val>
                                            <p:strVal val="#ppt_x"/>
                                          </p:val>
                                        </p:tav>
                                        <p:tav tm="100000">
                                          <p:val>
                                            <p:strVal val="#ppt_x"/>
                                          </p:val>
                                        </p:tav>
                                      </p:tavLst>
                                    </p:anim>
                                    <p:anim calcmode="lin" valueType="num">
                                      <p:cBhvr>
                                        <p:cTn id="33" dur="1000" fill="hold"/>
                                        <p:tgtEl>
                                          <p:spTgt spid="1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1000"/>
                                        <p:tgtEl>
                                          <p:spTgt spid="19"/>
                                        </p:tgtEl>
                                      </p:cBhvr>
                                    </p:animEffect>
                                    <p:anim calcmode="lin" valueType="num">
                                      <p:cBhvr>
                                        <p:cTn id="37" dur="1000" fill="hold"/>
                                        <p:tgtEl>
                                          <p:spTgt spid="19"/>
                                        </p:tgtEl>
                                        <p:attrNameLst>
                                          <p:attrName>ppt_x</p:attrName>
                                        </p:attrNameLst>
                                      </p:cBhvr>
                                      <p:tavLst>
                                        <p:tav tm="0">
                                          <p:val>
                                            <p:strVal val="#ppt_x"/>
                                          </p:val>
                                        </p:tav>
                                        <p:tav tm="100000">
                                          <p:val>
                                            <p:strVal val="#ppt_x"/>
                                          </p:val>
                                        </p:tav>
                                      </p:tavLst>
                                    </p:anim>
                                    <p:anim calcmode="lin" valueType="num">
                                      <p:cBhvr>
                                        <p:cTn id="38" dur="10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1000"/>
                                        <p:tgtEl>
                                          <p:spTgt spid="20"/>
                                        </p:tgtEl>
                                      </p:cBhvr>
                                    </p:animEffect>
                                    <p:anim calcmode="lin" valueType="num">
                                      <p:cBhvr>
                                        <p:cTn id="42" dur="1000" fill="hold"/>
                                        <p:tgtEl>
                                          <p:spTgt spid="20"/>
                                        </p:tgtEl>
                                        <p:attrNameLst>
                                          <p:attrName>ppt_x</p:attrName>
                                        </p:attrNameLst>
                                      </p:cBhvr>
                                      <p:tavLst>
                                        <p:tav tm="0">
                                          <p:val>
                                            <p:strVal val="#ppt_x"/>
                                          </p:val>
                                        </p:tav>
                                        <p:tav tm="100000">
                                          <p:val>
                                            <p:strVal val="#ppt_x"/>
                                          </p:val>
                                        </p:tav>
                                      </p:tavLst>
                                    </p:anim>
                                    <p:anim calcmode="lin" valueType="num">
                                      <p:cBhvr>
                                        <p:cTn id="43" dur="10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1000"/>
                                        <p:tgtEl>
                                          <p:spTgt spid="21"/>
                                        </p:tgtEl>
                                      </p:cBhvr>
                                    </p:animEffect>
                                    <p:anim calcmode="lin" valueType="num">
                                      <p:cBhvr>
                                        <p:cTn id="47" dur="1000" fill="hold"/>
                                        <p:tgtEl>
                                          <p:spTgt spid="21"/>
                                        </p:tgtEl>
                                        <p:attrNameLst>
                                          <p:attrName>ppt_x</p:attrName>
                                        </p:attrNameLst>
                                      </p:cBhvr>
                                      <p:tavLst>
                                        <p:tav tm="0">
                                          <p:val>
                                            <p:strVal val="#ppt_x"/>
                                          </p:val>
                                        </p:tav>
                                        <p:tav tm="100000">
                                          <p:val>
                                            <p:strVal val="#ppt_x"/>
                                          </p:val>
                                        </p:tav>
                                      </p:tavLst>
                                    </p:anim>
                                    <p:anim calcmode="lin" valueType="num">
                                      <p:cBhvr>
                                        <p:cTn id="48" dur="1000" fill="hold"/>
                                        <p:tgtEl>
                                          <p:spTgt spid="21"/>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1000"/>
                                        <p:tgtEl>
                                          <p:spTgt spid="22"/>
                                        </p:tgtEl>
                                      </p:cBhvr>
                                    </p:animEffect>
                                    <p:anim calcmode="lin" valueType="num">
                                      <p:cBhvr>
                                        <p:cTn id="52" dur="1000" fill="hold"/>
                                        <p:tgtEl>
                                          <p:spTgt spid="22"/>
                                        </p:tgtEl>
                                        <p:attrNameLst>
                                          <p:attrName>ppt_x</p:attrName>
                                        </p:attrNameLst>
                                      </p:cBhvr>
                                      <p:tavLst>
                                        <p:tav tm="0">
                                          <p:val>
                                            <p:strVal val="#ppt_x"/>
                                          </p:val>
                                        </p:tav>
                                        <p:tav tm="100000">
                                          <p:val>
                                            <p:strVal val="#ppt_x"/>
                                          </p:val>
                                        </p:tav>
                                      </p:tavLst>
                                    </p:anim>
                                    <p:anim calcmode="lin" valueType="num">
                                      <p:cBhvr>
                                        <p:cTn id="53" dur="1000" fill="hold"/>
                                        <p:tgtEl>
                                          <p:spTgt spid="22"/>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27"/>
                                        </p:tgtEl>
                                        <p:attrNameLst>
                                          <p:attrName>style.visibility</p:attrName>
                                        </p:attrNameLst>
                                      </p:cBhvr>
                                      <p:to>
                                        <p:strVal val="visible"/>
                                      </p:to>
                                    </p:set>
                                    <p:animEffect transition="in" filter="fade">
                                      <p:cBhvr>
                                        <p:cTn id="56" dur="1000"/>
                                        <p:tgtEl>
                                          <p:spTgt spid="27"/>
                                        </p:tgtEl>
                                      </p:cBhvr>
                                    </p:animEffect>
                                    <p:anim calcmode="lin" valueType="num">
                                      <p:cBhvr>
                                        <p:cTn id="57" dur="1000" fill="hold"/>
                                        <p:tgtEl>
                                          <p:spTgt spid="27"/>
                                        </p:tgtEl>
                                        <p:attrNameLst>
                                          <p:attrName>ppt_x</p:attrName>
                                        </p:attrNameLst>
                                      </p:cBhvr>
                                      <p:tavLst>
                                        <p:tav tm="0">
                                          <p:val>
                                            <p:strVal val="#ppt_x"/>
                                          </p:val>
                                        </p:tav>
                                        <p:tav tm="100000">
                                          <p:val>
                                            <p:strVal val="#ppt_x"/>
                                          </p:val>
                                        </p:tav>
                                      </p:tavLst>
                                    </p:anim>
                                    <p:anim calcmode="lin" valueType="num">
                                      <p:cBhvr>
                                        <p:cTn id="58" dur="1000" fill="hold"/>
                                        <p:tgtEl>
                                          <p:spTgt spid="27"/>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fade">
                                      <p:cBhvr>
                                        <p:cTn id="61" dur="1000"/>
                                        <p:tgtEl>
                                          <p:spTgt spid="28"/>
                                        </p:tgtEl>
                                      </p:cBhvr>
                                    </p:animEffect>
                                    <p:anim calcmode="lin" valueType="num">
                                      <p:cBhvr>
                                        <p:cTn id="62" dur="1000" fill="hold"/>
                                        <p:tgtEl>
                                          <p:spTgt spid="28"/>
                                        </p:tgtEl>
                                        <p:attrNameLst>
                                          <p:attrName>ppt_x</p:attrName>
                                        </p:attrNameLst>
                                      </p:cBhvr>
                                      <p:tavLst>
                                        <p:tav tm="0">
                                          <p:val>
                                            <p:strVal val="#ppt_x"/>
                                          </p:val>
                                        </p:tav>
                                        <p:tav tm="100000">
                                          <p:val>
                                            <p:strVal val="#ppt_x"/>
                                          </p:val>
                                        </p:tav>
                                      </p:tavLst>
                                    </p:anim>
                                    <p:anim calcmode="lin" valueType="num">
                                      <p:cBhvr>
                                        <p:cTn id="63" dur="1000" fill="hold"/>
                                        <p:tgtEl>
                                          <p:spTgt spid="28"/>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fade">
                                      <p:cBhvr>
                                        <p:cTn id="66" dur="1000"/>
                                        <p:tgtEl>
                                          <p:spTgt spid="29"/>
                                        </p:tgtEl>
                                      </p:cBhvr>
                                    </p:animEffect>
                                    <p:anim calcmode="lin" valueType="num">
                                      <p:cBhvr>
                                        <p:cTn id="67" dur="1000" fill="hold"/>
                                        <p:tgtEl>
                                          <p:spTgt spid="29"/>
                                        </p:tgtEl>
                                        <p:attrNameLst>
                                          <p:attrName>ppt_x</p:attrName>
                                        </p:attrNameLst>
                                      </p:cBhvr>
                                      <p:tavLst>
                                        <p:tav tm="0">
                                          <p:val>
                                            <p:strVal val="#ppt_x"/>
                                          </p:val>
                                        </p:tav>
                                        <p:tav tm="100000">
                                          <p:val>
                                            <p:strVal val="#ppt_x"/>
                                          </p:val>
                                        </p:tav>
                                      </p:tavLst>
                                    </p:anim>
                                    <p:anim calcmode="lin" valueType="num">
                                      <p:cBhvr>
                                        <p:cTn id="68"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9" restart="whenNotActive" fill="hold" evtFilter="cancelBubble" nodeType="interactiveSeq">
                <p:stCondLst>
                  <p:cond evt="onClick" delay="0">
                    <p:tgtEl>
                      <p:spTgt spid="19"/>
                    </p:tgtEl>
                  </p:cond>
                </p:stCondLst>
                <p:endSync evt="end" delay="0">
                  <p:rtn val="all"/>
                </p:endSync>
                <p:childTnLst>
                  <p:par>
                    <p:cTn id="70" fill="hold">
                      <p:stCondLst>
                        <p:cond delay="0"/>
                      </p:stCondLst>
                      <p:childTnLst>
                        <p:par>
                          <p:cTn id="71" fill="hold">
                            <p:stCondLst>
                              <p:cond delay="0"/>
                            </p:stCondLst>
                            <p:childTnLst>
                              <p:par>
                                <p:cTn id="72" presetID="1" presetClass="emph" presetSubtype="2" fill="hold" nodeType="clickEffect">
                                  <p:stCondLst>
                                    <p:cond delay="0"/>
                                  </p:stCondLst>
                                  <p:childTnLst>
                                    <p:animClr clrSpc="rgb" dir="cw">
                                      <p:cBhvr>
                                        <p:cTn id="73" dur="2000" fill="hold"/>
                                        <p:tgtEl>
                                          <p:spTgt spid="19"/>
                                        </p:tgtEl>
                                        <p:attrNameLst>
                                          <p:attrName>fillcolor</p:attrName>
                                        </p:attrNameLst>
                                      </p:cBhvr>
                                      <p:to>
                                        <a:srgbClr val="66FFFF"/>
                                      </p:to>
                                    </p:animClr>
                                    <p:set>
                                      <p:cBhvr>
                                        <p:cTn id="74" dur="2000" fill="hold"/>
                                        <p:tgtEl>
                                          <p:spTgt spid="19"/>
                                        </p:tgtEl>
                                        <p:attrNameLst>
                                          <p:attrName>fill.type</p:attrName>
                                        </p:attrNameLst>
                                      </p:cBhvr>
                                      <p:to>
                                        <p:strVal val="solid"/>
                                      </p:to>
                                    </p:set>
                                    <p:set>
                                      <p:cBhvr>
                                        <p:cTn id="75" dur="2000" fill="hold"/>
                                        <p:tgtEl>
                                          <p:spTgt spid="19"/>
                                        </p:tgtEl>
                                        <p:attrNameLst>
                                          <p:attrName>fill.on</p:attrName>
                                        </p:attrNameLst>
                                      </p:cBhvr>
                                      <p:to>
                                        <p:strVal val="true"/>
                                      </p:to>
                                    </p:set>
                                  </p:childTnLst>
                                </p:cTn>
                              </p:par>
                              <p:par>
                                <p:cTn id="76" presetID="1" presetClass="mediacall" presetSubtype="0" fill="hold" nodeType="withEffect">
                                  <p:stCondLst>
                                    <p:cond delay="0"/>
                                  </p:stCondLst>
                                  <p:childTnLst>
                                    <p:cmd type="call" cmd="playFrom(0.0)">
                                      <p:cBhvr>
                                        <p:cTn id="77" dur="3448" fill="hold"/>
                                        <p:tgtEl>
                                          <p:spTgt spid="26"/>
                                        </p:tgtEl>
                                      </p:cBhvr>
                                    </p:cmd>
                                  </p:childTnLst>
                                </p:cTn>
                              </p:par>
                              <p:par>
                                <p:cTn id="78" presetID="32" presetClass="emph" presetSubtype="0" repeatCount="2000" fill="hold" nodeType="withEffect">
                                  <p:stCondLst>
                                    <p:cond delay="2000"/>
                                  </p:stCondLst>
                                  <p:childTnLst>
                                    <p:animRot by="120000">
                                      <p:cBhvr>
                                        <p:cTn id="79" dur="100" fill="hold">
                                          <p:stCondLst>
                                            <p:cond delay="0"/>
                                          </p:stCondLst>
                                        </p:cTn>
                                        <p:tgtEl>
                                          <p:spTgt spid="23"/>
                                        </p:tgtEl>
                                        <p:attrNameLst>
                                          <p:attrName>r</p:attrName>
                                        </p:attrNameLst>
                                      </p:cBhvr>
                                    </p:animRot>
                                    <p:animRot by="-240000">
                                      <p:cBhvr>
                                        <p:cTn id="80" dur="200" fill="hold">
                                          <p:stCondLst>
                                            <p:cond delay="200"/>
                                          </p:stCondLst>
                                        </p:cTn>
                                        <p:tgtEl>
                                          <p:spTgt spid="23"/>
                                        </p:tgtEl>
                                        <p:attrNameLst>
                                          <p:attrName>r</p:attrName>
                                        </p:attrNameLst>
                                      </p:cBhvr>
                                    </p:animRot>
                                    <p:animRot by="240000">
                                      <p:cBhvr>
                                        <p:cTn id="81" dur="200" fill="hold">
                                          <p:stCondLst>
                                            <p:cond delay="400"/>
                                          </p:stCondLst>
                                        </p:cTn>
                                        <p:tgtEl>
                                          <p:spTgt spid="23"/>
                                        </p:tgtEl>
                                        <p:attrNameLst>
                                          <p:attrName>r</p:attrName>
                                        </p:attrNameLst>
                                      </p:cBhvr>
                                    </p:animRot>
                                    <p:animRot by="-240000">
                                      <p:cBhvr>
                                        <p:cTn id="82" dur="200" fill="hold">
                                          <p:stCondLst>
                                            <p:cond delay="600"/>
                                          </p:stCondLst>
                                        </p:cTn>
                                        <p:tgtEl>
                                          <p:spTgt spid="23"/>
                                        </p:tgtEl>
                                        <p:attrNameLst>
                                          <p:attrName>r</p:attrName>
                                        </p:attrNameLst>
                                      </p:cBhvr>
                                    </p:animRot>
                                    <p:animRot by="120000">
                                      <p:cBhvr>
                                        <p:cTn id="83" dur="200" fill="hold">
                                          <p:stCondLst>
                                            <p:cond delay="800"/>
                                          </p:stCondLst>
                                        </p:cTn>
                                        <p:tgtEl>
                                          <p:spTgt spid="23"/>
                                        </p:tgtEl>
                                        <p:attrNameLst>
                                          <p:attrName>r</p:attrName>
                                        </p:attrNameLst>
                                      </p:cBhvr>
                                    </p:animRot>
                                  </p:childTnLst>
                                </p:cTn>
                              </p:par>
                              <p:par>
                                <p:cTn id="84" presetID="32" presetClass="emph" presetSubtype="0" repeatCount="2000" fill="hold" grpId="1" nodeType="withEffect">
                                  <p:stCondLst>
                                    <p:cond delay="2000"/>
                                  </p:stCondLst>
                                  <p:childTnLst>
                                    <p:animRot by="120000">
                                      <p:cBhvr>
                                        <p:cTn id="85" dur="100" fill="hold">
                                          <p:stCondLst>
                                            <p:cond delay="0"/>
                                          </p:stCondLst>
                                        </p:cTn>
                                        <p:tgtEl>
                                          <p:spTgt spid="24"/>
                                        </p:tgtEl>
                                        <p:attrNameLst>
                                          <p:attrName>r</p:attrName>
                                        </p:attrNameLst>
                                      </p:cBhvr>
                                    </p:animRot>
                                    <p:animRot by="-240000">
                                      <p:cBhvr>
                                        <p:cTn id="86" dur="200" fill="hold">
                                          <p:stCondLst>
                                            <p:cond delay="200"/>
                                          </p:stCondLst>
                                        </p:cTn>
                                        <p:tgtEl>
                                          <p:spTgt spid="24"/>
                                        </p:tgtEl>
                                        <p:attrNameLst>
                                          <p:attrName>r</p:attrName>
                                        </p:attrNameLst>
                                      </p:cBhvr>
                                    </p:animRot>
                                    <p:animRot by="240000">
                                      <p:cBhvr>
                                        <p:cTn id="87" dur="200" fill="hold">
                                          <p:stCondLst>
                                            <p:cond delay="400"/>
                                          </p:stCondLst>
                                        </p:cTn>
                                        <p:tgtEl>
                                          <p:spTgt spid="24"/>
                                        </p:tgtEl>
                                        <p:attrNameLst>
                                          <p:attrName>r</p:attrName>
                                        </p:attrNameLst>
                                      </p:cBhvr>
                                    </p:animRot>
                                    <p:animRot by="-240000">
                                      <p:cBhvr>
                                        <p:cTn id="88" dur="200" fill="hold">
                                          <p:stCondLst>
                                            <p:cond delay="600"/>
                                          </p:stCondLst>
                                        </p:cTn>
                                        <p:tgtEl>
                                          <p:spTgt spid="24"/>
                                        </p:tgtEl>
                                        <p:attrNameLst>
                                          <p:attrName>r</p:attrName>
                                        </p:attrNameLst>
                                      </p:cBhvr>
                                    </p:animRot>
                                    <p:animRot by="120000">
                                      <p:cBhvr>
                                        <p:cTn id="89" dur="200" fill="hold">
                                          <p:stCondLst>
                                            <p:cond delay="800"/>
                                          </p:stCondLst>
                                        </p:cTn>
                                        <p:tgtEl>
                                          <p:spTgt spid="24"/>
                                        </p:tgtEl>
                                        <p:attrNameLst>
                                          <p:attrName>r</p:attrName>
                                        </p:attrNameLst>
                                      </p:cBhvr>
                                    </p:animRot>
                                  </p:childTnLst>
                                </p:cTn>
                              </p:par>
                              <p:par>
                                <p:cTn id="90" presetID="32" presetClass="emph" presetSubtype="0" repeatCount="2000" fill="hold" grpId="1" nodeType="withEffect">
                                  <p:stCondLst>
                                    <p:cond delay="2000"/>
                                  </p:stCondLst>
                                  <p:childTnLst>
                                    <p:animRot by="120000">
                                      <p:cBhvr>
                                        <p:cTn id="91" dur="100" fill="hold">
                                          <p:stCondLst>
                                            <p:cond delay="0"/>
                                          </p:stCondLst>
                                        </p:cTn>
                                        <p:tgtEl>
                                          <p:spTgt spid="25"/>
                                        </p:tgtEl>
                                        <p:attrNameLst>
                                          <p:attrName>r</p:attrName>
                                        </p:attrNameLst>
                                      </p:cBhvr>
                                    </p:animRot>
                                    <p:animRot by="-240000">
                                      <p:cBhvr>
                                        <p:cTn id="92" dur="200" fill="hold">
                                          <p:stCondLst>
                                            <p:cond delay="200"/>
                                          </p:stCondLst>
                                        </p:cTn>
                                        <p:tgtEl>
                                          <p:spTgt spid="25"/>
                                        </p:tgtEl>
                                        <p:attrNameLst>
                                          <p:attrName>r</p:attrName>
                                        </p:attrNameLst>
                                      </p:cBhvr>
                                    </p:animRot>
                                    <p:animRot by="240000">
                                      <p:cBhvr>
                                        <p:cTn id="93" dur="200" fill="hold">
                                          <p:stCondLst>
                                            <p:cond delay="400"/>
                                          </p:stCondLst>
                                        </p:cTn>
                                        <p:tgtEl>
                                          <p:spTgt spid="25"/>
                                        </p:tgtEl>
                                        <p:attrNameLst>
                                          <p:attrName>r</p:attrName>
                                        </p:attrNameLst>
                                      </p:cBhvr>
                                    </p:animRot>
                                    <p:animRot by="-240000">
                                      <p:cBhvr>
                                        <p:cTn id="94" dur="200" fill="hold">
                                          <p:stCondLst>
                                            <p:cond delay="600"/>
                                          </p:stCondLst>
                                        </p:cTn>
                                        <p:tgtEl>
                                          <p:spTgt spid="25"/>
                                        </p:tgtEl>
                                        <p:attrNameLst>
                                          <p:attrName>r</p:attrName>
                                        </p:attrNameLst>
                                      </p:cBhvr>
                                    </p:animRot>
                                    <p:animRot by="120000">
                                      <p:cBhvr>
                                        <p:cTn id="95" dur="200" fill="hold">
                                          <p:stCondLst>
                                            <p:cond delay="800"/>
                                          </p:stCondLst>
                                        </p:cTn>
                                        <p:tgtEl>
                                          <p:spTgt spid="25"/>
                                        </p:tgtEl>
                                        <p:attrNameLst>
                                          <p:attrName>r</p:attrName>
                                        </p:attrNameLst>
                                      </p:cBhvr>
                                    </p:animRot>
                                  </p:childTnLst>
                                </p:cTn>
                              </p:par>
                              <p:par>
                                <p:cTn id="96" presetID="32" presetClass="emph" presetSubtype="0" repeatCount="2000" fill="hold" nodeType="withEffect">
                                  <p:stCondLst>
                                    <p:cond delay="2000"/>
                                  </p:stCondLst>
                                  <p:childTnLst>
                                    <p:animRot by="120000">
                                      <p:cBhvr>
                                        <p:cTn id="97" dur="100" fill="hold">
                                          <p:stCondLst>
                                            <p:cond delay="0"/>
                                          </p:stCondLst>
                                        </p:cTn>
                                        <p:tgtEl>
                                          <p:spTgt spid="17"/>
                                        </p:tgtEl>
                                        <p:attrNameLst>
                                          <p:attrName>r</p:attrName>
                                        </p:attrNameLst>
                                      </p:cBhvr>
                                    </p:animRot>
                                    <p:animRot by="-240000">
                                      <p:cBhvr>
                                        <p:cTn id="98" dur="200" fill="hold">
                                          <p:stCondLst>
                                            <p:cond delay="200"/>
                                          </p:stCondLst>
                                        </p:cTn>
                                        <p:tgtEl>
                                          <p:spTgt spid="17"/>
                                        </p:tgtEl>
                                        <p:attrNameLst>
                                          <p:attrName>r</p:attrName>
                                        </p:attrNameLst>
                                      </p:cBhvr>
                                    </p:animRot>
                                    <p:animRot by="240000">
                                      <p:cBhvr>
                                        <p:cTn id="99" dur="200" fill="hold">
                                          <p:stCondLst>
                                            <p:cond delay="400"/>
                                          </p:stCondLst>
                                        </p:cTn>
                                        <p:tgtEl>
                                          <p:spTgt spid="17"/>
                                        </p:tgtEl>
                                        <p:attrNameLst>
                                          <p:attrName>r</p:attrName>
                                        </p:attrNameLst>
                                      </p:cBhvr>
                                    </p:animRot>
                                    <p:animRot by="-240000">
                                      <p:cBhvr>
                                        <p:cTn id="100" dur="200" fill="hold">
                                          <p:stCondLst>
                                            <p:cond delay="600"/>
                                          </p:stCondLst>
                                        </p:cTn>
                                        <p:tgtEl>
                                          <p:spTgt spid="17"/>
                                        </p:tgtEl>
                                        <p:attrNameLst>
                                          <p:attrName>r</p:attrName>
                                        </p:attrNameLst>
                                      </p:cBhvr>
                                    </p:animRot>
                                    <p:animRot by="120000">
                                      <p:cBhvr>
                                        <p:cTn id="101" dur="200" fill="hold">
                                          <p:stCondLst>
                                            <p:cond delay="800"/>
                                          </p:stCondLst>
                                        </p:cTn>
                                        <p:tgtEl>
                                          <p:spTgt spid="17"/>
                                        </p:tgtEl>
                                        <p:attrNameLst>
                                          <p:attrName>r</p:attrName>
                                        </p:attrNameLst>
                                      </p:cBhvr>
                                    </p:animRot>
                                  </p:childTnLst>
                                </p:cTn>
                              </p:par>
                              <p:par>
                                <p:cTn id="102" presetID="32" presetClass="emph" presetSubtype="0" repeatCount="2000" fill="hold" grpId="1" nodeType="withEffect">
                                  <p:stCondLst>
                                    <p:cond delay="2000"/>
                                  </p:stCondLst>
                                  <p:childTnLst>
                                    <p:animRot by="120000">
                                      <p:cBhvr>
                                        <p:cTn id="103" dur="100" fill="hold">
                                          <p:stCondLst>
                                            <p:cond delay="0"/>
                                          </p:stCondLst>
                                        </p:cTn>
                                        <p:tgtEl>
                                          <p:spTgt spid="18"/>
                                        </p:tgtEl>
                                        <p:attrNameLst>
                                          <p:attrName>r</p:attrName>
                                        </p:attrNameLst>
                                      </p:cBhvr>
                                    </p:animRot>
                                    <p:animRot by="-240000">
                                      <p:cBhvr>
                                        <p:cTn id="104" dur="200" fill="hold">
                                          <p:stCondLst>
                                            <p:cond delay="200"/>
                                          </p:stCondLst>
                                        </p:cTn>
                                        <p:tgtEl>
                                          <p:spTgt spid="18"/>
                                        </p:tgtEl>
                                        <p:attrNameLst>
                                          <p:attrName>r</p:attrName>
                                        </p:attrNameLst>
                                      </p:cBhvr>
                                    </p:animRot>
                                    <p:animRot by="240000">
                                      <p:cBhvr>
                                        <p:cTn id="105" dur="200" fill="hold">
                                          <p:stCondLst>
                                            <p:cond delay="400"/>
                                          </p:stCondLst>
                                        </p:cTn>
                                        <p:tgtEl>
                                          <p:spTgt spid="18"/>
                                        </p:tgtEl>
                                        <p:attrNameLst>
                                          <p:attrName>r</p:attrName>
                                        </p:attrNameLst>
                                      </p:cBhvr>
                                    </p:animRot>
                                    <p:animRot by="-240000">
                                      <p:cBhvr>
                                        <p:cTn id="106" dur="200" fill="hold">
                                          <p:stCondLst>
                                            <p:cond delay="600"/>
                                          </p:stCondLst>
                                        </p:cTn>
                                        <p:tgtEl>
                                          <p:spTgt spid="18"/>
                                        </p:tgtEl>
                                        <p:attrNameLst>
                                          <p:attrName>r</p:attrName>
                                        </p:attrNameLst>
                                      </p:cBhvr>
                                    </p:animRot>
                                    <p:animRot by="120000">
                                      <p:cBhvr>
                                        <p:cTn id="107" dur="200" fill="hold">
                                          <p:stCondLst>
                                            <p:cond delay="800"/>
                                          </p:stCondLst>
                                        </p:cTn>
                                        <p:tgtEl>
                                          <p:spTgt spid="18"/>
                                        </p:tgtEl>
                                        <p:attrNameLst>
                                          <p:attrName>r</p:attrName>
                                        </p:attrNameLst>
                                      </p:cBhvr>
                                    </p:animRot>
                                  </p:childTnLst>
                                </p:cTn>
                              </p:par>
                              <p:par>
                                <p:cTn id="108" presetID="32" presetClass="emph" presetSubtype="0" repeatCount="2000" fill="hold" grpId="1" nodeType="withEffect">
                                  <p:stCondLst>
                                    <p:cond delay="2000"/>
                                  </p:stCondLst>
                                  <p:childTnLst>
                                    <p:animRot by="120000">
                                      <p:cBhvr>
                                        <p:cTn id="109" dur="100" fill="hold">
                                          <p:stCondLst>
                                            <p:cond delay="0"/>
                                          </p:stCondLst>
                                        </p:cTn>
                                        <p:tgtEl>
                                          <p:spTgt spid="19"/>
                                        </p:tgtEl>
                                        <p:attrNameLst>
                                          <p:attrName>r</p:attrName>
                                        </p:attrNameLst>
                                      </p:cBhvr>
                                    </p:animRot>
                                    <p:animRot by="-240000">
                                      <p:cBhvr>
                                        <p:cTn id="110" dur="200" fill="hold">
                                          <p:stCondLst>
                                            <p:cond delay="200"/>
                                          </p:stCondLst>
                                        </p:cTn>
                                        <p:tgtEl>
                                          <p:spTgt spid="19"/>
                                        </p:tgtEl>
                                        <p:attrNameLst>
                                          <p:attrName>r</p:attrName>
                                        </p:attrNameLst>
                                      </p:cBhvr>
                                    </p:animRot>
                                    <p:animRot by="240000">
                                      <p:cBhvr>
                                        <p:cTn id="111" dur="200" fill="hold">
                                          <p:stCondLst>
                                            <p:cond delay="400"/>
                                          </p:stCondLst>
                                        </p:cTn>
                                        <p:tgtEl>
                                          <p:spTgt spid="19"/>
                                        </p:tgtEl>
                                        <p:attrNameLst>
                                          <p:attrName>r</p:attrName>
                                        </p:attrNameLst>
                                      </p:cBhvr>
                                    </p:animRot>
                                    <p:animRot by="-240000">
                                      <p:cBhvr>
                                        <p:cTn id="112" dur="200" fill="hold">
                                          <p:stCondLst>
                                            <p:cond delay="600"/>
                                          </p:stCondLst>
                                        </p:cTn>
                                        <p:tgtEl>
                                          <p:spTgt spid="19"/>
                                        </p:tgtEl>
                                        <p:attrNameLst>
                                          <p:attrName>r</p:attrName>
                                        </p:attrNameLst>
                                      </p:cBhvr>
                                    </p:animRot>
                                    <p:animRot by="120000">
                                      <p:cBhvr>
                                        <p:cTn id="113" dur="200" fill="hold">
                                          <p:stCondLst>
                                            <p:cond delay="800"/>
                                          </p:stCondLst>
                                        </p:cTn>
                                        <p:tgtEl>
                                          <p:spTgt spid="19"/>
                                        </p:tgtEl>
                                        <p:attrNameLst>
                                          <p:attrName>r</p:attrName>
                                        </p:attrNameLst>
                                      </p:cBhvr>
                                    </p:animRot>
                                  </p:childTnLst>
                                </p:cTn>
                              </p:par>
                              <p:par>
                                <p:cTn id="114" presetID="32" presetClass="emph" presetSubtype="0" repeatCount="2000" fill="hold" nodeType="withEffect">
                                  <p:stCondLst>
                                    <p:cond delay="2000"/>
                                  </p:stCondLst>
                                  <p:childTnLst>
                                    <p:animRot by="120000">
                                      <p:cBhvr>
                                        <p:cTn id="115" dur="100" fill="hold">
                                          <p:stCondLst>
                                            <p:cond delay="0"/>
                                          </p:stCondLst>
                                        </p:cTn>
                                        <p:tgtEl>
                                          <p:spTgt spid="20"/>
                                        </p:tgtEl>
                                        <p:attrNameLst>
                                          <p:attrName>r</p:attrName>
                                        </p:attrNameLst>
                                      </p:cBhvr>
                                    </p:animRot>
                                    <p:animRot by="-240000">
                                      <p:cBhvr>
                                        <p:cTn id="116" dur="200" fill="hold">
                                          <p:stCondLst>
                                            <p:cond delay="200"/>
                                          </p:stCondLst>
                                        </p:cTn>
                                        <p:tgtEl>
                                          <p:spTgt spid="20"/>
                                        </p:tgtEl>
                                        <p:attrNameLst>
                                          <p:attrName>r</p:attrName>
                                        </p:attrNameLst>
                                      </p:cBhvr>
                                    </p:animRot>
                                    <p:animRot by="240000">
                                      <p:cBhvr>
                                        <p:cTn id="117" dur="200" fill="hold">
                                          <p:stCondLst>
                                            <p:cond delay="400"/>
                                          </p:stCondLst>
                                        </p:cTn>
                                        <p:tgtEl>
                                          <p:spTgt spid="20"/>
                                        </p:tgtEl>
                                        <p:attrNameLst>
                                          <p:attrName>r</p:attrName>
                                        </p:attrNameLst>
                                      </p:cBhvr>
                                    </p:animRot>
                                    <p:animRot by="-240000">
                                      <p:cBhvr>
                                        <p:cTn id="118" dur="200" fill="hold">
                                          <p:stCondLst>
                                            <p:cond delay="600"/>
                                          </p:stCondLst>
                                        </p:cTn>
                                        <p:tgtEl>
                                          <p:spTgt spid="20"/>
                                        </p:tgtEl>
                                        <p:attrNameLst>
                                          <p:attrName>r</p:attrName>
                                        </p:attrNameLst>
                                      </p:cBhvr>
                                    </p:animRot>
                                    <p:animRot by="120000">
                                      <p:cBhvr>
                                        <p:cTn id="119" dur="200" fill="hold">
                                          <p:stCondLst>
                                            <p:cond delay="800"/>
                                          </p:stCondLst>
                                        </p:cTn>
                                        <p:tgtEl>
                                          <p:spTgt spid="20"/>
                                        </p:tgtEl>
                                        <p:attrNameLst>
                                          <p:attrName>r</p:attrName>
                                        </p:attrNameLst>
                                      </p:cBhvr>
                                    </p:animRot>
                                  </p:childTnLst>
                                </p:cTn>
                              </p:par>
                              <p:par>
                                <p:cTn id="120" presetID="32" presetClass="emph" presetSubtype="0" repeatCount="2000" fill="hold" grpId="1" nodeType="withEffect">
                                  <p:stCondLst>
                                    <p:cond delay="2000"/>
                                  </p:stCondLst>
                                  <p:childTnLst>
                                    <p:animRot by="120000">
                                      <p:cBhvr>
                                        <p:cTn id="121" dur="100" fill="hold">
                                          <p:stCondLst>
                                            <p:cond delay="0"/>
                                          </p:stCondLst>
                                        </p:cTn>
                                        <p:tgtEl>
                                          <p:spTgt spid="21"/>
                                        </p:tgtEl>
                                        <p:attrNameLst>
                                          <p:attrName>r</p:attrName>
                                        </p:attrNameLst>
                                      </p:cBhvr>
                                    </p:animRot>
                                    <p:animRot by="-240000">
                                      <p:cBhvr>
                                        <p:cTn id="122" dur="200" fill="hold">
                                          <p:stCondLst>
                                            <p:cond delay="200"/>
                                          </p:stCondLst>
                                        </p:cTn>
                                        <p:tgtEl>
                                          <p:spTgt spid="21"/>
                                        </p:tgtEl>
                                        <p:attrNameLst>
                                          <p:attrName>r</p:attrName>
                                        </p:attrNameLst>
                                      </p:cBhvr>
                                    </p:animRot>
                                    <p:animRot by="240000">
                                      <p:cBhvr>
                                        <p:cTn id="123" dur="200" fill="hold">
                                          <p:stCondLst>
                                            <p:cond delay="400"/>
                                          </p:stCondLst>
                                        </p:cTn>
                                        <p:tgtEl>
                                          <p:spTgt spid="21"/>
                                        </p:tgtEl>
                                        <p:attrNameLst>
                                          <p:attrName>r</p:attrName>
                                        </p:attrNameLst>
                                      </p:cBhvr>
                                    </p:animRot>
                                    <p:animRot by="-240000">
                                      <p:cBhvr>
                                        <p:cTn id="124" dur="200" fill="hold">
                                          <p:stCondLst>
                                            <p:cond delay="600"/>
                                          </p:stCondLst>
                                        </p:cTn>
                                        <p:tgtEl>
                                          <p:spTgt spid="21"/>
                                        </p:tgtEl>
                                        <p:attrNameLst>
                                          <p:attrName>r</p:attrName>
                                        </p:attrNameLst>
                                      </p:cBhvr>
                                    </p:animRot>
                                    <p:animRot by="120000">
                                      <p:cBhvr>
                                        <p:cTn id="125" dur="200" fill="hold">
                                          <p:stCondLst>
                                            <p:cond delay="800"/>
                                          </p:stCondLst>
                                        </p:cTn>
                                        <p:tgtEl>
                                          <p:spTgt spid="21"/>
                                        </p:tgtEl>
                                        <p:attrNameLst>
                                          <p:attrName>r</p:attrName>
                                        </p:attrNameLst>
                                      </p:cBhvr>
                                    </p:animRot>
                                  </p:childTnLst>
                                </p:cTn>
                              </p:par>
                              <p:par>
                                <p:cTn id="126" presetID="32" presetClass="emph" presetSubtype="0" repeatCount="2000" fill="hold" grpId="1" nodeType="withEffect">
                                  <p:stCondLst>
                                    <p:cond delay="2000"/>
                                  </p:stCondLst>
                                  <p:childTnLst>
                                    <p:animRot by="120000">
                                      <p:cBhvr>
                                        <p:cTn id="127" dur="100" fill="hold">
                                          <p:stCondLst>
                                            <p:cond delay="0"/>
                                          </p:stCondLst>
                                        </p:cTn>
                                        <p:tgtEl>
                                          <p:spTgt spid="22"/>
                                        </p:tgtEl>
                                        <p:attrNameLst>
                                          <p:attrName>r</p:attrName>
                                        </p:attrNameLst>
                                      </p:cBhvr>
                                    </p:animRot>
                                    <p:animRot by="-240000">
                                      <p:cBhvr>
                                        <p:cTn id="128" dur="200" fill="hold">
                                          <p:stCondLst>
                                            <p:cond delay="200"/>
                                          </p:stCondLst>
                                        </p:cTn>
                                        <p:tgtEl>
                                          <p:spTgt spid="22"/>
                                        </p:tgtEl>
                                        <p:attrNameLst>
                                          <p:attrName>r</p:attrName>
                                        </p:attrNameLst>
                                      </p:cBhvr>
                                    </p:animRot>
                                    <p:animRot by="240000">
                                      <p:cBhvr>
                                        <p:cTn id="129" dur="200" fill="hold">
                                          <p:stCondLst>
                                            <p:cond delay="400"/>
                                          </p:stCondLst>
                                        </p:cTn>
                                        <p:tgtEl>
                                          <p:spTgt spid="22"/>
                                        </p:tgtEl>
                                        <p:attrNameLst>
                                          <p:attrName>r</p:attrName>
                                        </p:attrNameLst>
                                      </p:cBhvr>
                                    </p:animRot>
                                    <p:animRot by="-240000">
                                      <p:cBhvr>
                                        <p:cTn id="130" dur="200" fill="hold">
                                          <p:stCondLst>
                                            <p:cond delay="600"/>
                                          </p:stCondLst>
                                        </p:cTn>
                                        <p:tgtEl>
                                          <p:spTgt spid="22"/>
                                        </p:tgtEl>
                                        <p:attrNameLst>
                                          <p:attrName>r</p:attrName>
                                        </p:attrNameLst>
                                      </p:cBhvr>
                                    </p:animRot>
                                    <p:animRot by="120000">
                                      <p:cBhvr>
                                        <p:cTn id="131" dur="200" fill="hold">
                                          <p:stCondLst>
                                            <p:cond delay="800"/>
                                          </p:stCondLst>
                                        </p:cTn>
                                        <p:tgtEl>
                                          <p:spTgt spid="22"/>
                                        </p:tgtEl>
                                        <p:attrNameLst>
                                          <p:attrName>r</p:attrName>
                                        </p:attrNameLst>
                                      </p:cBhvr>
                                    </p:animRot>
                                  </p:childTnLst>
                                </p:cTn>
                              </p:par>
                              <p:par>
                                <p:cTn id="132" presetID="32" presetClass="emph" presetSubtype="0" repeatCount="2000" fill="hold" grpId="3" nodeType="withEffect">
                                  <p:stCondLst>
                                    <p:cond delay="2000"/>
                                  </p:stCondLst>
                                  <p:childTnLst>
                                    <p:animRot by="120000">
                                      <p:cBhvr>
                                        <p:cTn id="133" dur="100" fill="hold">
                                          <p:stCondLst>
                                            <p:cond delay="0"/>
                                          </p:stCondLst>
                                        </p:cTn>
                                        <p:tgtEl>
                                          <p:spTgt spid="28"/>
                                        </p:tgtEl>
                                        <p:attrNameLst>
                                          <p:attrName>r</p:attrName>
                                        </p:attrNameLst>
                                      </p:cBhvr>
                                    </p:animRot>
                                    <p:animRot by="-240000">
                                      <p:cBhvr>
                                        <p:cTn id="134" dur="200" fill="hold">
                                          <p:stCondLst>
                                            <p:cond delay="200"/>
                                          </p:stCondLst>
                                        </p:cTn>
                                        <p:tgtEl>
                                          <p:spTgt spid="28"/>
                                        </p:tgtEl>
                                        <p:attrNameLst>
                                          <p:attrName>r</p:attrName>
                                        </p:attrNameLst>
                                      </p:cBhvr>
                                    </p:animRot>
                                    <p:animRot by="240000">
                                      <p:cBhvr>
                                        <p:cTn id="135" dur="200" fill="hold">
                                          <p:stCondLst>
                                            <p:cond delay="400"/>
                                          </p:stCondLst>
                                        </p:cTn>
                                        <p:tgtEl>
                                          <p:spTgt spid="28"/>
                                        </p:tgtEl>
                                        <p:attrNameLst>
                                          <p:attrName>r</p:attrName>
                                        </p:attrNameLst>
                                      </p:cBhvr>
                                    </p:animRot>
                                    <p:animRot by="-240000">
                                      <p:cBhvr>
                                        <p:cTn id="136" dur="200" fill="hold">
                                          <p:stCondLst>
                                            <p:cond delay="600"/>
                                          </p:stCondLst>
                                        </p:cTn>
                                        <p:tgtEl>
                                          <p:spTgt spid="28"/>
                                        </p:tgtEl>
                                        <p:attrNameLst>
                                          <p:attrName>r</p:attrName>
                                        </p:attrNameLst>
                                      </p:cBhvr>
                                    </p:animRot>
                                    <p:animRot by="120000">
                                      <p:cBhvr>
                                        <p:cTn id="137" dur="200" fill="hold">
                                          <p:stCondLst>
                                            <p:cond delay="800"/>
                                          </p:stCondLst>
                                        </p:cTn>
                                        <p:tgtEl>
                                          <p:spTgt spid="28"/>
                                        </p:tgtEl>
                                        <p:attrNameLst>
                                          <p:attrName>r</p:attrName>
                                        </p:attrNameLst>
                                      </p:cBhvr>
                                    </p:animRot>
                                  </p:childTnLst>
                                </p:cTn>
                              </p:par>
                              <p:par>
                                <p:cTn id="138" presetID="32" presetClass="emph" presetSubtype="0" repeatCount="2000" fill="hold" grpId="3" nodeType="withEffect">
                                  <p:stCondLst>
                                    <p:cond delay="2000"/>
                                  </p:stCondLst>
                                  <p:childTnLst>
                                    <p:animRot by="120000">
                                      <p:cBhvr>
                                        <p:cTn id="139" dur="100" fill="hold">
                                          <p:stCondLst>
                                            <p:cond delay="0"/>
                                          </p:stCondLst>
                                        </p:cTn>
                                        <p:tgtEl>
                                          <p:spTgt spid="29"/>
                                        </p:tgtEl>
                                        <p:attrNameLst>
                                          <p:attrName>r</p:attrName>
                                        </p:attrNameLst>
                                      </p:cBhvr>
                                    </p:animRot>
                                    <p:animRot by="-240000">
                                      <p:cBhvr>
                                        <p:cTn id="140" dur="200" fill="hold">
                                          <p:stCondLst>
                                            <p:cond delay="200"/>
                                          </p:stCondLst>
                                        </p:cTn>
                                        <p:tgtEl>
                                          <p:spTgt spid="29"/>
                                        </p:tgtEl>
                                        <p:attrNameLst>
                                          <p:attrName>r</p:attrName>
                                        </p:attrNameLst>
                                      </p:cBhvr>
                                    </p:animRot>
                                    <p:animRot by="240000">
                                      <p:cBhvr>
                                        <p:cTn id="141" dur="200" fill="hold">
                                          <p:stCondLst>
                                            <p:cond delay="400"/>
                                          </p:stCondLst>
                                        </p:cTn>
                                        <p:tgtEl>
                                          <p:spTgt spid="29"/>
                                        </p:tgtEl>
                                        <p:attrNameLst>
                                          <p:attrName>r</p:attrName>
                                        </p:attrNameLst>
                                      </p:cBhvr>
                                    </p:animRot>
                                    <p:animRot by="-240000">
                                      <p:cBhvr>
                                        <p:cTn id="142" dur="200" fill="hold">
                                          <p:stCondLst>
                                            <p:cond delay="600"/>
                                          </p:stCondLst>
                                        </p:cTn>
                                        <p:tgtEl>
                                          <p:spTgt spid="29"/>
                                        </p:tgtEl>
                                        <p:attrNameLst>
                                          <p:attrName>r</p:attrName>
                                        </p:attrNameLst>
                                      </p:cBhvr>
                                    </p:animRot>
                                    <p:animRot by="120000">
                                      <p:cBhvr>
                                        <p:cTn id="143" dur="200" fill="hold">
                                          <p:stCondLst>
                                            <p:cond delay="800"/>
                                          </p:stCondLst>
                                        </p:cTn>
                                        <p:tgtEl>
                                          <p:spTgt spid="29"/>
                                        </p:tgtEl>
                                        <p:attrNameLst>
                                          <p:attrName>r</p:attrName>
                                        </p:attrNameLst>
                                      </p:cBhvr>
                                    </p:animRot>
                                  </p:childTnLst>
                                </p:cTn>
                              </p:par>
                              <p:par>
                                <p:cTn id="144" presetID="32" presetClass="emph" presetSubtype="0" repeatCount="2000" fill="hold" nodeType="withEffect">
                                  <p:stCondLst>
                                    <p:cond delay="2000"/>
                                  </p:stCondLst>
                                  <p:childTnLst>
                                    <p:animRot by="120000">
                                      <p:cBhvr>
                                        <p:cTn id="145" dur="100" fill="hold">
                                          <p:stCondLst>
                                            <p:cond delay="0"/>
                                          </p:stCondLst>
                                        </p:cTn>
                                        <p:tgtEl>
                                          <p:spTgt spid="27"/>
                                        </p:tgtEl>
                                        <p:attrNameLst>
                                          <p:attrName>r</p:attrName>
                                        </p:attrNameLst>
                                      </p:cBhvr>
                                    </p:animRot>
                                    <p:animRot by="-240000">
                                      <p:cBhvr>
                                        <p:cTn id="146" dur="200" fill="hold">
                                          <p:stCondLst>
                                            <p:cond delay="200"/>
                                          </p:stCondLst>
                                        </p:cTn>
                                        <p:tgtEl>
                                          <p:spTgt spid="27"/>
                                        </p:tgtEl>
                                        <p:attrNameLst>
                                          <p:attrName>r</p:attrName>
                                        </p:attrNameLst>
                                      </p:cBhvr>
                                    </p:animRot>
                                    <p:animRot by="240000">
                                      <p:cBhvr>
                                        <p:cTn id="147" dur="200" fill="hold">
                                          <p:stCondLst>
                                            <p:cond delay="400"/>
                                          </p:stCondLst>
                                        </p:cTn>
                                        <p:tgtEl>
                                          <p:spTgt spid="27"/>
                                        </p:tgtEl>
                                        <p:attrNameLst>
                                          <p:attrName>r</p:attrName>
                                        </p:attrNameLst>
                                      </p:cBhvr>
                                    </p:animRot>
                                    <p:animRot by="-240000">
                                      <p:cBhvr>
                                        <p:cTn id="148" dur="200" fill="hold">
                                          <p:stCondLst>
                                            <p:cond delay="600"/>
                                          </p:stCondLst>
                                        </p:cTn>
                                        <p:tgtEl>
                                          <p:spTgt spid="27"/>
                                        </p:tgtEl>
                                        <p:attrNameLst>
                                          <p:attrName>r</p:attrName>
                                        </p:attrNameLst>
                                      </p:cBhvr>
                                    </p:animRot>
                                    <p:animRot by="120000">
                                      <p:cBhvr>
                                        <p:cTn id="149" dur="200" fill="hold">
                                          <p:stCondLst>
                                            <p:cond delay="800"/>
                                          </p:stCondLst>
                                        </p:cTn>
                                        <p:tgtEl>
                                          <p:spTgt spid="27"/>
                                        </p:tgtEl>
                                        <p:attrNameLst>
                                          <p:attrName>r</p:attrName>
                                        </p:attrNameLst>
                                      </p:cBhvr>
                                    </p:animRot>
                                  </p:childTnLst>
                                </p:cTn>
                              </p:par>
                              <p:par>
                                <p:cTn id="150" presetID="32" presetClass="emph" presetSubtype="0" repeatCount="2000" fill="hold" grpId="1" nodeType="withEffect">
                                  <p:stCondLst>
                                    <p:cond delay="2000"/>
                                  </p:stCondLst>
                                  <p:childTnLst>
                                    <p:animRot by="120000">
                                      <p:cBhvr>
                                        <p:cTn id="151" dur="100" fill="hold">
                                          <p:stCondLst>
                                            <p:cond delay="0"/>
                                          </p:stCondLst>
                                        </p:cTn>
                                        <p:tgtEl>
                                          <p:spTgt spid="28"/>
                                        </p:tgtEl>
                                        <p:attrNameLst>
                                          <p:attrName>r</p:attrName>
                                        </p:attrNameLst>
                                      </p:cBhvr>
                                    </p:animRot>
                                    <p:animRot by="-240000">
                                      <p:cBhvr>
                                        <p:cTn id="152" dur="200" fill="hold">
                                          <p:stCondLst>
                                            <p:cond delay="200"/>
                                          </p:stCondLst>
                                        </p:cTn>
                                        <p:tgtEl>
                                          <p:spTgt spid="28"/>
                                        </p:tgtEl>
                                        <p:attrNameLst>
                                          <p:attrName>r</p:attrName>
                                        </p:attrNameLst>
                                      </p:cBhvr>
                                    </p:animRot>
                                    <p:animRot by="240000">
                                      <p:cBhvr>
                                        <p:cTn id="153" dur="200" fill="hold">
                                          <p:stCondLst>
                                            <p:cond delay="400"/>
                                          </p:stCondLst>
                                        </p:cTn>
                                        <p:tgtEl>
                                          <p:spTgt spid="28"/>
                                        </p:tgtEl>
                                        <p:attrNameLst>
                                          <p:attrName>r</p:attrName>
                                        </p:attrNameLst>
                                      </p:cBhvr>
                                    </p:animRot>
                                    <p:animRot by="-240000">
                                      <p:cBhvr>
                                        <p:cTn id="154" dur="200" fill="hold">
                                          <p:stCondLst>
                                            <p:cond delay="600"/>
                                          </p:stCondLst>
                                        </p:cTn>
                                        <p:tgtEl>
                                          <p:spTgt spid="28"/>
                                        </p:tgtEl>
                                        <p:attrNameLst>
                                          <p:attrName>r</p:attrName>
                                        </p:attrNameLst>
                                      </p:cBhvr>
                                    </p:animRot>
                                    <p:animRot by="120000">
                                      <p:cBhvr>
                                        <p:cTn id="155" dur="200" fill="hold">
                                          <p:stCondLst>
                                            <p:cond delay="800"/>
                                          </p:stCondLst>
                                        </p:cTn>
                                        <p:tgtEl>
                                          <p:spTgt spid="28"/>
                                        </p:tgtEl>
                                        <p:attrNameLst>
                                          <p:attrName>r</p:attrName>
                                        </p:attrNameLst>
                                      </p:cBhvr>
                                    </p:animRot>
                                  </p:childTnLst>
                                </p:cTn>
                              </p:par>
                              <p:par>
                                <p:cTn id="156" presetID="32" presetClass="emph" presetSubtype="0" repeatCount="2000" fill="hold" grpId="1" nodeType="withEffect">
                                  <p:stCondLst>
                                    <p:cond delay="2000"/>
                                  </p:stCondLst>
                                  <p:childTnLst>
                                    <p:animRot by="120000">
                                      <p:cBhvr>
                                        <p:cTn id="157" dur="100" fill="hold">
                                          <p:stCondLst>
                                            <p:cond delay="0"/>
                                          </p:stCondLst>
                                        </p:cTn>
                                        <p:tgtEl>
                                          <p:spTgt spid="29"/>
                                        </p:tgtEl>
                                        <p:attrNameLst>
                                          <p:attrName>r</p:attrName>
                                        </p:attrNameLst>
                                      </p:cBhvr>
                                    </p:animRot>
                                    <p:animRot by="-240000">
                                      <p:cBhvr>
                                        <p:cTn id="158" dur="200" fill="hold">
                                          <p:stCondLst>
                                            <p:cond delay="200"/>
                                          </p:stCondLst>
                                        </p:cTn>
                                        <p:tgtEl>
                                          <p:spTgt spid="29"/>
                                        </p:tgtEl>
                                        <p:attrNameLst>
                                          <p:attrName>r</p:attrName>
                                        </p:attrNameLst>
                                      </p:cBhvr>
                                    </p:animRot>
                                    <p:animRot by="240000">
                                      <p:cBhvr>
                                        <p:cTn id="159" dur="200" fill="hold">
                                          <p:stCondLst>
                                            <p:cond delay="400"/>
                                          </p:stCondLst>
                                        </p:cTn>
                                        <p:tgtEl>
                                          <p:spTgt spid="29"/>
                                        </p:tgtEl>
                                        <p:attrNameLst>
                                          <p:attrName>r</p:attrName>
                                        </p:attrNameLst>
                                      </p:cBhvr>
                                    </p:animRot>
                                    <p:animRot by="-240000">
                                      <p:cBhvr>
                                        <p:cTn id="160" dur="200" fill="hold">
                                          <p:stCondLst>
                                            <p:cond delay="600"/>
                                          </p:stCondLst>
                                        </p:cTn>
                                        <p:tgtEl>
                                          <p:spTgt spid="29"/>
                                        </p:tgtEl>
                                        <p:attrNameLst>
                                          <p:attrName>r</p:attrName>
                                        </p:attrNameLst>
                                      </p:cBhvr>
                                    </p:animRot>
                                    <p:animRot by="120000">
                                      <p:cBhvr>
                                        <p:cTn id="161" dur="200" fill="hold">
                                          <p:stCondLst>
                                            <p:cond delay="800"/>
                                          </p:stCondLst>
                                        </p:cTn>
                                        <p:tgtEl>
                                          <p:spTgt spid="29"/>
                                        </p:tgtEl>
                                        <p:attrNameLst>
                                          <p:attrName>r</p:attrName>
                                        </p:attrNameLst>
                                      </p:cBhvr>
                                    </p:animRot>
                                  </p:childTnLst>
                                </p:cTn>
                              </p:par>
                              <p:par>
                                <p:cTn id="162" presetID="42" presetClass="exit" presetSubtype="0" fill="hold" grpId="2" nodeType="withEffect">
                                  <p:stCondLst>
                                    <p:cond delay="2000"/>
                                  </p:stCondLst>
                                  <p:childTnLst>
                                    <p:animEffect transition="out" filter="fade">
                                      <p:cBhvr>
                                        <p:cTn id="163" dur="1000"/>
                                        <p:tgtEl>
                                          <p:spTgt spid="18"/>
                                        </p:tgtEl>
                                      </p:cBhvr>
                                    </p:animEffect>
                                    <p:anim calcmode="lin" valueType="num">
                                      <p:cBhvr>
                                        <p:cTn id="164" dur="1000"/>
                                        <p:tgtEl>
                                          <p:spTgt spid="18"/>
                                        </p:tgtEl>
                                        <p:attrNameLst>
                                          <p:attrName>ppt_x</p:attrName>
                                        </p:attrNameLst>
                                      </p:cBhvr>
                                      <p:tavLst>
                                        <p:tav tm="0">
                                          <p:val>
                                            <p:strVal val="ppt_x"/>
                                          </p:val>
                                        </p:tav>
                                        <p:tav tm="100000">
                                          <p:val>
                                            <p:strVal val="ppt_x"/>
                                          </p:val>
                                        </p:tav>
                                      </p:tavLst>
                                    </p:anim>
                                    <p:anim calcmode="lin" valueType="num">
                                      <p:cBhvr>
                                        <p:cTn id="165" dur="1000"/>
                                        <p:tgtEl>
                                          <p:spTgt spid="18"/>
                                        </p:tgtEl>
                                        <p:attrNameLst>
                                          <p:attrName>ppt_y</p:attrName>
                                        </p:attrNameLst>
                                      </p:cBhvr>
                                      <p:tavLst>
                                        <p:tav tm="0">
                                          <p:val>
                                            <p:strVal val="ppt_y"/>
                                          </p:val>
                                        </p:tav>
                                        <p:tav tm="100000">
                                          <p:val>
                                            <p:strVal val="ppt_y+.1"/>
                                          </p:val>
                                        </p:tav>
                                      </p:tavLst>
                                    </p:anim>
                                    <p:set>
                                      <p:cBhvr>
                                        <p:cTn id="166" dur="1" fill="hold">
                                          <p:stCondLst>
                                            <p:cond delay="999"/>
                                          </p:stCondLst>
                                        </p:cTn>
                                        <p:tgtEl>
                                          <p:spTgt spid="18"/>
                                        </p:tgtEl>
                                        <p:attrNameLst>
                                          <p:attrName>style.visibility</p:attrName>
                                        </p:attrNameLst>
                                      </p:cBhvr>
                                      <p:to>
                                        <p:strVal val="hidden"/>
                                      </p:to>
                                    </p:set>
                                  </p:childTnLst>
                                </p:cTn>
                              </p:par>
                              <p:par>
                                <p:cTn id="167" presetID="42" presetClass="exit" presetSubtype="0" fill="hold" grpId="2" nodeType="withEffect">
                                  <p:stCondLst>
                                    <p:cond delay="2000"/>
                                  </p:stCondLst>
                                  <p:childTnLst>
                                    <p:animEffect transition="out" filter="fade">
                                      <p:cBhvr>
                                        <p:cTn id="168" dur="1000"/>
                                        <p:tgtEl>
                                          <p:spTgt spid="19"/>
                                        </p:tgtEl>
                                      </p:cBhvr>
                                    </p:animEffect>
                                    <p:anim calcmode="lin" valueType="num">
                                      <p:cBhvr>
                                        <p:cTn id="169" dur="1000"/>
                                        <p:tgtEl>
                                          <p:spTgt spid="19"/>
                                        </p:tgtEl>
                                        <p:attrNameLst>
                                          <p:attrName>ppt_x</p:attrName>
                                        </p:attrNameLst>
                                      </p:cBhvr>
                                      <p:tavLst>
                                        <p:tav tm="0">
                                          <p:val>
                                            <p:strVal val="ppt_x"/>
                                          </p:val>
                                        </p:tav>
                                        <p:tav tm="100000">
                                          <p:val>
                                            <p:strVal val="ppt_x"/>
                                          </p:val>
                                        </p:tav>
                                      </p:tavLst>
                                    </p:anim>
                                    <p:anim calcmode="lin" valueType="num">
                                      <p:cBhvr>
                                        <p:cTn id="170" dur="1000"/>
                                        <p:tgtEl>
                                          <p:spTgt spid="19"/>
                                        </p:tgtEl>
                                        <p:attrNameLst>
                                          <p:attrName>ppt_y</p:attrName>
                                        </p:attrNameLst>
                                      </p:cBhvr>
                                      <p:tavLst>
                                        <p:tav tm="0">
                                          <p:val>
                                            <p:strVal val="ppt_y"/>
                                          </p:val>
                                        </p:tav>
                                        <p:tav tm="100000">
                                          <p:val>
                                            <p:strVal val="ppt_y+.1"/>
                                          </p:val>
                                        </p:tav>
                                      </p:tavLst>
                                    </p:anim>
                                    <p:set>
                                      <p:cBhvr>
                                        <p:cTn id="171" dur="1" fill="hold">
                                          <p:stCondLst>
                                            <p:cond delay="999"/>
                                          </p:stCondLst>
                                        </p:cTn>
                                        <p:tgtEl>
                                          <p:spTgt spid="19"/>
                                        </p:tgtEl>
                                        <p:attrNameLst>
                                          <p:attrName>style.visibility</p:attrName>
                                        </p:attrNameLst>
                                      </p:cBhvr>
                                      <p:to>
                                        <p:strVal val="hidden"/>
                                      </p:to>
                                    </p:set>
                                  </p:childTnLst>
                                </p:cTn>
                              </p:par>
                              <p:par>
                                <p:cTn id="172" presetID="64" presetClass="path" presetSubtype="0" accel="50000" decel="50000" fill="hold" nodeType="withEffect">
                                  <p:stCondLst>
                                    <p:cond delay="2000"/>
                                  </p:stCondLst>
                                  <p:childTnLst>
                                    <p:animMotion origin="layout" path="M -8.33333E-7 -2.96296E-6 L -8.33333E-7 -0.78333 " pathEditMode="relative" rAng="0" ptsTypes="AA">
                                      <p:cBhvr>
                                        <p:cTn id="173" dur="2000" fill="hold"/>
                                        <p:tgtEl>
                                          <p:spTgt spid="17"/>
                                        </p:tgtEl>
                                        <p:attrNameLst>
                                          <p:attrName>ppt_x</p:attrName>
                                          <p:attrName>ppt_y</p:attrName>
                                        </p:attrNameLst>
                                      </p:cBhvr>
                                      <p:rCtr x="0" y="-39167"/>
                                    </p:animMotion>
                                  </p:childTnLst>
                                </p:cTn>
                              </p:par>
                              <p:par>
                                <p:cTn id="174" presetID="16" presetClass="entr" presetSubtype="21" fill="hold" nodeType="withEffect">
                                  <p:stCondLst>
                                    <p:cond delay="2000"/>
                                  </p:stCondLst>
                                  <p:childTnLst>
                                    <p:set>
                                      <p:cBhvr>
                                        <p:cTn id="175" dur="1" fill="hold">
                                          <p:stCondLst>
                                            <p:cond delay="0"/>
                                          </p:stCondLst>
                                        </p:cTn>
                                        <p:tgtEl>
                                          <p:spTgt spid="30"/>
                                        </p:tgtEl>
                                        <p:attrNameLst>
                                          <p:attrName>style.visibility</p:attrName>
                                        </p:attrNameLst>
                                      </p:cBhvr>
                                      <p:to>
                                        <p:strVal val="visible"/>
                                      </p:to>
                                    </p:set>
                                    <p:animEffect transition="in" filter="barn(inVertical)">
                                      <p:cBhvr>
                                        <p:cTn id="176" dur="500"/>
                                        <p:tgtEl>
                                          <p:spTgt spid="30"/>
                                        </p:tgtEl>
                                      </p:cBhvr>
                                    </p:animEffect>
                                  </p:childTnLst>
                                </p:cTn>
                              </p:par>
                            </p:childTnLst>
                          </p:cTn>
                        </p:par>
                      </p:childTnLst>
                    </p:cTn>
                  </p:par>
                </p:childTnLst>
              </p:cTn>
              <p:nextCondLst>
                <p:cond evt="onClick" delay="0">
                  <p:tgtEl>
                    <p:spTgt spid="19"/>
                  </p:tgtEl>
                </p:cond>
              </p:nextCondLst>
            </p:seq>
            <p:seq concurrent="1" nextAc="seek">
              <p:cTn id="177" restart="whenNotActive" fill="hold" evtFilter="cancelBubble" nodeType="interactiveSeq">
                <p:stCondLst>
                  <p:cond evt="onClick" delay="0">
                    <p:tgtEl>
                      <p:spTgt spid="22"/>
                    </p:tgtEl>
                  </p:cond>
                </p:stCondLst>
                <p:endSync evt="end" delay="0">
                  <p:rtn val="all"/>
                </p:endSync>
                <p:childTnLst>
                  <p:par>
                    <p:cTn id="178" fill="hold">
                      <p:stCondLst>
                        <p:cond delay="0"/>
                      </p:stCondLst>
                      <p:childTnLst>
                        <p:par>
                          <p:cTn id="179" fill="hold">
                            <p:stCondLst>
                              <p:cond delay="0"/>
                            </p:stCondLst>
                            <p:childTnLst>
                              <p:par>
                                <p:cTn id="180" presetID="32" presetClass="emph" presetSubtype="0" fill="hold" grpId="3" nodeType="clickEffect">
                                  <p:stCondLst>
                                    <p:cond delay="0"/>
                                  </p:stCondLst>
                                  <p:childTnLst>
                                    <p:animRot by="120000">
                                      <p:cBhvr>
                                        <p:cTn id="181" dur="100" fill="hold">
                                          <p:stCondLst>
                                            <p:cond delay="0"/>
                                          </p:stCondLst>
                                        </p:cTn>
                                        <p:tgtEl>
                                          <p:spTgt spid="18"/>
                                        </p:tgtEl>
                                        <p:attrNameLst>
                                          <p:attrName>r</p:attrName>
                                        </p:attrNameLst>
                                      </p:cBhvr>
                                    </p:animRot>
                                    <p:animRot by="-240000">
                                      <p:cBhvr>
                                        <p:cTn id="182" dur="200" fill="hold">
                                          <p:stCondLst>
                                            <p:cond delay="200"/>
                                          </p:stCondLst>
                                        </p:cTn>
                                        <p:tgtEl>
                                          <p:spTgt spid="18"/>
                                        </p:tgtEl>
                                        <p:attrNameLst>
                                          <p:attrName>r</p:attrName>
                                        </p:attrNameLst>
                                      </p:cBhvr>
                                    </p:animRot>
                                    <p:animRot by="240000">
                                      <p:cBhvr>
                                        <p:cTn id="183" dur="200" fill="hold">
                                          <p:stCondLst>
                                            <p:cond delay="400"/>
                                          </p:stCondLst>
                                        </p:cTn>
                                        <p:tgtEl>
                                          <p:spTgt spid="18"/>
                                        </p:tgtEl>
                                        <p:attrNameLst>
                                          <p:attrName>r</p:attrName>
                                        </p:attrNameLst>
                                      </p:cBhvr>
                                    </p:animRot>
                                    <p:animRot by="-240000">
                                      <p:cBhvr>
                                        <p:cTn id="184" dur="200" fill="hold">
                                          <p:stCondLst>
                                            <p:cond delay="600"/>
                                          </p:stCondLst>
                                        </p:cTn>
                                        <p:tgtEl>
                                          <p:spTgt spid="18"/>
                                        </p:tgtEl>
                                        <p:attrNameLst>
                                          <p:attrName>r</p:attrName>
                                        </p:attrNameLst>
                                      </p:cBhvr>
                                    </p:animRot>
                                    <p:animRot by="120000">
                                      <p:cBhvr>
                                        <p:cTn id="185" dur="200" fill="hold">
                                          <p:stCondLst>
                                            <p:cond delay="800"/>
                                          </p:stCondLst>
                                        </p:cTn>
                                        <p:tgtEl>
                                          <p:spTgt spid="18"/>
                                        </p:tgtEl>
                                        <p:attrNameLst>
                                          <p:attrName>r</p:attrName>
                                        </p:attrNameLst>
                                      </p:cBhvr>
                                    </p:animRot>
                                  </p:childTnLst>
                                </p:cTn>
                              </p:par>
                              <p:par>
                                <p:cTn id="186" presetID="32" presetClass="emph" presetSubtype="0" fill="hold" nodeType="withEffect">
                                  <p:stCondLst>
                                    <p:cond delay="0"/>
                                  </p:stCondLst>
                                  <p:childTnLst>
                                    <p:animRot by="120000">
                                      <p:cBhvr>
                                        <p:cTn id="187" dur="100" fill="hold">
                                          <p:stCondLst>
                                            <p:cond delay="0"/>
                                          </p:stCondLst>
                                        </p:cTn>
                                        <p:tgtEl>
                                          <p:spTgt spid="23"/>
                                        </p:tgtEl>
                                        <p:attrNameLst>
                                          <p:attrName>r</p:attrName>
                                        </p:attrNameLst>
                                      </p:cBhvr>
                                    </p:animRot>
                                    <p:animRot by="-240000">
                                      <p:cBhvr>
                                        <p:cTn id="188" dur="200" fill="hold">
                                          <p:stCondLst>
                                            <p:cond delay="200"/>
                                          </p:stCondLst>
                                        </p:cTn>
                                        <p:tgtEl>
                                          <p:spTgt spid="23"/>
                                        </p:tgtEl>
                                        <p:attrNameLst>
                                          <p:attrName>r</p:attrName>
                                        </p:attrNameLst>
                                      </p:cBhvr>
                                    </p:animRot>
                                    <p:animRot by="240000">
                                      <p:cBhvr>
                                        <p:cTn id="189" dur="200" fill="hold">
                                          <p:stCondLst>
                                            <p:cond delay="400"/>
                                          </p:stCondLst>
                                        </p:cTn>
                                        <p:tgtEl>
                                          <p:spTgt spid="23"/>
                                        </p:tgtEl>
                                        <p:attrNameLst>
                                          <p:attrName>r</p:attrName>
                                        </p:attrNameLst>
                                      </p:cBhvr>
                                    </p:animRot>
                                    <p:animRot by="-240000">
                                      <p:cBhvr>
                                        <p:cTn id="190" dur="200" fill="hold">
                                          <p:stCondLst>
                                            <p:cond delay="600"/>
                                          </p:stCondLst>
                                        </p:cTn>
                                        <p:tgtEl>
                                          <p:spTgt spid="23"/>
                                        </p:tgtEl>
                                        <p:attrNameLst>
                                          <p:attrName>r</p:attrName>
                                        </p:attrNameLst>
                                      </p:cBhvr>
                                    </p:animRot>
                                    <p:animRot by="120000">
                                      <p:cBhvr>
                                        <p:cTn id="191" dur="200" fill="hold">
                                          <p:stCondLst>
                                            <p:cond delay="800"/>
                                          </p:stCondLst>
                                        </p:cTn>
                                        <p:tgtEl>
                                          <p:spTgt spid="23"/>
                                        </p:tgtEl>
                                        <p:attrNameLst>
                                          <p:attrName>r</p:attrName>
                                        </p:attrNameLst>
                                      </p:cBhvr>
                                    </p:animRot>
                                  </p:childTnLst>
                                </p:cTn>
                              </p:par>
                              <p:par>
                                <p:cTn id="192" presetID="32" presetClass="emph" presetSubtype="0" fill="hold" grpId="2" nodeType="withEffect">
                                  <p:stCondLst>
                                    <p:cond delay="0"/>
                                  </p:stCondLst>
                                  <p:childTnLst>
                                    <p:animRot by="120000">
                                      <p:cBhvr>
                                        <p:cTn id="193" dur="100" fill="hold">
                                          <p:stCondLst>
                                            <p:cond delay="0"/>
                                          </p:stCondLst>
                                        </p:cTn>
                                        <p:tgtEl>
                                          <p:spTgt spid="24"/>
                                        </p:tgtEl>
                                        <p:attrNameLst>
                                          <p:attrName>r</p:attrName>
                                        </p:attrNameLst>
                                      </p:cBhvr>
                                    </p:animRot>
                                    <p:animRot by="-240000">
                                      <p:cBhvr>
                                        <p:cTn id="194" dur="200" fill="hold">
                                          <p:stCondLst>
                                            <p:cond delay="200"/>
                                          </p:stCondLst>
                                        </p:cTn>
                                        <p:tgtEl>
                                          <p:spTgt spid="24"/>
                                        </p:tgtEl>
                                        <p:attrNameLst>
                                          <p:attrName>r</p:attrName>
                                        </p:attrNameLst>
                                      </p:cBhvr>
                                    </p:animRot>
                                    <p:animRot by="240000">
                                      <p:cBhvr>
                                        <p:cTn id="195" dur="200" fill="hold">
                                          <p:stCondLst>
                                            <p:cond delay="400"/>
                                          </p:stCondLst>
                                        </p:cTn>
                                        <p:tgtEl>
                                          <p:spTgt spid="24"/>
                                        </p:tgtEl>
                                        <p:attrNameLst>
                                          <p:attrName>r</p:attrName>
                                        </p:attrNameLst>
                                      </p:cBhvr>
                                    </p:animRot>
                                    <p:animRot by="-240000">
                                      <p:cBhvr>
                                        <p:cTn id="196" dur="200" fill="hold">
                                          <p:stCondLst>
                                            <p:cond delay="600"/>
                                          </p:stCondLst>
                                        </p:cTn>
                                        <p:tgtEl>
                                          <p:spTgt spid="24"/>
                                        </p:tgtEl>
                                        <p:attrNameLst>
                                          <p:attrName>r</p:attrName>
                                        </p:attrNameLst>
                                      </p:cBhvr>
                                    </p:animRot>
                                    <p:animRot by="120000">
                                      <p:cBhvr>
                                        <p:cTn id="197" dur="200" fill="hold">
                                          <p:stCondLst>
                                            <p:cond delay="800"/>
                                          </p:stCondLst>
                                        </p:cTn>
                                        <p:tgtEl>
                                          <p:spTgt spid="24"/>
                                        </p:tgtEl>
                                        <p:attrNameLst>
                                          <p:attrName>r</p:attrName>
                                        </p:attrNameLst>
                                      </p:cBhvr>
                                    </p:animRot>
                                  </p:childTnLst>
                                </p:cTn>
                              </p:par>
                              <p:par>
                                <p:cTn id="198" presetID="32" presetClass="emph" presetSubtype="0" fill="hold" grpId="2" nodeType="withEffect">
                                  <p:stCondLst>
                                    <p:cond delay="0"/>
                                  </p:stCondLst>
                                  <p:childTnLst>
                                    <p:animRot by="120000">
                                      <p:cBhvr>
                                        <p:cTn id="199" dur="100" fill="hold">
                                          <p:stCondLst>
                                            <p:cond delay="0"/>
                                          </p:stCondLst>
                                        </p:cTn>
                                        <p:tgtEl>
                                          <p:spTgt spid="25"/>
                                        </p:tgtEl>
                                        <p:attrNameLst>
                                          <p:attrName>r</p:attrName>
                                        </p:attrNameLst>
                                      </p:cBhvr>
                                    </p:animRot>
                                    <p:animRot by="-240000">
                                      <p:cBhvr>
                                        <p:cTn id="200" dur="200" fill="hold">
                                          <p:stCondLst>
                                            <p:cond delay="200"/>
                                          </p:stCondLst>
                                        </p:cTn>
                                        <p:tgtEl>
                                          <p:spTgt spid="25"/>
                                        </p:tgtEl>
                                        <p:attrNameLst>
                                          <p:attrName>r</p:attrName>
                                        </p:attrNameLst>
                                      </p:cBhvr>
                                    </p:animRot>
                                    <p:animRot by="240000">
                                      <p:cBhvr>
                                        <p:cTn id="201" dur="200" fill="hold">
                                          <p:stCondLst>
                                            <p:cond delay="400"/>
                                          </p:stCondLst>
                                        </p:cTn>
                                        <p:tgtEl>
                                          <p:spTgt spid="25"/>
                                        </p:tgtEl>
                                        <p:attrNameLst>
                                          <p:attrName>r</p:attrName>
                                        </p:attrNameLst>
                                      </p:cBhvr>
                                    </p:animRot>
                                    <p:animRot by="-240000">
                                      <p:cBhvr>
                                        <p:cTn id="202" dur="200" fill="hold">
                                          <p:stCondLst>
                                            <p:cond delay="600"/>
                                          </p:stCondLst>
                                        </p:cTn>
                                        <p:tgtEl>
                                          <p:spTgt spid="25"/>
                                        </p:tgtEl>
                                        <p:attrNameLst>
                                          <p:attrName>r</p:attrName>
                                        </p:attrNameLst>
                                      </p:cBhvr>
                                    </p:animRot>
                                    <p:animRot by="120000">
                                      <p:cBhvr>
                                        <p:cTn id="203" dur="200" fill="hold">
                                          <p:stCondLst>
                                            <p:cond delay="800"/>
                                          </p:stCondLst>
                                        </p:cTn>
                                        <p:tgtEl>
                                          <p:spTgt spid="25"/>
                                        </p:tgtEl>
                                        <p:attrNameLst>
                                          <p:attrName>r</p:attrName>
                                        </p:attrNameLst>
                                      </p:cBhvr>
                                    </p:animRot>
                                  </p:childTnLst>
                                </p:cTn>
                              </p:par>
                              <p:par>
                                <p:cTn id="204" presetID="32" presetClass="emph" presetSubtype="0" repeatCount="2000" fill="hold" nodeType="withEffect">
                                  <p:stCondLst>
                                    <p:cond delay="0"/>
                                  </p:stCondLst>
                                  <p:childTnLst>
                                    <p:animRot by="120000">
                                      <p:cBhvr>
                                        <p:cTn id="205" dur="100" fill="hold">
                                          <p:stCondLst>
                                            <p:cond delay="0"/>
                                          </p:stCondLst>
                                        </p:cTn>
                                        <p:tgtEl>
                                          <p:spTgt spid="27"/>
                                        </p:tgtEl>
                                        <p:attrNameLst>
                                          <p:attrName>r</p:attrName>
                                        </p:attrNameLst>
                                      </p:cBhvr>
                                    </p:animRot>
                                    <p:animRot by="-240000">
                                      <p:cBhvr>
                                        <p:cTn id="206" dur="200" fill="hold">
                                          <p:stCondLst>
                                            <p:cond delay="200"/>
                                          </p:stCondLst>
                                        </p:cTn>
                                        <p:tgtEl>
                                          <p:spTgt spid="27"/>
                                        </p:tgtEl>
                                        <p:attrNameLst>
                                          <p:attrName>r</p:attrName>
                                        </p:attrNameLst>
                                      </p:cBhvr>
                                    </p:animRot>
                                    <p:animRot by="240000">
                                      <p:cBhvr>
                                        <p:cTn id="207" dur="200" fill="hold">
                                          <p:stCondLst>
                                            <p:cond delay="400"/>
                                          </p:stCondLst>
                                        </p:cTn>
                                        <p:tgtEl>
                                          <p:spTgt spid="27"/>
                                        </p:tgtEl>
                                        <p:attrNameLst>
                                          <p:attrName>r</p:attrName>
                                        </p:attrNameLst>
                                      </p:cBhvr>
                                    </p:animRot>
                                    <p:animRot by="-240000">
                                      <p:cBhvr>
                                        <p:cTn id="208" dur="200" fill="hold">
                                          <p:stCondLst>
                                            <p:cond delay="600"/>
                                          </p:stCondLst>
                                        </p:cTn>
                                        <p:tgtEl>
                                          <p:spTgt spid="27"/>
                                        </p:tgtEl>
                                        <p:attrNameLst>
                                          <p:attrName>r</p:attrName>
                                        </p:attrNameLst>
                                      </p:cBhvr>
                                    </p:animRot>
                                    <p:animRot by="120000">
                                      <p:cBhvr>
                                        <p:cTn id="209" dur="200" fill="hold">
                                          <p:stCondLst>
                                            <p:cond delay="800"/>
                                          </p:stCondLst>
                                        </p:cTn>
                                        <p:tgtEl>
                                          <p:spTgt spid="27"/>
                                        </p:tgtEl>
                                        <p:attrNameLst>
                                          <p:attrName>r</p:attrName>
                                        </p:attrNameLst>
                                      </p:cBhvr>
                                    </p:animRot>
                                  </p:childTnLst>
                                </p:cTn>
                              </p:par>
                              <p:par>
                                <p:cTn id="210" presetID="32" presetClass="emph" presetSubtype="0" fill="hold" nodeType="withEffect">
                                  <p:stCondLst>
                                    <p:cond delay="0"/>
                                  </p:stCondLst>
                                  <p:childTnLst>
                                    <p:animRot by="120000">
                                      <p:cBhvr>
                                        <p:cTn id="211" dur="100" fill="hold">
                                          <p:stCondLst>
                                            <p:cond delay="0"/>
                                          </p:stCondLst>
                                        </p:cTn>
                                        <p:tgtEl>
                                          <p:spTgt spid="17"/>
                                        </p:tgtEl>
                                        <p:attrNameLst>
                                          <p:attrName>r</p:attrName>
                                        </p:attrNameLst>
                                      </p:cBhvr>
                                    </p:animRot>
                                    <p:animRot by="-240000">
                                      <p:cBhvr>
                                        <p:cTn id="212" dur="200" fill="hold">
                                          <p:stCondLst>
                                            <p:cond delay="200"/>
                                          </p:stCondLst>
                                        </p:cTn>
                                        <p:tgtEl>
                                          <p:spTgt spid="17"/>
                                        </p:tgtEl>
                                        <p:attrNameLst>
                                          <p:attrName>r</p:attrName>
                                        </p:attrNameLst>
                                      </p:cBhvr>
                                    </p:animRot>
                                    <p:animRot by="240000">
                                      <p:cBhvr>
                                        <p:cTn id="213" dur="200" fill="hold">
                                          <p:stCondLst>
                                            <p:cond delay="400"/>
                                          </p:stCondLst>
                                        </p:cTn>
                                        <p:tgtEl>
                                          <p:spTgt spid="17"/>
                                        </p:tgtEl>
                                        <p:attrNameLst>
                                          <p:attrName>r</p:attrName>
                                        </p:attrNameLst>
                                      </p:cBhvr>
                                    </p:animRot>
                                    <p:animRot by="-240000">
                                      <p:cBhvr>
                                        <p:cTn id="214" dur="200" fill="hold">
                                          <p:stCondLst>
                                            <p:cond delay="600"/>
                                          </p:stCondLst>
                                        </p:cTn>
                                        <p:tgtEl>
                                          <p:spTgt spid="17"/>
                                        </p:tgtEl>
                                        <p:attrNameLst>
                                          <p:attrName>r</p:attrName>
                                        </p:attrNameLst>
                                      </p:cBhvr>
                                    </p:animRot>
                                    <p:animRot by="120000">
                                      <p:cBhvr>
                                        <p:cTn id="215" dur="200" fill="hold">
                                          <p:stCondLst>
                                            <p:cond delay="800"/>
                                          </p:stCondLst>
                                        </p:cTn>
                                        <p:tgtEl>
                                          <p:spTgt spid="17"/>
                                        </p:tgtEl>
                                        <p:attrNameLst>
                                          <p:attrName>r</p:attrName>
                                        </p:attrNameLst>
                                      </p:cBhvr>
                                    </p:animRot>
                                  </p:childTnLst>
                                </p:cTn>
                              </p:par>
                              <p:par>
                                <p:cTn id="216" presetID="32" presetClass="emph" presetSubtype="0" fill="hold" grpId="3" nodeType="withEffect">
                                  <p:stCondLst>
                                    <p:cond delay="0"/>
                                  </p:stCondLst>
                                  <p:childTnLst>
                                    <p:animRot by="120000">
                                      <p:cBhvr>
                                        <p:cTn id="217" dur="100" fill="hold">
                                          <p:stCondLst>
                                            <p:cond delay="0"/>
                                          </p:stCondLst>
                                        </p:cTn>
                                        <p:tgtEl>
                                          <p:spTgt spid="19"/>
                                        </p:tgtEl>
                                        <p:attrNameLst>
                                          <p:attrName>r</p:attrName>
                                        </p:attrNameLst>
                                      </p:cBhvr>
                                    </p:animRot>
                                    <p:animRot by="-240000">
                                      <p:cBhvr>
                                        <p:cTn id="218" dur="200" fill="hold">
                                          <p:stCondLst>
                                            <p:cond delay="200"/>
                                          </p:stCondLst>
                                        </p:cTn>
                                        <p:tgtEl>
                                          <p:spTgt spid="19"/>
                                        </p:tgtEl>
                                        <p:attrNameLst>
                                          <p:attrName>r</p:attrName>
                                        </p:attrNameLst>
                                      </p:cBhvr>
                                    </p:animRot>
                                    <p:animRot by="240000">
                                      <p:cBhvr>
                                        <p:cTn id="219" dur="200" fill="hold">
                                          <p:stCondLst>
                                            <p:cond delay="400"/>
                                          </p:stCondLst>
                                        </p:cTn>
                                        <p:tgtEl>
                                          <p:spTgt spid="19"/>
                                        </p:tgtEl>
                                        <p:attrNameLst>
                                          <p:attrName>r</p:attrName>
                                        </p:attrNameLst>
                                      </p:cBhvr>
                                    </p:animRot>
                                    <p:animRot by="-240000">
                                      <p:cBhvr>
                                        <p:cTn id="220" dur="200" fill="hold">
                                          <p:stCondLst>
                                            <p:cond delay="600"/>
                                          </p:stCondLst>
                                        </p:cTn>
                                        <p:tgtEl>
                                          <p:spTgt spid="19"/>
                                        </p:tgtEl>
                                        <p:attrNameLst>
                                          <p:attrName>r</p:attrName>
                                        </p:attrNameLst>
                                      </p:cBhvr>
                                    </p:animRot>
                                    <p:animRot by="120000">
                                      <p:cBhvr>
                                        <p:cTn id="221" dur="200" fill="hold">
                                          <p:stCondLst>
                                            <p:cond delay="800"/>
                                          </p:stCondLst>
                                        </p:cTn>
                                        <p:tgtEl>
                                          <p:spTgt spid="19"/>
                                        </p:tgtEl>
                                        <p:attrNameLst>
                                          <p:attrName>r</p:attrName>
                                        </p:attrNameLst>
                                      </p:cBhvr>
                                    </p:animRot>
                                  </p:childTnLst>
                                </p:cTn>
                              </p:par>
                              <p:par>
                                <p:cTn id="222" presetID="32" presetClass="emph" presetSubtype="0" fill="hold" nodeType="withEffect">
                                  <p:stCondLst>
                                    <p:cond delay="0"/>
                                  </p:stCondLst>
                                  <p:childTnLst>
                                    <p:animRot by="120000">
                                      <p:cBhvr>
                                        <p:cTn id="223" dur="100" fill="hold">
                                          <p:stCondLst>
                                            <p:cond delay="0"/>
                                          </p:stCondLst>
                                        </p:cTn>
                                        <p:tgtEl>
                                          <p:spTgt spid="20"/>
                                        </p:tgtEl>
                                        <p:attrNameLst>
                                          <p:attrName>r</p:attrName>
                                        </p:attrNameLst>
                                      </p:cBhvr>
                                    </p:animRot>
                                    <p:animRot by="-240000">
                                      <p:cBhvr>
                                        <p:cTn id="224" dur="200" fill="hold">
                                          <p:stCondLst>
                                            <p:cond delay="200"/>
                                          </p:stCondLst>
                                        </p:cTn>
                                        <p:tgtEl>
                                          <p:spTgt spid="20"/>
                                        </p:tgtEl>
                                        <p:attrNameLst>
                                          <p:attrName>r</p:attrName>
                                        </p:attrNameLst>
                                      </p:cBhvr>
                                    </p:animRot>
                                    <p:animRot by="240000">
                                      <p:cBhvr>
                                        <p:cTn id="225" dur="200" fill="hold">
                                          <p:stCondLst>
                                            <p:cond delay="400"/>
                                          </p:stCondLst>
                                        </p:cTn>
                                        <p:tgtEl>
                                          <p:spTgt spid="20"/>
                                        </p:tgtEl>
                                        <p:attrNameLst>
                                          <p:attrName>r</p:attrName>
                                        </p:attrNameLst>
                                      </p:cBhvr>
                                    </p:animRot>
                                    <p:animRot by="-240000">
                                      <p:cBhvr>
                                        <p:cTn id="226" dur="200" fill="hold">
                                          <p:stCondLst>
                                            <p:cond delay="600"/>
                                          </p:stCondLst>
                                        </p:cTn>
                                        <p:tgtEl>
                                          <p:spTgt spid="20"/>
                                        </p:tgtEl>
                                        <p:attrNameLst>
                                          <p:attrName>r</p:attrName>
                                        </p:attrNameLst>
                                      </p:cBhvr>
                                    </p:animRot>
                                    <p:animRot by="120000">
                                      <p:cBhvr>
                                        <p:cTn id="227" dur="200" fill="hold">
                                          <p:stCondLst>
                                            <p:cond delay="800"/>
                                          </p:stCondLst>
                                        </p:cTn>
                                        <p:tgtEl>
                                          <p:spTgt spid="20"/>
                                        </p:tgtEl>
                                        <p:attrNameLst>
                                          <p:attrName>r</p:attrName>
                                        </p:attrNameLst>
                                      </p:cBhvr>
                                    </p:animRot>
                                  </p:childTnLst>
                                </p:cTn>
                              </p:par>
                              <p:par>
                                <p:cTn id="228" presetID="32" presetClass="emph" presetSubtype="0" fill="hold" grpId="2" nodeType="withEffect">
                                  <p:stCondLst>
                                    <p:cond delay="0"/>
                                  </p:stCondLst>
                                  <p:childTnLst>
                                    <p:animRot by="120000">
                                      <p:cBhvr>
                                        <p:cTn id="229" dur="100" fill="hold">
                                          <p:stCondLst>
                                            <p:cond delay="0"/>
                                          </p:stCondLst>
                                        </p:cTn>
                                        <p:tgtEl>
                                          <p:spTgt spid="21"/>
                                        </p:tgtEl>
                                        <p:attrNameLst>
                                          <p:attrName>r</p:attrName>
                                        </p:attrNameLst>
                                      </p:cBhvr>
                                    </p:animRot>
                                    <p:animRot by="-240000">
                                      <p:cBhvr>
                                        <p:cTn id="230" dur="200" fill="hold">
                                          <p:stCondLst>
                                            <p:cond delay="200"/>
                                          </p:stCondLst>
                                        </p:cTn>
                                        <p:tgtEl>
                                          <p:spTgt spid="21"/>
                                        </p:tgtEl>
                                        <p:attrNameLst>
                                          <p:attrName>r</p:attrName>
                                        </p:attrNameLst>
                                      </p:cBhvr>
                                    </p:animRot>
                                    <p:animRot by="240000">
                                      <p:cBhvr>
                                        <p:cTn id="231" dur="200" fill="hold">
                                          <p:stCondLst>
                                            <p:cond delay="400"/>
                                          </p:stCondLst>
                                        </p:cTn>
                                        <p:tgtEl>
                                          <p:spTgt spid="21"/>
                                        </p:tgtEl>
                                        <p:attrNameLst>
                                          <p:attrName>r</p:attrName>
                                        </p:attrNameLst>
                                      </p:cBhvr>
                                    </p:animRot>
                                    <p:animRot by="-240000">
                                      <p:cBhvr>
                                        <p:cTn id="232" dur="200" fill="hold">
                                          <p:stCondLst>
                                            <p:cond delay="600"/>
                                          </p:stCondLst>
                                        </p:cTn>
                                        <p:tgtEl>
                                          <p:spTgt spid="21"/>
                                        </p:tgtEl>
                                        <p:attrNameLst>
                                          <p:attrName>r</p:attrName>
                                        </p:attrNameLst>
                                      </p:cBhvr>
                                    </p:animRot>
                                    <p:animRot by="120000">
                                      <p:cBhvr>
                                        <p:cTn id="233" dur="200" fill="hold">
                                          <p:stCondLst>
                                            <p:cond delay="800"/>
                                          </p:stCondLst>
                                        </p:cTn>
                                        <p:tgtEl>
                                          <p:spTgt spid="21"/>
                                        </p:tgtEl>
                                        <p:attrNameLst>
                                          <p:attrName>r</p:attrName>
                                        </p:attrNameLst>
                                      </p:cBhvr>
                                    </p:animRot>
                                  </p:childTnLst>
                                </p:cTn>
                              </p:par>
                              <p:par>
                                <p:cTn id="234" presetID="32" presetClass="emph" presetSubtype="0" fill="hold" grpId="2" nodeType="withEffect">
                                  <p:stCondLst>
                                    <p:cond delay="0"/>
                                  </p:stCondLst>
                                  <p:childTnLst>
                                    <p:animRot by="120000">
                                      <p:cBhvr>
                                        <p:cTn id="235" dur="100" fill="hold">
                                          <p:stCondLst>
                                            <p:cond delay="0"/>
                                          </p:stCondLst>
                                        </p:cTn>
                                        <p:tgtEl>
                                          <p:spTgt spid="22"/>
                                        </p:tgtEl>
                                        <p:attrNameLst>
                                          <p:attrName>r</p:attrName>
                                        </p:attrNameLst>
                                      </p:cBhvr>
                                    </p:animRot>
                                    <p:animRot by="-240000">
                                      <p:cBhvr>
                                        <p:cTn id="236" dur="200" fill="hold">
                                          <p:stCondLst>
                                            <p:cond delay="200"/>
                                          </p:stCondLst>
                                        </p:cTn>
                                        <p:tgtEl>
                                          <p:spTgt spid="22"/>
                                        </p:tgtEl>
                                        <p:attrNameLst>
                                          <p:attrName>r</p:attrName>
                                        </p:attrNameLst>
                                      </p:cBhvr>
                                    </p:animRot>
                                    <p:animRot by="240000">
                                      <p:cBhvr>
                                        <p:cTn id="237" dur="200" fill="hold">
                                          <p:stCondLst>
                                            <p:cond delay="400"/>
                                          </p:stCondLst>
                                        </p:cTn>
                                        <p:tgtEl>
                                          <p:spTgt spid="22"/>
                                        </p:tgtEl>
                                        <p:attrNameLst>
                                          <p:attrName>r</p:attrName>
                                        </p:attrNameLst>
                                      </p:cBhvr>
                                    </p:animRot>
                                    <p:animRot by="-240000">
                                      <p:cBhvr>
                                        <p:cTn id="238" dur="200" fill="hold">
                                          <p:stCondLst>
                                            <p:cond delay="600"/>
                                          </p:stCondLst>
                                        </p:cTn>
                                        <p:tgtEl>
                                          <p:spTgt spid="22"/>
                                        </p:tgtEl>
                                        <p:attrNameLst>
                                          <p:attrName>r</p:attrName>
                                        </p:attrNameLst>
                                      </p:cBhvr>
                                    </p:animRot>
                                    <p:animRot by="120000">
                                      <p:cBhvr>
                                        <p:cTn id="239" dur="200" fill="hold">
                                          <p:stCondLst>
                                            <p:cond delay="800"/>
                                          </p:stCondLst>
                                        </p:cTn>
                                        <p:tgtEl>
                                          <p:spTgt spid="22"/>
                                        </p:tgtEl>
                                        <p:attrNameLst>
                                          <p:attrName>r</p:attrName>
                                        </p:attrNameLst>
                                      </p:cBhvr>
                                    </p:animRot>
                                  </p:childTnLst>
                                </p:cTn>
                              </p:par>
                              <p:par>
                                <p:cTn id="240" presetID="1" presetClass="emph" presetSubtype="2" fill="hold" nodeType="withEffect">
                                  <p:stCondLst>
                                    <p:cond delay="500"/>
                                  </p:stCondLst>
                                  <p:childTnLst>
                                    <p:animClr clrSpc="rgb" dir="cw">
                                      <p:cBhvr>
                                        <p:cTn id="241" dur="2000" fill="hold"/>
                                        <p:tgtEl>
                                          <p:spTgt spid="22"/>
                                        </p:tgtEl>
                                        <p:attrNameLst>
                                          <p:attrName>fillcolor</p:attrName>
                                        </p:attrNameLst>
                                      </p:cBhvr>
                                      <p:to>
                                        <a:srgbClr val="FF0000"/>
                                      </p:to>
                                    </p:animClr>
                                    <p:set>
                                      <p:cBhvr>
                                        <p:cTn id="242" dur="2000" fill="hold"/>
                                        <p:tgtEl>
                                          <p:spTgt spid="22"/>
                                        </p:tgtEl>
                                        <p:attrNameLst>
                                          <p:attrName>fill.type</p:attrName>
                                        </p:attrNameLst>
                                      </p:cBhvr>
                                      <p:to>
                                        <p:strVal val="solid"/>
                                      </p:to>
                                    </p:set>
                                    <p:set>
                                      <p:cBhvr>
                                        <p:cTn id="243" dur="2000" fill="hold"/>
                                        <p:tgtEl>
                                          <p:spTgt spid="22"/>
                                        </p:tgtEl>
                                        <p:attrNameLst>
                                          <p:attrName>fill.on</p:attrName>
                                        </p:attrNameLst>
                                      </p:cBhvr>
                                      <p:to>
                                        <p:strVal val="true"/>
                                      </p:to>
                                    </p:set>
                                  </p:childTnLst>
                                  <p:subTnLst>
                                    <p:audio>
                                      <p:cMediaNode>
                                        <p:cTn display="0" masterRel="sameClick">
                                          <p:stCondLst>
                                            <p:cond evt="begin" delay="0">
                                              <p:tn val="240"/>
                                            </p:cond>
                                          </p:stCondLst>
                                          <p:endCondLst>
                                            <p:cond evt="onStopAudio" delay="0">
                                              <p:tgtEl>
                                                <p:sldTgt/>
                                              </p:tgtEl>
                                            </p:cond>
                                          </p:endCondLst>
                                        </p:cTn>
                                        <p:tgtEl>
                                          <p:sndTgt r:embed="rId4" name="sai 50 (1).wav"/>
                                        </p:tgtEl>
                                      </p:cMediaNode>
                                    </p:audio>
                                  </p:subTnLst>
                                </p:cTn>
                              </p:par>
                              <p:par>
                                <p:cTn id="244" presetID="1" presetClass="emph" presetSubtype="2" fill="hold" nodeType="withEffect">
                                  <p:stCondLst>
                                    <p:cond delay="0"/>
                                  </p:stCondLst>
                                  <p:childTnLst>
                                    <p:animClr clrSpc="rgb" dir="cw">
                                      <p:cBhvr>
                                        <p:cTn id="245" dur="2000" fill="hold"/>
                                        <p:tgtEl>
                                          <p:spTgt spid="19"/>
                                        </p:tgtEl>
                                        <p:attrNameLst>
                                          <p:attrName>fillcolor</p:attrName>
                                        </p:attrNameLst>
                                      </p:cBhvr>
                                      <p:to>
                                        <a:srgbClr val="66FFFF"/>
                                      </p:to>
                                    </p:animClr>
                                    <p:set>
                                      <p:cBhvr>
                                        <p:cTn id="246" dur="2000" fill="hold"/>
                                        <p:tgtEl>
                                          <p:spTgt spid="19"/>
                                        </p:tgtEl>
                                        <p:attrNameLst>
                                          <p:attrName>fill.type</p:attrName>
                                        </p:attrNameLst>
                                      </p:cBhvr>
                                      <p:to>
                                        <p:strVal val="solid"/>
                                      </p:to>
                                    </p:set>
                                    <p:set>
                                      <p:cBhvr>
                                        <p:cTn id="247" dur="2000" fill="hold"/>
                                        <p:tgtEl>
                                          <p:spTgt spid="19"/>
                                        </p:tgtEl>
                                        <p:attrNameLst>
                                          <p:attrName>fill.on</p:attrName>
                                        </p:attrNameLst>
                                      </p:cBhvr>
                                      <p:to>
                                        <p:strVal val="true"/>
                                      </p:to>
                                    </p:set>
                                  </p:childTnLst>
                                </p:cTn>
                              </p:par>
                              <p:par>
                                <p:cTn id="248" presetID="42" presetClass="entr" presetSubtype="0" fill="hold" nodeType="withEffect">
                                  <p:stCondLst>
                                    <p:cond delay="0"/>
                                  </p:stCondLst>
                                  <p:childTnLst>
                                    <p:set>
                                      <p:cBhvr>
                                        <p:cTn id="249" dur="1" fill="hold">
                                          <p:stCondLst>
                                            <p:cond delay="0"/>
                                          </p:stCondLst>
                                        </p:cTn>
                                        <p:tgtEl>
                                          <p:spTgt spid="31"/>
                                        </p:tgtEl>
                                        <p:attrNameLst>
                                          <p:attrName>style.visibility</p:attrName>
                                        </p:attrNameLst>
                                      </p:cBhvr>
                                      <p:to>
                                        <p:strVal val="visible"/>
                                      </p:to>
                                    </p:set>
                                    <p:animEffect transition="in" filter="fade">
                                      <p:cBhvr>
                                        <p:cTn id="250" dur="1000"/>
                                        <p:tgtEl>
                                          <p:spTgt spid="31"/>
                                        </p:tgtEl>
                                      </p:cBhvr>
                                    </p:animEffect>
                                    <p:anim calcmode="lin" valueType="num">
                                      <p:cBhvr>
                                        <p:cTn id="251" dur="1000" fill="hold"/>
                                        <p:tgtEl>
                                          <p:spTgt spid="31"/>
                                        </p:tgtEl>
                                        <p:attrNameLst>
                                          <p:attrName>ppt_x</p:attrName>
                                        </p:attrNameLst>
                                      </p:cBhvr>
                                      <p:tavLst>
                                        <p:tav tm="0">
                                          <p:val>
                                            <p:strVal val="#ppt_x"/>
                                          </p:val>
                                        </p:tav>
                                        <p:tav tm="100000">
                                          <p:val>
                                            <p:strVal val="#ppt_x"/>
                                          </p:val>
                                        </p:tav>
                                      </p:tavLst>
                                    </p:anim>
                                    <p:anim calcmode="lin" valueType="num">
                                      <p:cBhvr>
                                        <p:cTn id="252"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2"/>
                  </p:tgtEl>
                </p:cond>
              </p:nextCondLst>
            </p:seq>
            <p:seq concurrent="1" nextAc="seek">
              <p:cTn id="253" restart="whenNotActive" fill="hold" evtFilter="cancelBubble" nodeType="interactiveSeq">
                <p:stCondLst>
                  <p:cond evt="onClick" delay="0">
                    <p:tgtEl>
                      <p:spTgt spid="25"/>
                    </p:tgtEl>
                  </p:cond>
                </p:stCondLst>
                <p:endSync evt="end" delay="0">
                  <p:rtn val="all"/>
                </p:endSync>
                <p:childTnLst>
                  <p:par>
                    <p:cTn id="254" fill="hold">
                      <p:stCondLst>
                        <p:cond delay="0"/>
                      </p:stCondLst>
                      <p:childTnLst>
                        <p:par>
                          <p:cTn id="255" fill="hold">
                            <p:stCondLst>
                              <p:cond delay="0"/>
                            </p:stCondLst>
                            <p:childTnLst>
                              <p:par>
                                <p:cTn id="256" presetID="32" presetClass="emph" presetSubtype="0" fill="hold" nodeType="clickEffect">
                                  <p:stCondLst>
                                    <p:cond delay="0"/>
                                  </p:stCondLst>
                                  <p:childTnLst>
                                    <p:animRot by="120000">
                                      <p:cBhvr>
                                        <p:cTn id="257" dur="100" fill="hold">
                                          <p:stCondLst>
                                            <p:cond delay="0"/>
                                          </p:stCondLst>
                                        </p:cTn>
                                        <p:tgtEl>
                                          <p:spTgt spid="23"/>
                                        </p:tgtEl>
                                        <p:attrNameLst>
                                          <p:attrName>r</p:attrName>
                                        </p:attrNameLst>
                                      </p:cBhvr>
                                    </p:animRot>
                                    <p:animRot by="-240000">
                                      <p:cBhvr>
                                        <p:cTn id="258" dur="200" fill="hold">
                                          <p:stCondLst>
                                            <p:cond delay="200"/>
                                          </p:stCondLst>
                                        </p:cTn>
                                        <p:tgtEl>
                                          <p:spTgt spid="23"/>
                                        </p:tgtEl>
                                        <p:attrNameLst>
                                          <p:attrName>r</p:attrName>
                                        </p:attrNameLst>
                                      </p:cBhvr>
                                    </p:animRot>
                                    <p:animRot by="240000">
                                      <p:cBhvr>
                                        <p:cTn id="259" dur="200" fill="hold">
                                          <p:stCondLst>
                                            <p:cond delay="400"/>
                                          </p:stCondLst>
                                        </p:cTn>
                                        <p:tgtEl>
                                          <p:spTgt spid="23"/>
                                        </p:tgtEl>
                                        <p:attrNameLst>
                                          <p:attrName>r</p:attrName>
                                        </p:attrNameLst>
                                      </p:cBhvr>
                                    </p:animRot>
                                    <p:animRot by="-240000">
                                      <p:cBhvr>
                                        <p:cTn id="260" dur="200" fill="hold">
                                          <p:stCondLst>
                                            <p:cond delay="600"/>
                                          </p:stCondLst>
                                        </p:cTn>
                                        <p:tgtEl>
                                          <p:spTgt spid="23"/>
                                        </p:tgtEl>
                                        <p:attrNameLst>
                                          <p:attrName>r</p:attrName>
                                        </p:attrNameLst>
                                      </p:cBhvr>
                                    </p:animRot>
                                    <p:animRot by="120000">
                                      <p:cBhvr>
                                        <p:cTn id="261" dur="200" fill="hold">
                                          <p:stCondLst>
                                            <p:cond delay="800"/>
                                          </p:stCondLst>
                                        </p:cTn>
                                        <p:tgtEl>
                                          <p:spTgt spid="23"/>
                                        </p:tgtEl>
                                        <p:attrNameLst>
                                          <p:attrName>r</p:attrName>
                                        </p:attrNameLst>
                                      </p:cBhvr>
                                    </p:animRot>
                                  </p:childTnLst>
                                </p:cTn>
                              </p:par>
                              <p:par>
                                <p:cTn id="262" presetID="32" presetClass="emph" presetSubtype="0" fill="hold" grpId="3" nodeType="withEffect">
                                  <p:stCondLst>
                                    <p:cond delay="0"/>
                                  </p:stCondLst>
                                  <p:childTnLst>
                                    <p:animRot by="120000">
                                      <p:cBhvr>
                                        <p:cTn id="263" dur="100" fill="hold">
                                          <p:stCondLst>
                                            <p:cond delay="0"/>
                                          </p:stCondLst>
                                        </p:cTn>
                                        <p:tgtEl>
                                          <p:spTgt spid="24"/>
                                        </p:tgtEl>
                                        <p:attrNameLst>
                                          <p:attrName>r</p:attrName>
                                        </p:attrNameLst>
                                      </p:cBhvr>
                                    </p:animRot>
                                    <p:animRot by="-240000">
                                      <p:cBhvr>
                                        <p:cTn id="264" dur="200" fill="hold">
                                          <p:stCondLst>
                                            <p:cond delay="200"/>
                                          </p:stCondLst>
                                        </p:cTn>
                                        <p:tgtEl>
                                          <p:spTgt spid="24"/>
                                        </p:tgtEl>
                                        <p:attrNameLst>
                                          <p:attrName>r</p:attrName>
                                        </p:attrNameLst>
                                      </p:cBhvr>
                                    </p:animRot>
                                    <p:animRot by="240000">
                                      <p:cBhvr>
                                        <p:cTn id="265" dur="200" fill="hold">
                                          <p:stCondLst>
                                            <p:cond delay="400"/>
                                          </p:stCondLst>
                                        </p:cTn>
                                        <p:tgtEl>
                                          <p:spTgt spid="24"/>
                                        </p:tgtEl>
                                        <p:attrNameLst>
                                          <p:attrName>r</p:attrName>
                                        </p:attrNameLst>
                                      </p:cBhvr>
                                    </p:animRot>
                                    <p:animRot by="-240000">
                                      <p:cBhvr>
                                        <p:cTn id="266" dur="200" fill="hold">
                                          <p:stCondLst>
                                            <p:cond delay="600"/>
                                          </p:stCondLst>
                                        </p:cTn>
                                        <p:tgtEl>
                                          <p:spTgt spid="24"/>
                                        </p:tgtEl>
                                        <p:attrNameLst>
                                          <p:attrName>r</p:attrName>
                                        </p:attrNameLst>
                                      </p:cBhvr>
                                    </p:animRot>
                                    <p:animRot by="120000">
                                      <p:cBhvr>
                                        <p:cTn id="267" dur="200" fill="hold">
                                          <p:stCondLst>
                                            <p:cond delay="800"/>
                                          </p:stCondLst>
                                        </p:cTn>
                                        <p:tgtEl>
                                          <p:spTgt spid="24"/>
                                        </p:tgtEl>
                                        <p:attrNameLst>
                                          <p:attrName>r</p:attrName>
                                        </p:attrNameLst>
                                      </p:cBhvr>
                                    </p:animRot>
                                  </p:childTnLst>
                                </p:cTn>
                              </p:par>
                              <p:par>
                                <p:cTn id="268" presetID="32" presetClass="emph" presetSubtype="0" fill="hold" grpId="3" nodeType="withEffect">
                                  <p:stCondLst>
                                    <p:cond delay="0"/>
                                  </p:stCondLst>
                                  <p:childTnLst>
                                    <p:animRot by="120000">
                                      <p:cBhvr>
                                        <p:cTn id="269" dur="100" fill="hold">
                                          <p:stCondLst>
                                            <p:cond delay="0"/>
                                          </p:stCondLst>
                                        </p:cTn>
                                        <p:tgtEl>
                                          <p:spTgt spid="25"/>
                                        </p:tgtEl>
                                        <p:attrNameLst>
                                          <p:attrName>r</p:attrName>
                                        </p:attrNameLst>
                                      </p:cBhvr>
                                    </p:animRot>
                                    <p:animRot by="-240000">
                                      <p:cBhvr>
                                        <p:cTn id="270" dur="200" fill="hold">
                                          <p:stCondLst>
                                            <p:cond delay="200"/>
                                          </p:stCondLst>
                                        </p:cTn>
                                        <p:tgtEl>
                                          <p:spTgt spid="25"/>
                                        </p:tgtEl>
                                        <p:attrNameLst>
                                          <p:attrName>r</p:attrName>
                                        </p:attrNameLst>
                                      </p:cBhvr>
                                    </p:animRot>
                                    <p:animRot by="240000">
                                      <p:cBhvr>
                                        <p:cTn id="271" dur="200" fill="hold">
                                          <p:stCondLst>
                                            <p:cond delay="400"/>
                                          </p:stCondLst>
                                        </p:cTn>
                                        <p:tgtEl>
                                          <p:spTgt spid="25"/>
                                        </p:tgtEl>
                                        <p:attrNameLst>
                                          <p:attrName>r</p:attrName>
                                        </p:attrNameLst>
                                      </p:cBhvr>
                                    </p:animRot>
                                    <p:animRot by="-240000">
                                      <p:cBhvr>
                                        <p:cTn id="272" dur="200" fill="hold">
                                          <p:stCondLst>
                                            <p:cond delay="600"/>
                                          </p:stCondLst>
                                        </p:cTn>
                                        <p:tgtEl>
                                          <p:spTgt spid="25"/>
                                        </p:tgtEl>
                                        <p:attrNameLst>
                                          <p:attrName>r</p:attrName>
                                        </p:attrNameLst>
                                      </p:cBhvr>
                                    </p:animRot>
                                    <p:animRot by="120000">
                                      <p:cBhvr>
                                        <p:cTn id="273" dur="200" fill="hold">
                                          <p:stCondLst>
                                            <p:cond delay="800"/>
                                          </p:stCondLst>
                                        </p:cTn>
                                        <p:tgtEl>
                                          <p:spTgt spid="25"/>
                                        </p:tgtEl>
                                        <p:attrNameLst>
                                          <p:attrName>r</p:attrName>
                                        </p:attrNameLst>
                                      </p:cBhvr>
                                    </p:animRot>
                                  </p:childTnLst>
                                </p:cTn>
                              </p:par>
                              <p:par>
                                <p:cTn id="274" presetID="32" presetClass="emph" presetSubtype="0" fill="hold" nodeType="withEffect">
                                  <p:stCondLst>
                                    <p:cond delay="0"/>
                                  </p:stCondLst>
                                  <p:childTnLst>
                                    <p:animRot by="120000">
                                      <p:cBhvr>
                                        <p:cTn id="275" dur="100" fill="hold">
                                          <p:stCondLst>
                                            <p:cond delay="0"/>
                                          </p:stCondLst>
                                        </p:cTn>
                                        <p:tgtEl>
                                          <p:spTgt spid="17"/>
                                        </p:tgtEl>
                                        <p:attrNameLst>
                                          <p:attrName>r</p:attrName>
                                        </p:attrNameLst>
                                      </p:cBhvr>
                                    </p:animRot>
                                    <p:animRot by="-240000">
                                      <p:cBhvr>
                                        <p:cTn id="276" dur="200" fill="hold">
                                          <p:stCondLst>
                                            <p:cond delay="200"/>
                                          </p:stCondLst>
                                        </p:cTn>
                                        <p:tgtEl>
                                          <p:spTgt spid="17"/>
                                        </p:tgtEl>
                                        <p:attrNameLst>
                                          <p:attrName>r</p:attrName>
                                        </p:attrNameLst>
                                      </p:cBhvr>
                                    </p:animRot>
                                    <p:animRot by="240000">
                                      <p:cBhvr>
                                        <p:cTn id="277" dur="200" fill="hold">
                                          <p:stCondLst>
                                            <p:cond delay="400"/>
                                          </p:stCondLst>
                                        </p:cTn>
                                        <p:tgtEl>
                                          <p:spTgt spid="17"/>
                                        </p:tgtEl>
                                        <p:attrNameLst>
                                          <p:attrName>r</p:attrName>
                                        </p:attrNameLst>
                                      </p:cBhvr>
                                    </p:animRot>
                                    <p:animRot by="-240000">
                                      <p:cBhvr>
                                        <p:cTn id="278" dur="200" fill="hold">
                                          <p:stCondLst>
                                            <p:cond delay="600"/>
                                          </p:stCondLst>
                                        </p:cTn>
                                        <p:tgtEl>
                                          <p:spTgt spid="17"/>
                                        </p:tgtEl>
                                        <p:attrNameLst>
                                          <p:attrName>r</p:attrName>
                                        </p:attrNameLst>
                                      </p:cBhvr>
                                    </p:animRot>
                                    <p:animRot by="120000">
                                      <p:cBhvr>
                                        <p:cTn id="279" dur="200" fill="hold">
                                          <p:stCondLst>
                                            <p:cond delay="800"/>
                                          </p:stCondLst>
                                        </p:cTn>
                                        <p:tgtEl>
                                          <p:spTgt spid="17"/>
                                        </p:tgtEl>
                                        <p:attrNameLst>
                                          <p:attrName>r</p:attrName>
                                        </p:attrNameLst>
                                      </p:cBhvr>
                                    </p:animRot>
                                  </p:childTnLst>
                                </p:cTn>
                              </p:par>
                              <p:par>
                                <p:cTn id="280" presetID="32" presetClass="emph" presetSubtype="0" fill="hold" grpId="4" nodeType="withEffect">
                                  <p:stCondLst>
                                    <p:cond delay="0"/>
                                  </p:stCondLst>
                                  <p:childTnLst>
                                    <p:animRot by="120000">
                                      <p:cBhvr>
                                        <p:cTn id="281" dur="100" fill="hold">
                                          <p:stCondLst>
                                            <p:cond delay="0"/>
                                          </p:stCondLst>
                                        </p:cTn>
                                        <p:tgtEl>
                                          <p:spTgt spid="18"/>
                                        </p:tgtEl>
                                        <p:attrNameLst>
                                          <p:attrName>r</p:attrName>
                                        </p:attrNameLst>
                                      </p:cBhvr>
                                    </p:animRot>
                                    <p:animRot by="-240000">
                                      <p:cBhvr>
                                        <p:cTn id="282" dur="200" fill="hold">
                                          <p:stCondLst>
                                            <p:cond delay="200"/>
                                          </p:stCondLst>
                                        </p:cTn>
                                        <p:tgtEl>
                                          <p:spTgt spid="18"/>
                                        </p:tgtEl>
                                        <p:attrNameLst>
                                          <p:attrName>r</p:attrName>
                                        </p:attrNameLst>
                                      </p:cBhvr>
                                    </p:animRot>
                                    <p:animRot by="240000">
                                      <p:cBhvr>
                                        <p:cTn id="283" dur="200" fill="hold">
                                          <p:stCondLst>
                                            <p:cond delay="400"/>
                                          </p:stCondLst>
                                        </p:cTn>
                                        <p:tgtEl>
                                          <p:spTgt spid="18"/>
                                        </p:tgtEl>
                                        <p:attrNameLst>
                                          <p:attrName>r</p:attrName>
                                        </p:attrNameLst>
                                      </p:cBhvr>
                                    </p:animRot>
                                    <p:animRot by="-240000">
                                      <p:cBhvr>
                                        <p:cTn id="284" dur="200" fill="hold">
                                          <p:stCondLst>
                                            <p:cond delay="600"/>
                                          </p:stCondLst>
                                        </p:cTn>
                                        <p:tgtEl>
                                          <p:spTgt spid="18"/>
                                        </p:tgtEl>
                                        <p:attrNameLst>
                                          <p:attrName>r</p:attrName>
                                        </p:attrNameLst>
                                      </p:cBhvr>
                                    </p:animRot>
                                    <p:animRot by="120000">
                                      <p:cBhvr>
                                        <p:cTn id="285" dur="200" fill="hold">
                                          <p:stCondLst>
                                            <p:cond delay="800"/>
                                          </p:stCondLst>
                                        </p:cTn>
                                        <p:tgtEl>
                                          <p:spTgt spid="18"/>
                                        </p:tgtEl>
                                        <p:attrNameLst>
                                          <p:attrName>r</p:attrName>
                                        </p:attrNameLst>
                                      </p:cBhvr>
                                    </p:animRot>
                                  </p:childTnLst>
                                </p:cTn>
                              </p:par>
                              <p:par>
                                <p:cTn id="286" presetID="32" presetClass="emph" presetSubtype="0" fill="hold" grpId="4" nodeType="withEffect">
                                  <p:stCondLst>
                                    <p:cond delay="0"/>
                                  </p:stCondLst>
                                  <p:childTnLst>
                                    <p:animRot by="120000">
                                      <p:cBhvr>
                                        <p:cTn id="287" dur="100" fill="hold">
                                          <p:stCondLst>
                                            <p:cond delay="0"/>
                                          </p:stCondLst>
                                        </p:cTn>
                                        <p:tgtEl>
                                          <p:spTgt spid="19"/>
                                        </p:tgtEl>
                                        <p:attrNameLst>
                                          <p:attrName>r</p:attrName>
                                        </p:attrNameLst>
                                      </p:cBhvr>
                                    </p:animRot>
                                    <p:animRot by="-240000">
                                      <p:cBhvr>
                                        <p:cTn id="288" dur="200" fill="hold">
                                          <p:stCondLst>
                                            <p:cond delay="200"/>
                                          </p:stCondLst>
                                        </p:cTn>
                                        <p:tgtEl>
                                          <p:spTgt spid="19"/>
                                        </p:tgtEl>
                                        <p:attrNameLst>
                                          <p:attrName>r</p:attrName>
                                        </p:attrNameLst>
                                      </p:cBhvr>
                                    </p:animRot>
                                    <p:animRot by="240000">
                                      <p:cBhvr>
                                        <p:cTn id="289" dur="200" fill="hold">
                                          <p:stCondLst>
                                            <p:cond delay="400"/>
                                          </p:stCondLst>
                                        </p:cTn>
                                        <p:tgtEl>
                                          <p:spTgt spid="19"/>
                                        </p:tgtEl>
                                        <p:attrNameLst>
                                          <p:attrName>r</p:attrName>
                                        </p:attrNameLst>
                                      </p:cBhvr>
                                    </p:animRot>
                                    <p:animRot by="-240000">
                                      <p:cBhvr>
                                        <p:cTn id="290" dur="200" fill="hold">
                                          <p:stCondLst>
                                            <p:cond delay="600"/>
                                          </p:stCondLst>
                                        </p:cTn>
                                        <p:tgtEl>
                                          <p:spTgt spid="19"/>
                                        </p:tgtEl>
                                        <p:attrNameLst>
                                          <p:attrName>r</p:attrName>
                                        </p:attrNameLst>
                                      </p:cBhvr>
                                    </p:animRot>
                                    <p:animRot by="120000">
                                      <p:cBhvr>
                                        <p:cTn id="291" dur="200" fill="hold">
                                          <p:stCondLst>
                                            <p:cond delay="800"/>
                                          </p:stCondLst>
                                        </p:cTn>
                                        <p:tgtEl>
                                          <p:spTgt spid="19"/>
                                        </p:tgtEl>
                                        <p:attrNameLst>
                                          <p:attrName>r</p:attrName>
                                        </p:attrNameLst>
                                      </p:cBhvr>
                                    </p:animRot>
                                  </p:childTnLst>
                                </p:cTn>
                              </p:par>
                              <p:par>
                                <p:cTn id="292" presetID="32" presetClass="emph" presetSubtype="0" fill="hold" nodeType="withEffect">
                                  <p:stCondLst>
                                    <p:cond delay="0"/>
                                  </p:stCondLst>
                                  <p:childTnLst>
                                    <p:animRot by="120000">
                                      <p:cBhvr>
                                        <p:cTn id="293" dur="100" fill="hold">
                                          <p:stCondLst>
                                            <p:cond delay="0"/>
                                          </p:stCondLst>
                                        </p:cTn>
                                        <p:tgtEl>
                                          <p:spTgt spid="20"/>
                                        </p:tgtEl>
                                        <p:attrNameLst>
                                          <p:attrName>r</p:attrName>
                                        </p:attrNameLst>
                                      </p:cBhvr>
                                    </p:animRot>
                                    <p:animRot by="-240000">
                                      <p:cBhvr>
                                        <p:cTn id="294" dur="200" fill="hold">
                                          <p:stCondLst>
                                            <p:cond delay="200"/>
                                          </p:stCondLst>
                                        </p:cTn>
                                        <p:tgtEl>
                                          <p:spTgt spid="20"/>
                                        </p:tgtEl>
                                        <p:attrNameLst>
                                          <p:attrName>r</p:attrName>
                                        </p:attrNameLst>
                                      </p:cBhvr>
                                    </p:animRot>
                                    <p:animRot by="240000">
                                      <p:cBhvr>
                                        <p:cTn id="295" dur="200" fill="hold">
                                          <p:stCondLst>
                                            <p:cond delay="400"/>
                                          </p:stCondLst>
                                        </p:cTn>
                                        <p:tgtEl>
                                          <p:spTgt spid="20"/>
                                        </p:tgtEl>
                                        <p:attrNameLst>
                                          <p:attrName>r</p:attrName>
                                        </p:attrNameLst>
                                      </p:cBhvr>
                                    </p:animRot>
                                    <p:animRot by="-240000">
                                      <p:cBhvr>
                                        <p:cTn id="296" dur="200" fill="hold">
                                          <p:stCondLst>
                                            <p:cond delay="600"/>
                                          </p:stCondLst>
                                        </p:cTn>
                                        <p:tgtEl>
                                          <p:spTgt spid="20"/>
                                        </p:tgtEl>
                                        <p:attrNameLst>
                                          <p:attrName>r</p:attrName>
                                        </p:attrNameLst>
                                      </p:cBhvr>
                                    </p:animRot>
                                    <p:animRot by="120000">
                                      <p:cBhvr>
                                        <p:cTn id="297" dur="200" fill="hold">
                                          <p:stCondLst>
                                            <p:cond delay="800"/>
                                          </p:stCondLst>
                                        </p:cTn>
                                        <p:tgtEl>
                                          <p:spTgt spid="20"/>
                                        </p:tgtEl>
                                        <p:attrNameLst>
                                          <p:attrName>r</p:attrName>
                                        </p:attrNameLst>
                                      </p:cBhvr>
                                    </p:animRot>
                                  </p:childTnLst>
                                </p:cTn>
                              </p:par>
                              <p:par>
                                <p:cTn id="298" presetID="32" presetClass="emph" presetSubtype="0" fill="hold" grpId="3" nodeType="withEffect">
                                  <p:stCondLst>
                                    <p:cond delay="0"/>
                                  </p:stCondLst>
                                  <p:childTnLst>
                                    <p:animRot by="120000">
                                      <p:cBhvr>
                                        <p:cTn id="299" dur="100" fill="hold">
                                          <p:stCondLst>
                                            <p:cond delay="0"/>
                                          </p:stCondLst>
                                        </p:cTn>
                                        <p:tgtEl>
                                          <p:spTgt spid="21"/>
                                        </p:tgtEl>
                                        <p:attrNameLst>
                                          <p:attrName>r</p:attrName>
                                        </p:attrNameLst>
                                      </p:cBhvr>
                                    </p:animRot>
                                    <p:animRot by="-240000">
                                      <p:cBhvr>
                                        <p:cTn id="300" dur="200" fill="hold">
                                          <p:stCondLst>
                                            <p:cond delay="200"/>
                                          </p:stCondLst>
                                        </p:cTn>
                                        <p:tgtEl>
                                          <p:spTgt spid="21"/>
                                        </p:tgtEl>
                                        <p:attrNameLst>
                                          <p:attrName>r</p:attrName>
                                        </p:attrNameLst>
                                      </p:cBhvr>
                                    </p:animRot>
                                    <p:animRot by="240000">
                                      <p:cBhvr>
                                        <p:cTn id="301" dur="200" fill="hold">
                                          <p:stCondLst>
                                            <p:cond delay="400"/>
                                          </p:stCondLst>
                                        </p:cTn>
                                        <p:tgtEl>
                                          <p:spTgt spid="21"/>
                                        </p:tgtEl>
                                        <p:attrNameLst>
                                          <p:attrName>r</p:attrName>
                                        </p:attrNameLst>
                                      </p:cBhvr>
                                    </p:animRot>
                                    <p:animRot by="-240000">
                                      <p:cBhvr>
                                        <p:cTn id="302" dur="200" fill="hold">
                                          <p:stCondLst>
                                            <p:cond delay="600"/>
                                          </p:stCondLst>
                                        </p:cTn>
                                        <p:tgtEl>
                                          <p:spTgt spid="21"/>
                                        </p:tgtEl>
                                        <p:attrNameLst>
                                          <p:attrName>r</p:attrName>
                                        </p:attrNameLst>
                                      </p:cBhvr>
                                    </p:animRot>
                                    <p:animRot by="120000">
                                      <p:cBhvr>
                                        <p:cTn id="303" dur="200" fill="hold">
                                          <p:stCondLst>
                                            <p:cond delay="800"/>
                                          </p:stCondLst>
                                        </p:cTn>
                                        <p:tgtEl>
                                          <p:spTgt spid="21"/>
                                        </p:tgtEl>
                                        <p:attrNameLst>
                                          <p:attrName>r</p:attrName>
                                        </p:attrNameLst>
                                      </p:cBhvr>
                                    </p:animRot>
                                  </p:childTnLst>
                                </p:cTn>
                              </p:par>
                              <p:par>
                                <p:cTn id="304" presetID="32" presetClass="emph" presetSubtype="0" fill="hold" grpId="3" nodeType="withEffect">
                                  <p:stCondLst>
                                    <p:cond delay="0"/>
                                  </p:stCondLst>
                                  <p:childTnLst>
                                    <p:animRot by="120000">
                                      <p:cBhvr>
                                        <p:cTn id="305" dur="100" fill="hold">
                                          <p:stCondLst>
                                            <p:cond delay="0"/>
                                          </p:stCondLst>
                                        </p:cTn>
                                        <p:tgtEl>
                                          <p:spTgt spid="22"/>
                                        </p:tgtEl>
                                        <p:attrNameLst>
                                          <p:attrName>r</p:attrName>
                                        </p:attrNameLst>
                                      </p:cBhvr>
                                    </p:animRot>
                                    <p:animRot by="-240000">
                                      <p:cBhvr>
                                        <p:cTn id="306" dur="200" fill="hold">
                                          <p:stCondLst>
                                            <p:cond delay="200"/>
                                          </p:stCondLst>
                                        </p:cTn>
                                        <p:tgtEl>
                                          <p:spTgt spid="22"/>
                                        </p:tgtEl>
                                        <p:attrNameLst>
                                          <p:attrName>r</p:attrName>
                                        </p:attrNameLst>
                                      </p:cBhvr>
                                    </p:animRot>
                                    <p:animRot by="240000">
                                      <p:cBhvr>
                                        <p:cTn id="307" dur="200" fill="hold">
                                          <p:stCondLst>
                                            <p:cond delay="400"/>
                                          </p:stCondLst>
                                        </p:cTn>
                                        <p:tgtEl>
                                          <p:spTgt spid="22"/>
                                        </p:tgtEl>
                                        <p:attrNameLst>
                                          <p:attrName>r</p:attrName>
                                        </p:attrNameLst>
                                      </p:cBhvr>
                                    </p:animRot>
                                    <p:animRot by="-240000">
                                      <p:cBhvr>
                                        <p:cTn id="308" dur="200" fill="hold">
                                          <p:stCondLst>
                                            <p:cond delay="600"/>
                                          </p:stCondLst>
                                        </p:cTn>
                                        <p:tgtEl>
                                          <p:spTgt spid="22"/>
                                        </p:tgtEl>
                                        <p:attrNameLst>
                                          <p:attrName>r</p:attrName>
                                        </p:attrNameLst>
                                      </p:cBhvr>
                                    </p:animRot>
                                    <p:animRot by="120000">
                                      <p:cBhvr>
                                        <p:cTn id="309" dur="200" fill="hold">
                                          <p:stCondLst>
                                            <p:cond delay="800"/>
                                          </p:stCondLst>
                                        </p:cTn>
                                        <p:tgtEl>
                                          <p:spTgt spid="22"/>
                                        </p:tgtEl>
                                        <p:attrNameLst>
                                          <p:attrName>r</p:attrName>
                                        </p:attrNameLst>
                                      </p:cBhvr>
                                    </p:animRot>
                                  </p:childTnLst>
                                </p:cTn>
                              </p:par>
                              <p:par>
                                <p:cTn id="310" presetID="1" presetClass="emph" presetSubtype="2" fill="hold" nodeType="withEffect">
                                  <p:stCondLst>
                                    <p:cond delay="500"/>
                                  </p:stCondLst>
                                  <p:childTnLst>
                                    <p:animClr clrSpc="rgb" dir="cw">
                                      <p:cBhvr>
                                        <p:cTn id="311" dur="2000" fill="hold"/>
                                        <p:tgtEl>
                                          <p:spTgt spid="25"/>
                                        </p:tgtEl>
                                        <p:attrNameLst>
                                          <p:attrName>fillcolor</p:attrName>
                                        </p:attrNameLst>
                                      </p:cBhvr>
                                      <p:to>
                                        <a:srgbClr val="FF0000"/>
                                      </p:to>
                                    </p:animClr>
                                    <p:set>
                                      <p:cBhvr>
                                        <p:cTn id="312" dur="2000" fill="hold"/>
                                        <p:tgtEl>
                                          <p:spTgt spid="25"/>
                                        </p:tgtEl>
                                        <p:attrNameLst>
                                          <p:attrName>fill.type</p:attrName>
                                        </p:attrNameLst>
                                      </p:cBhvr>
                                      <p:to>
                                        <p:strVal val="solid"/>
                                      </p:to>
                                    </p:set>
                                    <p:set>
                                      <p:cBhvr>
                                        <p:cTn id="313" dur="2000" fill="hold"/>
                                        <p:tgtEl>
                                          <p:spTgt spid="25"/>
                                        </p:tgtEl>
                                        <p:attrNameLst>
                                          <p:attrName>fill.on</p:attrName>
                                        </p:attrNameLst>
                                      </p:cBhvr>
                                      <p:to>
                                        <p:strVal val="true"/>
                                      </p:to>
                                    </p:set>
                                  </p:childTnLst>
                                  <p:subTnLst>
                                    <p:audio>
                                      <p:cMediaNode>
                                        <p:cTn display="0" masterRel="sameClick">
                                          <p:stCondLst>
                                            <p:cond evt="begin" delay="0">
                                              <p:tn val="310"/>
                                            </p:cond>
                                          </p:stCondLst>
                                          <p:endCondLst>
                                            <p:cond evt="onStopAudio" delay="0">
                                              <p:tgtEl>
                                                <p:sldTgt/>
                                              </p:tgtEl>
                                            </p:cond>
                                          </p:endCondLst>
                                        </p:cTn>
                                        <p:tgtEl>
                                          <p:sndTgt r:embed="rId4" name="sai 50 (1).wav"/>
                                        </p:tgtEl>
                                      </p:cMediaNode>
                                    </p:audio>
                                  </p:subTnLst>
                                </p:cTn>
                              </p:par>
                              <p:par>
                                <p:cTn id="314" presetID="1" presetClass="emph" presetSubtype="2" fill="hold" nodeType="withEffect">
                                  <p:stCondLst>
                                    <p:cond delay="500"/>
                                  </p:stCondLst>
                                  <p:childTnLst>
                                    <p:animClr clrSpc="rgb" dir="cw">
                                      <p:cBhvr>
                                        <p:cTn id="315" dur="2000" fill="hold"/>
                                        <p:tgtEl>
                                          <p:spTgt spid="19"/>
                                        </p:tgtEl>
                                        <p:attrNameLst>
                                          <p:attrName>fillcolor</p:attrName>
                                        </p:attrNameLst>
                                      </p:cBhvr>
                                      <p:to>
                                        <a:srgbClr val="66FFFF"/>
                                      </p:to>
                                    </p:animClr>
                                    <p:set>
                                      <p:cBhvr>
                                        <p:cTn id="316" dur="2000" fill="hold"/>
                                        <p:tgtEl>
                                          <p:spTgt spid="19"/>
                                        </p:tgtEl>
                                        <p:attrNameLst>
                                          <p:attrName>fill.type</p:attrName>
                                        </p:attrNameLst>
                                      </p:cBhvr>
                                      <p:to>
                                        <p:strVal val="solid"/>
                                      </p:to>
                                    </p:set>
                                    <p:set>
                                      <p:cBhvr>
                                        <p:cTn id="317" dur="2000" fill="hold"/>
                                        <p:tgtEl>
                                          <p:spTgt spid="19"/>
                                        </p:tgtEl>
                                        <p:attrNameLst>
                                          <p:attrName>fill.on</p:attrName>
                                        </p:attrNameLst>
                                      </p:cBhvr>
                                      <p:to>
                                        <p:strVal val="true"/>
                                      </p:to>
                                    </p:set>
                                  </p:childTnLst>
                                </p:cTn>
                              </p:par>
                              <p:par>
                                <p:cTn id="318" presetID="47" presetClass="entr" presetSubtype="0" fill="hold" nodeType="withEffect">
                                  <p:stCondLst>
                                    <p:cond delay="500"/>
                                  </p:stCondLst>
                                  <p:childTnLst>
                                    <p:set>
                                      <p:cBhvr>
                                        <p:cTn id="319" dur="1" fill="hold">
                                          <p:stCondLst>
                                            <p:cond delay="0"/>
                                          </p:stCondLst>
                                        </p:cTn>
                                        <p:tgtEl>
                                          <p:spTgt spid="31"/>
                                        </p:tgtEl>
                                        <p:attrNameLst>
                                          <p:attrName>style.visibility</p:attrName>
                                        </p:attrNameLst>
                                      </p:cBhvr>
                                      <p:to>
                                        <p:strVal val="visible"/>
                                      </p:to>
                                    </p:set>
                                    <p:animEffect transition="in" filter="fade">
                                      <p:cBhvr>
                                        <p:cTn id="320" dur="1000"/>
                                        <p:tgtEl>
                                          <p:spTgt spid="31"/>
                                        </p:tgtEl>
                                      </p:cBhvr>
                                    </p:animEffect>
                                    <p:anim calcmode="lin" valueType="num">
                                      <p:cBhvr>
                                        <p:cTn id="321" dur="1000" fill="hold"/>
                                        <p:tgtEl>
                                          <p:spTgt spid="31"/>
                                        </p:tgtEl>
                                        <p:attrNameLst>
                                          <p:attrName>ppt_x</p:attrName>
                                        </p:attrNameLst>
                                      </p:cBhvr>
                                      <p:tavLst>
                                        <p:tav tm="0">
                                          <p:val>
                                            <p:strVal val="#ppt_x"/>
                                          </p:val>
                                        </p:tav>
                                        <p:tav tm="100000">
                                          <p:val>
                                            <p:strVal val="#ppt_x"/>
                                          </p:val>
                                        </p:tav>
                                      </p:tavLst>
                                    </p:anim>
                                    <p:anim calcmode="lin" valueType="num">
                                      <p:cBhvr>
                                        <p:cTn id="322"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5"/>
                  </p:tgtEl>
                </p:cond>
              </p:nextCondLst>
            </p:seq>
            <p:seq concurrent="1" nextAc="seek">
              <p:cTn id="323" restart="whenNotActive" fill="hold" evtFilter="cancelBubble" nodeType="interactiveSeq">
                <p:stCondLst>
                  <p:cond evt="onClick" delay="0">
                    <p:tgtEl>
                      <p:spTgt spid="29"/>
                    </p:tgtEl>
                  </p:cond>
                </p:stCondLst>
                <p:endSync evt="end" delay="0">
                  <p:rtn val="all"/>
                </p:endSync>
                <p:childTnLst>
                  <p:par>
                    <p:cTn id="324" fill="hold">
                      <p:stCondLst>
                        <p:cond delay="0"/>
                      </p:stCondLst>
                      <p:childTnLst>
                        <p:par>
                          <p:cTn id="325" fill="hold">
                            <p:stCondLst>
                              <p:cond delay="0"/>
                            </p:stCondLst>
                            <p:childTnLst>
                              <p:par>
                                <p:cTn id="326" presetID="32" presetClass="emph" presetSubtype="0" fill="hold" nodeType="withEffect">
                                  <p:stCondLst>
                                    <p:cond delay="0"/>
                                  </p:stCondLst>
                                  <p:childTnLst>
                                    <p:animRot by="120000">
                                      <p:cBhvr>
                                        <p:cTn id="327" dur="100" fill="hold">
                                          <p:stCondLst>
                                            <p:cond delay="0"/>
                                          </p:stCondLst>
                                        </p:cTn>
                                        <p:tgtEl>
                                          <p:spTgt spid="27"/>
                                        </p:tgtEl>
                                        <p:attrNameLst>
                                          <p:attrName>r</p:attrName>
                                        </p:attrNameLst>
                                      </p:cBhvr>
                                    </p:animRot>
                                    <p:animRot by="-240000">
                                      <p:cBhvr>
                                        <p:cTn id="328" dur="200" fill="hold">
                                          <p:stCondLst>
                                            <p:cond delay="200"/>
                                          </p:stCondLst>
                                        </p:cTn>
                                        <p:tgtEl>
                                          <p:spTgt spid="27"/>
                                        </p:tgtEl>
                                        <p:attrNameLst>
                                          <p:attrName>r</p:attrName>
                                        </p:attrNameLst>
                                      </p:cBhvr>
                                    </p:animRot>
                                    <p:animRot by="240000">
                                      <p:cBhvr>
                                        <p:cTn id="329" dur="200" fill="hold">
                                          <p:stCondLst>
                                            <p:cond delay="400"/>
                                          </p:stCondLst>
                                        </p:cTn>
                                        <p:tgtEl>
                                          <p:spTgt spid="27"/>
                                        </p:tgtEl>
                                        <p:attrNameLst>
                                          <p:attrName>r</p:attrName>
                                        </p:attrNameLst>
                                      </p:cBhvr>
                                    </p:animRot>
                                    <p:animRot by="-240000">
                                      <p:cBhvr>
                                        <p:cTn id="330" dur="200" fill="hold">
                                          <p:stCondLst>
                                            <p:cond delay="600"/>
                                          </p:stCondLst>
                                        </p:cTn>
                                        <p:tgtEl>
                                          <p:spTgt spid="27"/>
                                        </p:tgtEl>
                                        <p:attrNameLst>
                                          <p:attrName>r</p:attrName>
                                        </p:attrNameLst>
                                      </p:cBhvr>
                                    </p:animRot>
                                    <p:animRot by="120000">
                                      <p:cBhvr>
                                        <p:cTn id="331" dur="200" fill="hold">
                                          <p:stCondLst>
                                            <p:cond delay="800"/>
                                          </p:stCondLst>
                                        </p:cTn>
                                        <p:tgtEl>
                                          <p:spTgt spid="27"/>
                                        </p:tgtEl>
                                        <p:attrNameLst>
                                          <p:attrName>r</p:attrName>
                                        </p:attrNameLst>
                                      </p:cBhvr>
                                    </p:animRot>
                                  </p:childTnLst>
                                </p:cTn>
                              </p:par>
                              <p:par>
                                <p:cTn id="332" presetID="32" presetClass="emph" presetSubtype="0" fill="hold" grpId="2" nodeType="withEffect">
                                  <p:stCondLst>
                                    <p:cond delay="0"/>
                                  </p:stCondLst>
                                  <p:childTnLst>
                                    <p:animRot by="120000">
                                      <p:cBhvr>
                                        <p:cTn id="333" dur="100" fill="hold">
                                          <p:stCondLst>
                                            <p:cond delay="0"/>
                                          </p:stCondLst>
                                        </p:cTn>
                                        <p:tgtEl>
                                          <p:spTgt spid="28"/>
                                        </p:tgtEl>
                                        <p:attrNameLst>
                                          <p:attrName>r</p:attrName>
                                        </p:attrNameLst>
                                      </p:cBhvr>
                                    </p:animRot>
                                    <p:animRot by="-240000">
                                      <p:cBhvr>
                                        <p:cTn id="334" dur="200" fill="hold">
                                          <p:stCondLst>
                                            <p:cond delay="200"/>
                                          </p:stCondLst>
                                        </p:cTn>
                                        <p:tgtEl>
                                          <p:spTgt spid="28"/>
                                        </p:tgtEl>
                                        <p:attrNameLst>
                                          <p:attrName>r</p:attrName>
                                        </p:attrNameLst>
                                      </p:cBhvr>
                                    </p:animRot>
                                    <p:animRot by="240000">
                                      <p:cBhvr>
                                        <p:cTn id="335" dur="200" fill="hold">
                                          <p:stCondLst>
                                            <p:cond delay="400"/>
                                          </p:stCondLst>
                                        </p:cTn>
                                        <p:tgtEl>
                                          <p:spTgt spid="28"/>
                                        </p:tgtEl>
                                        <p:attrNameLst>
                                          <p:attrName>r</p:attrName>
                                        </p:attrNameLst>
                                      </p:cBhvr>
                                    </p:animRot>
                                    <p:animRot by="-240000">
                                      <p:cBhvr>
                                        <p:cTn id="336" dur="200" fill="hold">
                                          <p:stCondLst>
                                            <p:cond delay="600"/>
                                          </p:stCondLst>
                                        </p:cTn>
                                        <p:tgtEl>
                                          <p:spTgt spid="28"/>
                                        </p:tgtEl>
                                        <p:attrNameLst>
                                          <p:attrName>r</p:attrName>
                                        </p:attrNameLst>
                                      </p:cBhvr>
                                    </p:animRot>
                                    <p:animRot by="120000">
                                      <p:cBhvr>
                                        <p:cTn id="337" dur="200" fill="hold">
                                          <p:stCondLst>
                                            <p:cond delay="800"/>
                                          </p:stCondLst>
                                        </p:cTn>
                                        <p:tgtEl>
                                          <p:spTgt spid="28"/>
                                        </p:tgtEl>
                                        <p:attrNameLst>
                                          <p:attrName>r</p:attrName>
                                        </p:attrNameLst>
                                      </p:cBhvr>
                                    </p:animRot>
                                  </p:childTnLst>
                                </p:cTn>
                              </p:par>
                              <p:par>
                                <p:cTn id="338" presetID="32" presetClass="emph" presetSubtype="0" fill="hold" grpId="2" nodeType="withEffect">
                                  <p:stCondLst>
                                    <p:cond delay="0"/>
                                  </p:stCondLst>
                                  <p:childTnLst>
                                    <p:animRot by="120000">
                                      <p:cBhvr>
                                        <p:cTn id="339" dur="100" fill="hold">
                                          <p:stCondLst>
                                            <p:cond delay="0"/>
                                          </p:stCondLst>
                                        </p:cTn>
                                        <p:tgtEl>
                                          <p:spTgt spid="29"/>
                                        </p:tgtEl>
                                        <p:attrNameLst>
                                          <p:attrName>r</p:attrName>
                                        </p:attrNameLst>
                                      </p:cBhvr>
                                    </p:animRot>
                                    <p:animRot by="-240000">
                                      <p:cBhvr>
                                        <p:cTn id="340" dur="200" fill="hold">
                                          <p:stCondLst>
                                            <p:cond delay="200"/>
                                          </p:stCondLst>
                                        </p:cTn>
                                        <p:tgtEl>
                                          <p:spTgt spid="29"/>
                                        </p:tgtEl>
                                        <p:attrNameLst>
                                          <p:attrName>r</p:attrName>
                                        </p:attrNameLst>
                                      </p:cBhvr>
                                    </p:animRot>
                                    <p:animRot by="240000">
                                      <p:cBhvr>
                                        <p:cTn id="341" dur="200" fill="hold">
                                          <p:stCondLst>
                                            <p:cond delay="400"/>
                                          </p:stCondLst>
                                        </p:cTn>
                                        <p:tgtEl>
                                          <p:spTgt spid="29"/>
                                        </p:tgtEl>
                                        <p:attrNameLst>
                                          <p:attrName>r</p:attrName>
                                        </p:attrNameLst>
                                      </p:cBhvr>
                                    </p:animRot>
                                    <p:animRot by="-240000">
                                      <p:cBhvr>
                                        <p:cTn id="342" dur="200" fill="hold">
                                          <p:stCondLst>
                                            <p:cond delay="600"/>
                                          </p:stCondLst>
                                        </p:cTn>
                                        <p:tgtEl>
                                          <p:spTgt spid="29"/>
                                        </p:tgtEl>
                                        <p:attrNameLst>
                                          <p:attrName>r</p:attrName>
                                        </p:attrNameLst>
                                      </p:cBhvr>
                                    </p:animRot>
                                    <p:animRot by="120000">
                                      <p:cBhvr>
                                        <p:cTn id="343" dur="200" fill="hold">
                                          <p:stCondLst>
                                            <p:cond delay="800"/>
                                          </p:stCondLst>
                                        </p:cTn>
                                        <p:tgtEl>
                                          <p:spTgt spid="29"/>
                                        </p:tgtEl>
                                        <p:attrNameLst>
                                          <p:attrName>r</p:attrName>
                                        </p:attrNameLst>
                                      </p:cBhvr>
                                    </p:animRot>
                                  </p:childTnLst>
                                </p:cTn>
                              </p:par>
                              <p:par>
                                <p:cTn id="344" presetID="32" presetClass="emph" presetSubtype="0" fill="hold" nodeType="withEffect">
                                  <p:stCondLst>
                                    <p:cond delay="0"/>
                                  </p:stCondLst>
                                  <p:childTnLst>
                                    <p:animRot by="120000">
                                      <p:cBhvr>
                                        <p:cTn id="345" dur="100" fill="hold">
                                          <p:stCondLst>
                                            <p:cond delay="0"/>
                                          </p:stCondLst>
                                        </p:cTn>
                                        <p:tgtEl>
                                          <p:spTgt spid="23"/>
                                        </p:tgtEl>
                                        <p:attrNameLst>
                                          <p:attrName>r</p:attrName>
                                        </p:attrNameLst>
                                      </p:cBhvr>
                                    </p:animRot>
                                    <p:animRot by="-240000">
                                      <p:cBhvr>
                                        <p:cTn id="346" dur="200" fill="hold">
                                          <p:stCondLst>
                                            <p:cond delay="200"/>
                                          </p:stCondLst>
                                        </p:cTn>
                                        <p:tgtEl>
                                          <p:spTgt spid="23"/>
                                        </p:tgtEl>
                                        <p:attrNameLst>
                                          <p:attrName>r</p:attrName>
                                        </p:attrNameLst>
                                      </p:cBhvr>
                                    </p:animRot>
                                    <p:animRot by="240000">
                                      <p:cBhvr>
                                        <p:cTn id="347" dur="200" fill="hold">
                                          <p:stCondLst>
                                            <p:cond delay="400"/>
                                          </p:stCondLst>
                                        </p:cTn>
                                        <p:tgtEl>
                                          <p:spTgt spid="23"/>
                                        </p:tgtEl>
                                        <p:attrNameLst>
                                          <p:attrName>r</p:attrName>
                                        </p:attrNameLst>
                                      </p:cBhvr>
                                    </p:animRot>
                                    <p:animRot by="-240000">
                                      <p:cBhvr>
                                        <p:cTn id="348" dur="200" fill="hold">
                                          <p:stCondLst>
                                            <p:cond delay="600"/>
                                          </p:stCondLst>
                                        </p:cTn>
                                        <p:tgtEl>
                                          <p:spTgt spid="23"/>
                                        </p:tgtEl>
                                        <p:attrNameLst>
                                          <p:attrName>r</p:attrName>
                                        </p:attrNameLst>
                                      </p:cBhvr>
                                    </p:animRot>
                                    <p:animRot by="120000">
                                      <p:cBhvr>
                                        <p:cTn id="349" dur="200" fill="hold">
                                          <p:stCondLst>
                                            <p:cond delay="800"/>
                                          </p:stCondLst>
                                        </p:cTn>
                                        <p:tgtEl>
                                          <p:spTgt spid="23"/>
                                        </p:tgtEl>
                                        <p:attrNameLst>
                                          <p:attrName>r</p:attrName>
                                        </p:attrNameLst>
                                      </p:cBhvr>
                                    </p:animRot>
                                  </p:childTnLst>
                                </p:cTn>
                              </p:par>
                              <p:par>
                                <p:cTn id="350" presetID="32" presetClass="emph" presetSubtype="0" fill="hold" grpId="4" nodeType="withEffect">
                                  <p:stCondLst>
                                    <p:cond delay="0"/>
                                  </p:stCondLst>
                                  <p:childTnLst>
                                    <p:animRot by="120000">
                                      <p:cBhvr>
                                        <p:cTn id="351" dur="100" fill="hold">
                                          <p:stCondLst>
                                            <p:cond delay="0"/>
                                          </p:stCondLst>
                                        </p:cTn>
                                        <p:tgtEl>
                                          <p:spTgt spid="24"/>
                                        </p:tgtEl>
                                        <p:attrNameLst>
                                          <p:attrName>r</p:attrName>
                                        </p:attrNameLst>
                                      </p:cBhvr>
                                    </p:animRot>
                                    <p:animRot by="-240000">
                                      <p:cBhvr>
                                        <p:cTn id="352" dur="200" fill="hold">
                                          <p:stCondLst>
                                            <p:cond delay="200"/>
                                          </p:stCondLst>
                                        </p:cTn>
                                        <p:tgtEl>
                                          <p:spTgt spid="24"/>
                                        </p:tgtEl>
                                        <p:attrNameLst>
                                          <p:attrName>r</p:attrName>
                                        </p:attrNameLst>
                                      </p:cBhvr>
                                    </p:animRot>
                                    <p:animRot by="240000">
                                      <p:cBhvr>
                                        <p:cTn id="353" dur="200" fill="hold">
                                          <p:stCondLst>
                                            <p:cond delay="400"/>
                                          </p:stCondLst>
                                        </p:cTn>
                                        <p:tgtEl>
                                          <p:spTgt spid="24"/>
                                        </p:tgtEl>
                                        <p:attrNameLst>
                                          <p:attrName>r</p:attrName>
                                        </p:attrNameLst>
                                      </p:cBhvr>
                                    </p:animRot>
                                    <p:animRot by="-240000">
                                      <p:cBhvr>
                                        <p:cTn id="354" dur="200" fill="hold">
                                          <p:stCondLst>
                                            <p:cond delay="600"/>
                                          </p:stCondLst>
                                        </p:cTn>
                                        <p:tgtEl>
                                          <p:spTgt spid="24"/>
                                        </p:tgtEl>
                                        <p:attrNameLst>
                                          <p:attrName>r</p:attrName>
                                        </p:attrNameLst>
                                      </p:cBhvr>
                                    </p:animRot>
                                    <p:animRot by="120000">
                                      <p:cBhvr>
                                        <p:cTn id="355" dur="200" fill="hold">
                                          <p:stCondLst>
                                            <p:cond delay="800"/>
                                          </p:stCondLst>
                                        </p:cTn>
                                        <p:tgtEl>
                                          <p:spTgt spid="24"/>
                                        </p:tgtEl>
                                        <p:attrNameLst>
                                          <p:attrName>r</p:attrName>
                                        </p:attrNameLst>
                                      </p:cBhvr>
                                    </p:animRot>
                                  </p:childTnLst>
                                </p:cTn>
                              </p:par>
                              <p:par>
                                <p:cTn id="356" presetID="32" presetClass="emph" presetSubtype="0" fill="hold" grpId="4" nodeType="withEffect">
                                  <p:stCondLst>
                                    <p:cond delay="0"/>
                                  </p:stCondLst>
                                  <p:childTnLst>
                                    <p:animRot by="120000">
                                      <p:cBhvr>
                                        <p:cTn id="357" dur="100" fill="hold">
                                          <p:stCondLst>
                                            <p:cond delay="0"/>
                                          </p:stCondLst>
                                        </p:cTn>
                                        <p:tgtEl>
                                          <p:spTgt spid="25"/>
                                        </p:tgtEl>
                                        <p:attrNameLst>
                                          <p:attrName>r</p:attrName>
                                        </p:attrNameLst>
                                      </p:cBhvr>
                                    </p:animRot>
                                    <p:animRot by="-240000">
                                      <p:cBhvr>
                                        <p:cTn id="358" dur="200" fill="hold">
                                          <p:stCondLst>
                                            <p:cond delay="200"/>
                                          </p:stCondLst>
                                        </p:cTn>
                                        <p:tgtEl>
                                          <p:spTgt spid="25"/>
                                        </p:tgtEl>
                                        <p:attrNameLst>
                                          <p:attrName>r</p:attrName>
                                        </p:attrNameLst>
                                      </p:cBhvr>
                                    </p:animRot>
                                    <p:animRot by="240000">
                                      <p:cBhvr>
                                        <p:cTn id="359" dur="200" fill="hold">
                                          <p:stCondLst>
                                            <p:cond delay="400"/>
                                          </p:stCondLst>
                                        </p:cTn>
                                        <p:tgtEl>
                                          <p:spTgt spid="25"/>
                                        </p:tgtEl>
                                        <p:attrNameLst>
                                          <p:attrName>r</p:attrName>
                                        </p:attrNameLst>
                                      </p:cBhvr>
                                    </p:animRot>
                                    <p:animRot by="-240000">
                                      <p:cBhvr>
                                        <p:cTn id="360" dur="200" fill="hold">
                                          <p:stCondLst>
                                            <p:cond delay="600"/>
                                          </p:stCondLst>
                                        </p:cTn>
                                        <p:tgtEl>
                                          <p:spTgt spid="25"/>
                                        </p:tgtEl>
                                        <p:attrNameLst>
                                          <p:attrName>r</p:attrName>
                                        </p:attrNameLst>
                                      </p:cBhvr>
                                    </p:animRot>
                                    <p:animRot by="120000">
                                      <p:cBhvr>
                                        <p:cTn id="361" dur="200" fill="hold">
                                          <p:stCondLst>
                                            <p:cond delay="800"/>
                                          </p:stCondLst>
                                        </p:cTn>
                                        <p:tgtEl>
                                          <p:spTgt spid="25"/>
                                        </p:tgtEl>
                                        <p:attrNameLst>
                                          <p:attrName>r</p:attrName>
                                        </p:attrNameLst>
                                      </p:cBhvr>
                                    </p:animRot>
                                  </p:childTnLst>
                                </p:cTn>
                              </p:par>
                              <p:par>
                                <p:cTn id="362" presetID="32" presetClass="emph" presetSubtype="0" fill="hold" nodeType="withEffect">
                                  <p:stCondLst>
                                    <p:cond delay="0"/>
                                  </p:stCondLst>
                                  <p:childTnLst>
                                    <p:animRot by="120000">
                                      <p:cBhvr>
                                        <p:cTn id="363" dur="100" fill="hold">
                                          <p:stCondLst>
                                            <p:cond delay="0"/>
                                          </p:stCondLst>
                                        </p:cTn>
                                        <p:tgtEl>
                                          <p:spTgt spid="17"/>
                                        </p:tgtEl>
                                        <p:attrNameLst>
                                          <p:attrName>r</p:attrName>
                                        </p:attrNameLst>
                                      </p:cBhvr>
                                    </p:animRot>
                                    <p:animRot by="-240000">
                                      <p:cBhvr>
                                        <p:cTn id="364" dur="200" fill="hold">
                                          <p:stCondLst>
                                            <p:cond delay="200"/>
                                          </p:stCondLst>
                                        </p:cTn>
                                        <p:tgtEl>
                                          <p:spTgt spid="17"/>
                                        </p:tgtEl>
                                        <p:attrNameLst>
                                          <p:attrName>r</p:attrName>
                                        </p:attrNameLst>
                                      </p:cBhvr>
                                    </p:animRot>
                                    <p:animRot by="240000">
                                      <p:cBhvr>
                                        <p:cTn id="365" dur="200" fill="hold">
                                          <p:stCondLst>
                                            <p:cond delay="400"/>
                                          </p:stCondLst>
                                        </p:cTn>
                                        <p:tgtEl>
                                          <p:spTgt spid="17"/>
                                        </p:tgtEl>
                                        <p:attrNameLst>
                                          <p:attrName>r</p:attrName>
                                        </p:attrNameLst>
                                      </p:cBhvr>
                                    </p:animRot>
                                    <p:animRot by="-240000">
                                      <p:cBhvr>
                                        <p:cTn id="366" dur="200" fill="hold">
                                          <p:stCondLst>
                                            <p:cond delay="600"/>
                                          </p:stCondLst>
                                        </p:cTn>
                                        <p:tgtEl>
                                          <p:spTgt spid="17"/>
                                        </p:tgtEl>
                                        <p:attrNameLst>
                                          <p:attrName>r</p:attrName>
                                        </p:attrNameLst>
                                      </p:cBhvr>
                                    </p:animRot>
                                    <p:animRot by="120000">
                                      <p:cBhvr>
                                        <p:cTn id="367" dur="200" fill="hold">
                                          <p:stCondLst>
                                            <p:cond delay="800"/>
                                          </p:stCondLst>
                                        </p:cTn>
                                        <p:tgtEl>
                                          <p:spTgt spid="17"/>
                                        </p:tgtEl>
                                        <p:attrNameLst>
                                          <p:attrName>r</p:attrName>
                                        </p:attrNameLst>
                                      </p:cBhvr>
                                    </p:animRot>
                                  </p:childTnLst>
                                </p:cTn>
                              </p:par>
                              <p:par>
                                <p:cTn id="368" presetID="32" presetClass="emph" presetSubtype="0" fill="hold" grpId="5" nodeType="withEffect">
                                  <p:stCondLst>
                                    <p:cond delay="0"/>
                                  </p:stCondLst>
                                  <p:childTnLst>
                                    <p:animRot by="120000">
                                      <p:cBhvr>
                                        <p:cTn id="369" dur="100" fill="hold">
                                          <p:stCondLst>
                                            <p:cond delay="0"/>
                                          </p:stCondLst>
                                        </p:cTn>
                                        <p:tgtEl>
                                          <p:spTgt spid="18"/>
                                        </p:tgtEl>
                                        <p:attrNameLst>
                                          <p:attrName>r</p:attrName>
                                        </p:attrNameLst>
                                      </p:cBhvr>
                                    </p:animRot>
                                    <p:animRot by="-240000">
                                      <p:cBhvr>
                                        <p:cTn id="370" dur="200" fill="hold">
                                          <p:stCondLst>
                                            <p:cond delay="200"/>
                                          </p:stCondLst>
                                        </p:cTn>
                                        <p:tgtEl>
                                          <p:spTgt spid="18"/>
                                        </p:tgtEl>
                                        <p:attrNameLst>
                                          <p:attrName>r</p:attrName>
                                        </p:attrNameLst>
                                      </p:cBhvr>
                                    </p:animRot>
                                    <p:animRot by="240000">
                                      <p:cBhvr>
                                        <p:cTn id="371" dur="200" fill="hold">
                                          <p:stCondLst>
                                            <p:cond delay="400"/>
                                          </p:stCondLst>
                                        </p:cTn>
                                        <p:tgtEl>
                                          <p:spTgt spid="18"/>
                                        </p:tgtEl>
                                        <p:attrNameLst>
                                          <p:attrName>r</p:attrName>
                                        </p:attrNameLst>
                                      </p:cBhvr>
                                    </p:animRot>
                                    <p:animRot by="-240000">
                                      <p:cBhvr>
                                        <p:cTn id="372" dur="200" fill="hold">
                                          <p:stCondLst>
                                            <p:cond delay="600"/>
                                          </p:stCondLst>
                                        </p:cTn>
                                        <p:tgtEl>
                                          <p:spTgt spid="18"/>
                                        </p:tgtEl>
                                        <p:attrNameLst>
                                          <p:attrName>r</p:attrName>
                                        </p:attrNameLst>
                                      </p:cBhvr>
                                    </p:animRot>
                                    <p:animRot by="120000">
                                      <p:cBhvr>
                                        <p:cTn id="373" dur="200" fill="hold">
                                          <p:stCondLst>
                                            <p:cond delay="800"/>
                                          </p:stCondLst>
                                        </p:cTn>
                                        <p:tgtEl>
                                          <p:spTgt spid="18"/>
                                        </p:tgtEl>
                                        <p:attrNameLst>
                                          <p:attrName>r</p:attrName>
                                        </p:attrNameLst>
                                      </p:cBhvr>
                                    </p:animRot>
                                  </p:childTnLst>
                                </p:cTn>
                              </p:par>
                              <p:par>
                                <p:cTn id="374" presetID="32" presetClass="emph" presetSubtype="0" fill="hold" grpId="5" nodeType="withEffect">
                                  <p:stCondLst>
                                    <p:cond delay="0"/>
                                  </p:stCondLst>
                                  <p:childTnLst>
                                    <p:animRot by="120000">
                                      <p:cBhvr>
                                        <p:cTn id="375" dur="100" fill="hold">
                                          <p:stCondLst>
                                            <p:cond delay="0"/>
                                          </p:stCondLst>
                                        </p:cTn>
                                        <p:tgtEl>
                                          <p:spTgt spid="19"/>
                                        </p:tgtEl>
                                        <p:attrNameLst>
                                          <p:attrName>r</p:attrName>
                                        </p:attrNameLst>
                                      </p:cBhvr>
                                    </p:animRot>
                                    <p:animRot by="-240000">
                                      <p:cBhvr>
                                        <p:cTn id="376" dur="200" fill="hold">
                                          <p:stCondLst>
                                            <p:cond delay="200"/>
                                          </p:stCondLst>
                                        </p:cTn>
                                        <p:tgtEl>
                                          <p:spTgt spid="19"/>
                                        </p:tgtEl>
                                        <p:attrNameLst>
                                          <p:attrName>r</p:attrName>
                                        </p:attrNameLst>
                                      </p:cBhvr>
                                    </p:animRot>
                                    <p:animRot by="240000">
                                      <p:cBhvr>
                                        <p:cTn id="377" dur="200" fill="hold">
                                          <p:stCondLst>
                                            <p:cond delay="400"/>
                                          </p:stCondLst>
                                        </p:cTn>
                                        <p:tgtEl>
                                          <p:spTgt spid="19"/>
                                        </p:tgtEl>
                                        <p:attrNameLst>
                                          <p:attrName>r</p:attrName>
                                        </p:attrNameLst>
                                      </p:cBhvr>
                                    </p:animRot>
                                    <p:animRot by="-240000">
                                      <p:cBhvr>
                                        <p:cTn id="378" dur="200" fill="hold">
                                          <p:stCondLst>
                                            <p:cond delay="600"/>
                                          </p:stCondLst>
                                        </p:cTn>
                                        <p:tgtEl>
                                          <p:spTgt spid="19"/>
                                        </p:tgtEl>
                                        <p:attrNameLst>
                                          <p:attrName>r</p:attrName>
                                        </p:attrNameLst>
                                      </p:cBhvr>
                                    </p:animRot>
                                    <p:animRot by="120000">
                                      <p:cBhvr>
                                        <p:cTn id="379" dur="200" fill="hold">
                                          <p:stCondLst>
                                            <p:cond delay="800"/>
                                          </p:stCondLst>
                                        </p:cTn>
                                        <p:tgtEl>
                                          <p:spTgt spid="19"/>
                                        </p:tgtEl>
                                        <p:attrNameLst>
                                          <p:attrName>r</p:attrName>
                                        </p:attrNameLst>
                                      </p:cBhvr>
                                    </p:animRot>
                                  </p:childTnLst>
                                </p:cTn>
                              </p:par>
                              <p:par>
                                <p:cTn id="380" presetID="32" presetClass="emph" presetSubtype="0" fill="hold" nodeType="withEffect">
                                  <p:stCondLst>
                                    <p:cond delay="0"/>
                                  </p:stCondLst>
                                  <p:childTnLst>
                                    <p:animRot by="120000">
                                      <p:cBhvr>
                                        <p:cTn id="381" dur="100" fill="hold">
                                          <p:stCondLst>
                                            <p:cond delay="0"/>
                                          </p:stCondLst>
                                        </p:cTn>
                                        <p:tgtEl>
                                          <p:spTgt spid="20"/>
                                        </p:tgtEl>
                                        <p:attrNameLst>
                                          <p:attrName>r</p:attrName>
                                        </p:attrNameLst>
                                      </p:cBhvr>
                                    </p:animRot>
                                    <p:animRot by="-240000">
                                      <p:cBhvr>
                                        <p:cTn id="382" dur="200" fill="hold">
                                          <p:stCondLst>
                                            <p:cond delay="200"/>
                                          </p:stCondLst>
                                        </p:cTn>
                                        <p:tgtEl>
                                          <p:spTgt spid="20"/>
                                        </p:tgtEl>
                                        <p:attrNameLst>
                                          <p:attrName>r</p:attrName>
                                        </p:attrNameLst>
                                      </p:cBhvr>
                                    </p:animRot>
                                    <p:animRot by="240000">
                                      <p:cBhvr>
                                        <p:cTn id="383" dur="200" fill="hold">
                                          <p:stCondLst>
                                            <p:cond delay="400"/>
                                          </p:stCondLst>
                                        </p:cTn>
                                        <p:tgtEl>
                                          <p:spTgt spid="20"/>
                                        </p:tgtEl>
                                        <p:attrNameLst>
                                          <p:attrName>r</p:attrName>
                                        </p:attrNameLst>
                                      </p:cBhvr>
                                    </p:animRot>
                                    <p:animRot by="-240000">
                                      <p:cBhvr>
                                        <p:cTn id="384" dur="200" fill="hold">
                                          <p:stCondLst>
                                            <p:cond delay="600"/>
                                          </p:stCondLst>
                                        </p:cTn>
                                        <p:tgtEl>
                                          <p:spTgt spid="20"/>
                                        </p:tgtEl>
                                        <p:attrNameLst>
                                          <p:attrName>r</p:attrName>
                                        </p:attrNameLst>
                                      </p:cBhvr>
                                    </p:animRot>
                                    <p:animRot by="120000">
                                      <p:cBhvr>
                                        <p:cTn id="385" dur="200" fill="hold">
                                          <p:stCondLst>
                                            <p:cond delay="800"/>
                                          </p:stCondLst>
                                        </p:cTn>
                                        <p:tgtEl>
                                          <p:spTgt spid="20"/>
                                        </p:tgtEl>
                                        <p:attrNameLst>
                                          <p:attrName>r</p:attrName>
                                        </p:attrNameLst>
                                      </p:cBhvr>
                                    </p:animRot>
                                  </p:childTnLst>
                                </p:cTn>
                              </p:par>
                              <p:par>
                                <p:cTn id="386" presetID="32" presetClass="emph" presetSubtype="0" fill="hold" grpId="4" nodeType="withEffect">
                                  <p:stCondLst>
                                    <p:cond delay="0"/>
                                  </p:stCondLst>
                                  <p:childTnLst>
                                    <p:animRot by="120000">
                                      <p:cBhvr>
                                        <p:cTn id="387" dur="100" fill="hold">
                                          <p:stCondLst>
                                            <p:cond delay="0"/>
                                          </p:stCondLst>
                                        </p:cTn>
                                        <p:tgtEl>
                                          <p:spTgt spid="21"/>
                                        </p:tgtEl>
                                        <p:attrNameLst>
                                          <p:attrName>r</p:attrName>
                                        </p:attrNameLst>
                                      </p:cBhvr>
                                    </p:animRot>
                                    <p:animRot by="-240000">
                                      <p:cBhvr>
                                        <p:cTn id="388" dur="200" fill="hold">
                                          <p:stCondLst>
                                            <p:cond delay="200"/>
                                          </p:stCondLst>
                                        </p:cTn>
                                        <p:tgtEl>
                                          <p:spTgt spid="21"/>
                                        </p:tgtEl>
                                        <p:attrNameLst>
                                          <p:attrName>r</p:attrName>
                                        </p:attrNameLst>
                                      </p:cBhvr>
                                    </p:animRot>
                                    <p:animRot by="240000">
                                      <p:cBhvr>
                                        <p:cTn id="389" dur="200" fill="hold">
                                          <p:stCondLst>
                                            <p:cond delay="400"/>
                                          </p:stCondLst>
                                        </p:cTn>
                                        <p:tgtEl>
                                          <p:spTgt spid="21"/>
                                        </p:tgtEl>
                                        <p:attrNameLst>
                                          <p:attrName>r</p:attrName>
                                        </p:attrNameLst>
                                      </p:cBhvr>
                                    </p:animRot>
                                    <p:animRot by="-240000">
                                      <p:cBhvr>
                                        <p:cTn id="390" dur="200" fill="hold">
                                          <p:stCondLst>
                                            <p:cond delay="600"/>
                                          </p:stCondLst>
                                        </p:cTn>
                                        <p:tgtEl>
                                          <p:spTgt spid="21"/>
                                        </p:tgtEl>
                                        <p:attrNameLst>
                                          <p:attrName>r</p:attrName>
                                        </p:attrNameLst>
                                      </p:cBhvr>
                                    </p:animRot>
                                    <p:animRot by="120000">
                                      <p:cBhvr>
                                        <p:cTn id="391" dur="200" fill="hold">
                                          <p:stCondLst>
                                            <p:cond delay="800"/>
                                          </p:stCondLst>
                                        </p:cTn>
                                        <p:tgtEl>
                                          <p:spTgt spid="21"/>
                                        </p:tgtEl>
                                        <p:attrNameLst>
                                          <p:attrName>r</p:attrName>
                                        </p:attrNameLst>
                                      </p:cBhvr>
                                    </p:animRot>
                                  </p:childTnLst>
                                </p:cTn>
                              </p:par>
                              <p:par>
                                <p:cTn id="392" presetID="32" presetClass="emph" presetSubtype="0" fill="hold" grpId="4" nodeType="withEffect">
                                  <p:stCondLst>
                                    <p:cond delay="0"/>
                                  </p:stCondLst>
                                  <p:childTnLst>
                                    <p:animRot by="120000">
                                      <p:cBhvr>
                                        <p:cTn id="393" dur="100" fill="hold">
                                          <p:stCondLst>
                                            <p:cond delay="0"/>
                                          </p:stCondLst>
                                        </p:cTn>
                                        <p:tgtEl>
                                          <p:spTgt spid="22"/>
                                        </p:tgtEl>
                                        <p:attrNameLst>
                                          <p:attrName>r</p:attrName>
                                        </p:attrNameLst>
                                      </p:cBhvr>
                                    </p:animRot>
                                    <p:animRot by="-240000">
                                      <p:cBhvr>
                                        <p:cTn id="394" dur="200" fill="hold">
                                          <p:stCondLst>
                                            <p:cond delay="200"/>
                                          </p:stCondLst>
                                        </p:cTn>
                                        <p:tgtEl>
                                          <p:spTgt spid="22"/>
                                        </p:tgtEl>
                                        <p:attrNameLst>
                                          <p:attrName>r</p:attrName>
                                        </p:attrNameLst>
                                      </p:cBhvr>
                                    </p:animRot>
                                    <p:animRot by="240000">
                                      <p:cBhvr>
                                        <p:cTn id="395" dur="200" fill="hold">
                                          <p:stCondLst>
                                            <p:cond delay="400"/>
                                          </p:stCondLst>
                                        </p:cTn>
                                        <p:tgtEl>
                                          <p:spTgt spid="22"/>
                                        </p:tgtEl>
                                        <p:attrNameLst>
                                          <p:attrName>r</p:attrName>
                                        </p:attrNameLst>
                                      </p:cBhvr>
                                    </p:animRot>
                                    <p:animRot by="-240000">
                                      <p:cBhvr>
                                        <p:cTn id="396" dur="200" fill="hold">
                                          <p:stCondLst>
                                            <p:cond delay="600"/>
                                          </p:stCondLst>
                                        </p:cTn>
                                        <p:tgtEl>
                                          <p:spTgt spid="22"/>
                                        </p:tgtEl>
                                        <p:attrNameLst>
                                          <p:attrName>r</p:attrName>
                                        </p:attrNameLst>
                                      </p:cBhvr>
                                    </p:animRot>
                                    <p:animRot by="120000">
                                      <p:cBhvr>
                                        <p:cTn id="397" dur="200" fill="hold">
                                          <p:stCondLst>
                                            <p:cond delay="800"/>
                                          </p:stCondLst>
                                        </p:cTn>
                                        <p:tgtEl>
                                          <p:spTgt spid="22"/>
                                        </p:tgtEl>
                                        <p:attrNameLst>
                                          <p:attrName>r</p:attrName>
                                        </p:attrNameLst>
                                      </p:cBhvr>
                                    </p:animRot>
                                  </p:childTnLst>
                                </p:cTn>
                              </p:par>
                              <p:par>
                                <p:cTn id="398" presetID="1" presetClass="emph" presetSubtype="2" fill="hold" nodeType="withEffect">
                                  <p:stCondLst>
                                    <p:cond delay="500"/>
                                  </p:stCondLst>
                                  <p:childTnLst>
                                    <p:animClr clrSpc="rgb" dir="cw">
                                      <p:cBhvr>
                                        <p:cTn id="399" dur="2000" fill="hold"/>
                                        <p:tgtEl>
                                          <p:spTgt spid="29"/>
                                        </p:tgtEl>
                                        <p:attrNameLst>
                                          <p:attrName>fillcolor</p:attrName>
                                        </p:attrNameLst>
                                      </p:cBhvr>
                                      <p:to>
                                        <a:srgbClr val="FF0000"/>
                                      </p:to>
                                    </p:animClr>
                                    <p:set>
                                      <p:cBhvr>
                                        <p:cTn id="400" dur="2000" fill="hold"/>
                                        <p:tgtEl>
                                          <p:spTgt spid="29"/>
                                        </p:tgtEl>
                                        <p:attrNameLst>
                                          <p:attrName>fill.type</p:attrName>
                                        </p:attrNameLst>
                                      </p:cBhvr>
                                      <p:to>
                                        <p:strVal val="solid"/>
                                      </p:to>
                                    </p:set>
                                    <p:set>
                                      <p:cBhvr>
                                        <p:cTn id="401" dur="2000" fill="hold"/>
                                        <p:tgtEl>
                                          <p:spTgt spid="29"/>
                                        </p:tgtEl>
                                        <p:attrNameLst>
                                          <p:attrName>fill.on</p:attrName>
                                        </p:attrNameLst>
                                      </p:cBhvr>
                                      <p:to>
                                        <p:strVal val="true"/>
                                      </p:to>
                                    </p:set>
                                  </p:childTnLst>
                                  <p:subTnLst>
                                    <p:audio>
                                      <p:cMediaNode>
                                        <p:cTn display="0" masterRel="sameClick">
                                          <p:stCondLst>
                                            <p:cond evt="begin" delay="0">
                                              <p:tn val="398"/>
                                            </p:cond>
                                          </p:stCondLst>
                                          <p:endCondLst>
                                            <p:cond evt="onStopAudio" delay="0">
                                              <p:tgtEl>
                                                <p:sldTgt/>
                                              </p:tgtEl>
                                            </p:cond>
                                          </p:endCondLst>
                                        </p:cTn>
                                        <p:tgtEl>
                                          <p:sndTgt r:embed="rId4" name="sai 50 (1).wav"/>
                                        </p:tgtEl>
                                      </p:cMediaNode>
                                    </p:audio>
                                  </p:subTnLst>
                                </p:cTn>
                              </p:par>
                              <p:par>
                                <p:cTn id="402" presetID="1" presetClass="emph" presetSubtype="2" fill="hold" nodeType="withEffect">
                                  <p:stCondLst>
                                    <p:cond delay="500"/>
                                  </p:stCondLst>
                                  <p:childTnLst>
                                    <p:animClr clrSpc="rgb" dir="cw">
                                      <p:cBhvr>
                                        <p:cTn id="403" dur="2000" fill="hold"/>
                                        <p:tgtEl>
                                          <p:spTgt spid="19"/>
                                        </p:tgtEl>
                                        <p:attrNameLst>
                                          <p:attrName>fillcolor</p:attrName>
                                        </p:attrNameLst>
                                      </p:cBhvr>
                                      <p:to>
                                        <a:srgbClr val="66FFFF"/>
                                      </p:to>
                                    </p:animClr>
                                    <p:set>
                                      <p:cBhvr>
                                        <p:cTn id="404" dur="2000" fill="hold"/>
                                        <p:tgtEl>
                                          <p:spTgt spid="19"/>
                                        </p:tgtEl>
                                        <p:attrNameLst>
                                          <p:attrName>fill.type</p:attrName>
                                        </p:attrNameLst>
                                      </p:cBhvr>
                                      <p:to>
                                        <p:strVal val="solid"/>
                                      </p:to>
                                    </p:set>
                                    <p:set>
                                      <p:cBhvr>
                                        <p:cTn id="405" dur="2000" fill="hold"/>
                                        <p:tgtEl>
                                          <p:spTgt spid="19"/>
                                        </p:tgtEl>
                                        <p:attrNameLst>
                                          <p:attrName>fill.on</p:attrName>
                                        </p:attrNameLst>
                                      </p:cBhvr>
                                      <p:to>
                                        <p:strVal val="true"/>
                                      </p:to>
                                    </p:set>
                                  </p:childTnLst>
                                </p:cTn>
                              </p:par>
                              <p:par>
                                <p:cTn id="406" presetID="47" presetClass="entr" presetSubtype="0" fill="hold" nodeType="withEffect">
                                  <p:stCondLst>
                                    <p:cond delay="500"/>
                                  </p:stCondLst>
                                  <p:childTnLst>
                                    <p:set>
                                      <p:cBhvr>
                                        <p:cTn id="407" dur="1" fill="hold">
                                          <p:stCondLst>
                                            <p:cond delay="0"/>
                                          </p:stCondLst>
                                        </p:cTn>
                                        <p:tgtEl>
                                          <p:spTgt spid="31"/>
                                        </p:tgtEl>
                                        <p:attrNameLst>
                                          <p:attrName>style.visibility</p:attrName>
                                        </p:attrNameLst>
                                      </p:cBhvr>
                                      <p:to>
                                        <p:strVal val="visible"/>
                                      </p:to>
                                    </p:set>
                                    <p:animEffect transition="in" filter="fade">
                                      <p:cBhvr>
                                        <p:cTn id="408" dur="1000"/>
                                        <p:tgtEl>
                                          <p:spTgt spid="31"/>
                                        </p:tgtEl>
                                      </p:cBhvr>
                                    </p:animEffect>
                                    <p:anim calcmode="lin" valueType="num">
                                      <p:cBhvr>
                                        <p:cTn id="409" dur="1000" fill="hold"/>
                                        <p:tgtEl>
                                          <p:spTgt spid="31"/>
                                        </p:tgtEl>
                                        <p:attrNameLst>
                                          <p:attrName>ppt_x</p:attrName>
                                        </p:attrNameLst>
                                      </p:cBhvr>
                                      <p:tavLst>
                                        <p:tav tm="0">
                                          <p:val>
                                            <p:strVal val="#ppt_x"/>
                                          </p:val>
                                        </p:tav>
                                        <p:tav tm="100000">
                                          <p:val>
                                            <p:strVal val="#ppt_x"/>
                                          </p:val>
                                        </p:tav>
                                      </p:tavLst>
                                    </p:anim>
                                    <p:anim calcmode="lin" valueType="num">
                                      <p:cBhvr>
                                        <p:cTn id="41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9"/>
                  </p:tgtEl>
                </p:cond>
              </p:nextCondLst>
            </p:seq>
            <p:audio>
              <p:cMediaNode vol="80000">
                <p:cTn id="411" fill="hold" display="0">
                  <p:stCondLst>
                    <p:cond delay="indefinite"/>
                  </p:stCondLst>
                  <p:endCondLst>
                    <p:cond evt="onStopAudio" delay="0">
                      <p:tgtEl>
                        <p:sldTgt/>
                      </p:tgtEl>
                    </p:cond>
                  </p:endCondLst>
                </p:cTn>
                <p:tgtEl>
                  <p:spTgt spid="26"/>
                </p:tgtEl>
              </p:cMediaNode>
            </p:audio>
          </p:childTnLst>
        </p:cTn>
      </p:par>
    </p:tnLst>
    <p:bldLst>
      <p:bldP spid="16" grpId="0"/>
      <p:bldP spid="18" grpId="0" animBg="1"/>
      <p:bldP spid="18" grpId="1" animBg="1"/>
      <p:bldP spid="18" grpId="2" animBg="1"/>
      <p:bldP spid="18" grpId="3" animBg="1"/>
      <p:bldP spid="18" grpId="4" animBg="1"/>
      <p:bldP spid="18" grpId="5" animBg="1"/>
      <p:bldP spid="19" grpId="0" animBg="1"/>
      <p:bldP spid="19" grpId="1" animBg="1"/>
      <p:bldP spid="19" grpId="2" animBg="1"/>
      <p:bldP spid="19" grpId="3" animBg="1"/>
      <p:bldP spid="19" grpId="4" animBg="1"/>
      <p:bldP spid="19" grpId="5" animBg="1"/>
      <p:bldP spid="21" grpId="0" animBg="1"/>
      <p:bldP spid="21" grpId="1" animBg="1"/>
      <p:bldP spid="21" grpId="2" animBg="1"/>
      <p:bldP spid="21" grpId="3" animBg="1"/>
      <p:bldP spid="21" grpId="4" animBg="1"/>
      <p:bldP spid="22" grpId="0" animBg="1"/>
      <p:bldP spid="22" grpId="1" animBg="1"/>
      <p:bldP spid="22" grpId="2" animBg="1"/>
      <p:bldP spid="22" grpId="3" animBg="1"/>
      <p:bldP spid="22" grpId="4" animBg="1"/>
      <p:bldP spid="24" grpId="0" animBg="1"/>
      <p:bldP spid="24" grpId="1" animBg="1"/>
      <p:bldP spid="24" grpId="2" animBg="1"/>
      <p:bldP spid="24" grpId="3" animBg="1"/>
      <p:bldP spid="24" grpId="4" animBg="1"/>
      <p:bldP spid="25" grpId="0" animBg="1"/>
      <p:bldP spid="25" grpId="1" animBg="1"/>
      <p:bldP spid="25" grpId="2" animBg="1"/>
      <p:bldP spid="25" grpId="3" animBg="1"/>
      <p:bldP spid="25" grpId="4" animBg="1"/>
      <p:bldP spid="28" grpId="0" animBg="1"/>
      <p:bldP spid="28" grpId="1" animBg="1"/>
      <p:bldP spid="28" grpId="2" animBg="1"/>
      <p:bldP spid="28" grpId="3" animBg="1"/>
      <p:bldP spid="29" grpId="0" animBg="1"/>
      <p:bldP spid="29" grpId="1" animBg="1"/>
      <p:bldP spid="29" grpId="2" animBg="1"/>
      <p:bldP spid="29" grpId="3"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Hình ảnh 6">
            <a:extLst>
              <a:ext uri="{FF2B5EF4-FFF2-40B4-BE49-F238E27FC236}">
                <a16:creationId xmlns:a16="http://schemas.microsoft.com/office/drawing/2014/main" id="{0375E4C2-C36A-4BE5-96CC-91EF9CD4C0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47792" y="1643656"/>
            <a:ext cx="5844208" cy="3934184"/>
          </a:xfrm>
          <a:prstGeom prst="rect">
            <a:avLst/>
          </a:prstGeom>
        </p:spPr>
      </p:pic>
      <p:pic>
        <p:nvPicPr>
          <p:cNvPr id="9" name="Hình ảnh 8">
            <a:extLst>
              <a:ext uri="{FF2B5EF4-FFF2-40B4-BE49-F238E27FC236}">
                <a16:creationId xmlns:a16="http://schemas.microsoft.com/office/drawing/2014/main" id="{D2144923-DC6B-46BE-84B2-47278E4902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50" y="1668631"/>
            <a:ext cx="6818589" cy="3909209"/>
          </a:xfrm>
          <a:prstGeom prst="rect">
            <a:avLst/>
          </a:prstGeom>
        </p:spPr>
      </p:pic>
      <p:sp>
        <p:nvSpPr>
          <p:cNvPr id="2" name="Hình chữ nhật: Góc Tròn 1">
            <a:extLst>
              <a:ext uri="{FF2B5EF4-FFF2-40B4-BE49-F238E27FC236}">
                <a16:creationId xmlns:a16="http://schemas.microsoft.com/office/drawing/2014/main" id="{26B00C66-36B0-4B21-9230-5973B341080E}"/>
              </a:ext>
            </a:extLst>
          </p:cNvPr>
          <p:cNvSpPr/>
          <p:nvPr/>
        </p:nvSpPr>
        <p:spPr>
          <a:xfrm>
            <a:off x="3260035" y="477078"/>
            <a:ext cx="5367130" cy="761111"/>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prstClr val="black"/>
                </a:solidFill>
                <a:effectLst/>
                <a:uLnTx/>
                <a:uFillTx/>
                <a:latin typeface="UTM Avo"/>
                <a:ea typeface="+mn-ea"/>
                <a:cs typeface="+mn-cs"/>
              </a:rPr>
              <a:t>QUAN SÁT TRANH</a:t>
            </a:r>
          </a:p>
        </p:txBody>
      </p:sp>
    </p:spTree>
    <p:extLst>
      <p:ext uri="{BB962C8B-B14F-4D97-AF65-F5344CB8AC3E}">
        <p14:creationId xmlns:p14="http://schemas.microsoft.com/office/powerpoint/2010/main" val="35501192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2">
            <a:extLst>
              <a:ext uri="{FF2B5EF4-FFF2-40B4-BE49-F238E27FC236}">
                <a16:creationId xmlns:a16="http://schemas.microsoft.com/office/drawing/2014/main" id="{EF2C338D-7235-4305-A560-8C87383A6E1A}"/>
              </a:ext>
            </a:extLst>
          </p:cNvPr>
          <p:cNvSpPr/>
          <p:nvPr/>
        </p:nvSpPr>
        <p:spPr>
          <a:xfrm>
            <a:off x="3170821" y="370815"/>
            <a:ext cx="6507545" cy="738660"/>
          </a:xfrm>
          <a:prstGeom prst="rect">
            <a:avLst/>
          </a:prstGeom>
        </p:spPr>
        <p:txBody>
          <a:bodyPr wrap="none" lIns="121917" tIns="60958" rIns="121917" bIns="60958">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UTM Avo"/>
                <a:ea typeface="+mn-ea"/>
                <a:cs typeface="Times New Roman" pitchFamily="18" charset="0"/>
              </a:rPr>
              <a:t>Con </a:t>
            </a:r>
            <a:r>
              <a:rPr kumimoji="0" lang="en-US" sz="4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UTM Avo"/>
                <a:ea typeface="+mn-ea"/>
                <a:cs typeface="Times New Roman" pitchFamily="18" charset="0"/>
              </a:rPr>
              <a:t>chó</a:t>
            </a:r>
            <a:r>
              <a:rPr kumimoji="0" 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UTM Avo"/>
                <a:ea typeface="+mn-ea"/>
                <a:cs typeface="Times New Roman" pitchFamily="18" charset="0"/>
              </a:rPr>
              <a:t> </a:t>
            </a:r>
            <a:r>
              <a:rPr kumimoji="0" lang="en-US" sz="4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UTM Avo"/>
                <a:ea typeface="+mn-ea"/>
                <a:cs typeface="Times New Roman" pitchFamily="18" charset="0"/>
              </a:rPr>
              <a:t>nhà</a:t>
            </a:r>
            <a:r>
              <a:rPr kumimoji="0" 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UTM Avo"/>
                <a:ea typeface="+mn-ea"/>
                <a:cs typeface="Times New Roman" pitchFamily="18" charset="0"/>
              </a:rPr>
              <a:t> </a:t>
            </a:r>
            <a:r>
              <a:rPr kumimoji="0" lang="en-US" sz="4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UTM Avo"/>
                <a:ea typeface="+mn-ea"/>
                <a:cs typeface="Times New Roman" pitchFamily="18" charset="0"/>
              </a:rPr>
              <a:t>hàng</a:t>
            </a:r>
            <a:r>
              <a:rPr kumimoji="0" 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UTM Avo"/>
                <a:ea typeface="+mn-ea"/>
                <a:cs typeface="Times New Roman" pitchFamily="18" charset="0"/>
              </a:rPr>
              <a:t> </a:t>
            </a:r>
            <a:r>
              <a:rPr kumimoji="0" lang="en-US" sz="4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UTM Avo"/>
                <a:ea typeface="+mn-ea"/>
                <a:cs typeface="Times New Roman" pitchFamily="18" charset="0"/>
              </a:rPr>
              <a:t>xóm</a:t>
            </a:r>
            <a:endParaRPr kumimoji="0" lang="vi-VN"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j-lt"/>
              <a:ea typeface="+mn-ea"/>
              <a:cs typeface="+mn-cs"/>
            </a:endParaRPr>
          </a:p>
        </p:txBody>
      </p:sp>
      <p:sp>
        <p:nvSpPr>
          <p:cNvPr id="6" name="Rectangle 13">
            <a:extLst>
              <a:ext uri="{FF2B5EF4-FFF2-40B4-BE49-F238E27FC236}">
                <a16:creationId xmlns:a16="http://schemas.microsoft.com/office/drawing/2014/main" id="{C3F5E7F4-9654-4A86-9299-3FE18ED680EE}"/>
              </a:ext>
            </a:extLst>
          </p:cNvPr>
          <p:cNvSpPr/>
          <p:nvPr/>
        </p:nvSpPr>
        <p:spPr>
          <a:xfrm>
            <a:off x="116322" y="1081439"/>
            <a:ext cx="6153849" cy="5637437"/>
          </a:xfrm>
          <a:prstGeom prst="rect">
            <a:avLst/>
          </a:prstGeom>
        </p:spPr>
        <p:txBody>
          <a:bodyPr wrap="square" lIns="121917" tIns="60958" rIns="121917" bIns="60958">
            <a:spAutoFit/>
          </a:bodyPr>
          <a:lstStyle/>
          <a:p>
            <a:pPr marL="0" marR="0" lvl="0" indent="0" algn="just" defTabSz="914400" rtl="0" eaLnBrk="1" fontAlgn="auto" latinLnBrk="0" hangingPunct="1">
              <a:lnSpc>
                <a:spcPct val="100000"/>
              </a:lnSpc>
              <a:spcBef>
                <a:spcPts val="800"/>
              </a:spcBef>
              <a:spcAft>
                <a:spcPts val="6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mj-lt"/>
                <a:ea typeface="+mn-ea"/>
                <a:cs typeface="Times New Roman" pitchFamily="18" charset="0"/>
              </a:rPr>
              <a:t>     1.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Bé</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rất</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thích</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chó</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nh</a:t>
            </a:r>
            <a:r>
              <a:rPr kumimoji="0" lang="vi-VN" sz="2000" b="0" i="0" u="none" strike="noStrike" kern="1200" cap="none" spc="0" normalizeH="0" baseline="0" noProof="0" dirty="0">
                <a:ln>
                  <a:noFill/>
                </a:ln>
                <a:solidFill>
                  <a:prstClr val="black"/>
                </a:solidFill>
                <a:effectLst/>
                <a:uLnTx/>
                <a:uFillTx/>
                <a:latin typeface="+mj-lt"/>
                <a:ea typeface="+mn-ea"/>
                <a:cs typeface="Times New Roman" pitchFamily="18" charset="0"/>
              </a:rPr>
              <a:t>ư</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ng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nhà</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Bé</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không</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nuôi</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con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nào</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Bé</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đành</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ch</a:t>
            </a:r>
            <a:r>
              <a:rPr kumimoji="0" lang="vi-VN" sz="2000" b="0" i="0" u="none" strike="noStrike" kern="1200" cap="none" spc="0" normalizeH="0" baseline="0" noProof="0" dirty="0">
                <a:ln>
                  <a:noFill/>
                </a:ln>
                <a:solidFill>
                  <a:prstClr val="black"/>
                </a:solidFill>
                <a:effectLst/>
                <a:uLnTx/>
                <a:uFillTx/>
                <a:latin typeface="+mj-lt"/>
                <a:ea typeface="+mn-ea"/>
                <a:cs typeface="Times New Roman" pitchFamily="18" charset="0"/>
              </a:rPr>
              <a:t>ơ</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i</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v</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ới</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Cún</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Bông</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con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chó</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của</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bác</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hàng</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xóm</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Bé</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và</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Cún</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th</a:t>
            </a:r>
            <a:r>
              <a:rPr kumimoji="0" lang="vi-VN" sz="2000" b="0" i="0" u="none" strike="noStrike" kern="1200" cap="none" spc="0" normalizeH="0" baseline="0" noProof="0" dirty="0">
                <a:ln>
                  <a:noFill/>
                </a:ln>
                <a:solidFill>
                  <a:prstClr val="black"/>
                </a:solidFill>
                <a:effectLst/>
                <a:uLnTx/>
                <a:uFillTx/>
                <a:latin typeface="+mj-lt"/>
                <a:ea typeface="+mn-ea"/>
                <a:cs typeface="Times New Roman" pitchFamily="18" charset="0"/>
              </a:rPr>
              <a:t>ư</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ờng</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nhảy</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nhót</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tung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tăng</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khắp</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v</a:t>
            </a:r>
            <a:r>
              <a:rPr kumimoji="0" lang="vi-VN" sz="2000" b="0" i="0" u="none" strike="noStrike" kern="1200" cap="none" spc="0" normalizeH="0" baseline="0" noProof="0" dirty="0">
                <a:ln>
                  <a:noFill/>
                </a:ln>
                <a:solidFill>
                  <a:prstClr val="black"/>
                </a:solidFill>
                <a:effectLst/>
                <a:uLnTx/>
                <a:uFillTx/>
                <a:latin typeface="+mj-lt"/>
                <a:ea typeface="+mn-ea"/>
                <a:cs typeface="Times New Roman" pitchFamily="18" charset="0"/>
              </a:rPr>
              <a:t>ư</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ờn</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endParaRPr kumimoji="0" lang="vi-VN" sz="2000" b="0" i="0" u="none" strike="noStrike" kern="1200" cap="none" spc="0" normalizeH="0" baseline="0" noProof="0" dirty="0">
              <a:ln>
                <a:noFill/>
              </a:ln>
              <a:solidFill>
                <a:prstClr val="black"/>
              </a:solidFill>
              <a:effectLst/>
              <a:uLnTx/>
              <a:uFillTx/>
              <a:latin typeface="+mj-lt"/>
              <a:ea typeface="+mn-ea"/>
              <a:cs typeface="Times New Roman" pitchFamily="18" charset="0"/>
            </a:endParaRPr>
          </a:p>
          <a:p>
            <a:pPr marL="0" marR="0" lvl="0" indent="0" algn="just" defTabSz="914400" rtl="0" eaLnBrk="1" fontAlgn="auto" latinLnBrk="0" hangingPunct="1">
              <a:lnSpc>
                <a:spcPct val="100000"/>
              </a:lnSpc>
              <a:spcBef>
                <a:spcPts val="800"/>
              </a:spcBef>
              <a:spcAft>
                <a:spcPts val="6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mj-lt"/>
                <a:ea typeface="+mn-ea"/>
                <a:cs typeface="Times New Roman" pitchFamily="18" charset="0"/>
              </a:rPr>
              <a:t>     2.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Một</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hôm</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mải</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chạy</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Bé</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vấp</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phải</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một</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khúc</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gỗ</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và</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ngã</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đau</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không</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đ</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ứng</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dậy</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đ</a:t>
            </a:r>
            <a:r>
              <a:rPr kumimoji="0" lang="vi-VN" sz="2000" b="0" i="0" u="none" strike="noStrike" kern="1200" cap="none" spc="0" normalizeH="0" baseline="0" noProof="0" dirty="0">
                <a:ln>
                  <a:noFill/>
                </a:ln>
                <a:solidFill>
                  <a:prstClr val="black"/>
                </a:solidFill>
                <a:effectLst/>
                <a:uLnTx/>
                <a:uFillTx/>
                <a:latin typeface="+mj-lt"/>
                <a:ea typeface="+mn-ea"/>
                <a:cs typeface="Times New Roman" pitchFamily="18" charset="0"/>
              </a:rPr>
              <a:t>ư</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ợc</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Bé</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khóc</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Cún</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nhìn</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Bé</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rồi</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chạy</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đi</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tìm</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ng</a:t>
            </a:r>
            <a:r>
              <a:rPr kumimoji="0" lang="vi-VN" sz="2000" b="0" i="0" u="none" strike="noStrike" kern="1200" cap="none" spc="0" normalizeH="0" baseline="0" noProof="0" dirty="0">
                <a:ln>
                  <a:noFill/>
                </a:ln>
                <a:solidFill>
                  <a:prstClr val="black"/>
                </a:solidFill>
                <a:effectLst/>
                <a:uLnTx/>
                <a:uFillTx/>
                <a:latin typeface="+mj-lt"/>
                <a:ea typeface="+mn-ea"/>
                <a:cs typeface="Times New Roman" pitchFamily="18" charset="0"/>
              </a:rPr>
              <a:t>ư</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ời</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giúp</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Vết</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th</a:t>
            </a:r>
            <a:r>
              <a:rPr kumimoji="0" lang="vi-VN" sz="2000" b="0" i="0" u="none" strike="noStrike" kern="1200" cap="none" spc="0" normalizeH="0" baseline="0" noProof="0" dirty="0">
                <a:ln>
                  <a:noFill/>
                </a:ln>
                <a:solidFill>
                  <a:prstClr val="black"/>
                </a:solidFill>
                <a:effectLst/>
                <a:uLnTx/>
                <a:uFillTx/>
                <a:latin typeface="+mj-lt"/>
                <a:ea typeface="+mn-ea"/>
                <a:cs typeface="Times New Roman" pitchFamily="18" charset="0"/>
              </a:rPr>
              <a:t>ư</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ơng</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khá</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nặng</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nên</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Bé</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phải</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bó</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bột</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nằm</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bất</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động</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trên</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gi</a:t>
            </a:r>
            <a:r>
              <a:rPr kumimoji="0" lang="vi-VN" sz="2000" b="0" i="0" u="none" strike="noStrike" kern="1200" cap="none" spc="0" normalizeH="0" baseline="0" noProof="0" dirty="0">
                <a:ln>
                  <a:noFill/>
                </a:ln>
                <a:solidFill>
                  <a:prstClr val="black"/>
                </a:solidFill>
                <a:effectLst/>
                <a:uLnTx/>
                <a:uFillTx/>
                <a:latin typeface="+mj-lt"/>
                <a:ea typeface="+mn-ea"/>
                <a:cs typeface="Times New Roman" pitchFamily="18" charset="0"/>
              </a:rPr>
              <a:t>ư</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ờng</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a:t>
            </a:r>
          </a:p>
          <a:p>
            <a:pPr marL="0" marR="0" lvl="0" indent="0" algn="just" defTabSz="914400" rtl="0" eaLnBrk="1" fontAlgn="auto" latinLnBrk="0" hangingPunct="1">
              <a:lnSpc>
                <a:spcPct val="100000"/>
              </a:lnSpc>
              <a:spcBef>
                <a:spcPts val="80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3.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Bạn</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bè</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thay</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nhau</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đến</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thăm</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kể</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chuyện</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mang</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quà</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cho</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Bé</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Nh</a:t>
            </a:r>
            <a:r>
              <a:rPr kumimoji="0" lang="vi-VN" sz="2000" b="0" i="0" u="none" strike="noStrike" kern="1200" cap="none" spc="0" normalizeH="0" baseline="0" noProof="0" dirty="0">
                <a:ln>
                  <a:noFill/>
                </a:ln>
                <a:solidFill>
                  <a:prstClr val="black"/>
                </a:solidFill>
                <a:effectLst/>
                <a:uLnTx/>
                <a:uFillTx/>
                <a:latin typeface="+mj-lt"/>
                <a:ea typeface="+mn-ea"/>
                <a:cs typeface="Times New Roman" pitchFamily="18" charset="0"/>
              </a:rPr>
              <a:t>ư</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ng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khi</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các</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bạn</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về</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Bé</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lại</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buồn</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Thấy</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vậy</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mẹ</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lo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lắng</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hỏi</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a:t>
            </a:r>
          </a:p>
          <a:p>
            <a:pPr marL="457200" marR="0" lvl="0" indent="-457200" algn="just" defTabSz="914400" rtl="0" eaLnBrk="1" fontAlgn="auto" latinLnBrk="0" hangingPunct="1">
              <a:lnSpc>
                <a:spcPct val="100000"/>
              </a:lnSpc>
              <a:spcBef>
                <a:spcPts val="800"/>
              </a:spcBef>
              <a:spcAft>
                <a:spcPts val="600"/>
              </a:spcAft>
              <a:buClrTx/>
              <a:buSzTx/>
              <a:buFontTx/>
              <a:buChar char="-"/>
              <a:tabLst/>
              <a:defRPr/>
            </a:pP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Con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muốn</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mẹ</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giúp</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gì</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nào</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a:t>
            </a:r>
          </a:p>
          <a:p>
            <a:pPr marL="457200" marR="0" lvl="0" indent="-457200" algn="just" defTabSz="914400" rtl="0" eaLnBrk="1" fontAlgn="auto" latinLnBrk="0" hangingPunct="1">
              <a:lnSpc>
                <a:spcPct val="100000"/>
              </a:lnSpc>
              <a:spcBef>
                <a:spcPts val="800"/>
              </a:spcBef>
              <a:spcAft>
                <a:spcPts val="600"/>
              </a:spcAft>
              <a:buClrTx/>
              <a:buSzTx/>
              <a:buFontTx/>
              <a:buChar char="-"/>
              <a:tabLst/>
              <a:defRPr/>
            </a:pP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Con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nhớ</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Cún</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UTM Avo"/>
                <a:ea typeface="+mn-ea"/>
                <a:cs typeface="Times New Roman" pitchFamily="18" charset="0"/>
              </a:rPr>
              <a:t>mẹ</a:t>
            </a:r>
            <a:r>
              <a:rPr kumimoji="0" lang="en-US" sz="2000" b="0" i="0" u="none" strike="noStrike" kern="1200" cap="none" spc="0" normalizeH="0" baseline="0" noProof="0" dirty="0">
                <a:ln>
                  <a:noFill/>
                </a:ln>
                <a:solidFill>
                  <a:prstClr val="black"/>
                </a:solidFill>
                <a:effectLst/>
                <a:uLnTx/>
                <a:uFillTx/>
                <a:latin typeface="UTM Avo"/>
                <a:ea typeface="+mn-ea"/>
                <a:cs typeface="Times New Roman" pitchFamily="18" charset="0"/>
              </a:rPr>
              <a:t> ạ!</a:t>
            </a:r>
            <a:endParaRPr kumimoji="0" lang="vi-VN" sz="2000" b="0" i="0" u="none" strike="noStrike" kern="1200" cap="none" spc="0" normalizeH="0" baseline="0" noProof="0" dirty="0">
              <a:ln>
                <a:noFill/>
              </a:ln>
              <a:solidFill>
                <a:prstClr val="black"/>
              </a:solidFill>
              <a:effectLst/>
              <a:uLnTx/>
              <a:uFillTx/>
              <a:latin typeface="+mj-lt"/>
              <a:ea typeface="+mn-ea"/>
              <a:cs typeface="Times New Roman" pitchFamily="18" charset="0"/>
            </a:endParaRPr>
          </a:p>
          <a:p>
            <a:pPr marL="0" marR="0" lvl="0" indent="0" algn="just" defTabSz="914400" rtl="0" eaLnBrk="1" fontAlgn="auto" latinLnBrk="0" hangingPunct="1">
              <a:lnSpc>
                <a:spcPct val="100000"/>
              </a:lnSpc>
              <a:spcBef>
                <a:spcPts val="800"/>
              </a:spcBef>
              <a:spcAft>
                <a:spcPts val="6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mj-lt"/>
                <a:ea typeface="+mn-ea"/>
                <a:cs typeface="Times New Roman" pitchFamily="18" charset="0"/>
              </a:rPr>
              <a:t>     </a:t>
            </a:r>
          </a:p>
        </p:txBody>
      </p:sp>
      <p:cxnSp>
        <p:nvCxnSpPr>
          <p:cNvPr id="7" name="Straight Connector 3">
            <a:extLst>
              <a:ext uri="{FF2B5EF4-FFF2-40B4-BE49-F238E27FC236}">
                <a16:creationId xmlns:a16="http://schemas.microsoft.com/office/drawing/2014/main" id="{A025A29E-CFB5-43AD-909D-D95D955B4AC7}"/>
              </a:ext>
            </a:extLst>
          </p:cNvPr>
          <p:cNvCxnSpPr/>
          <p:nvPr/>
        </p:nvCxnSpPr>
        <p:spPr>
          <a:xfrm>
            <a:off x="6337510" y="1214680"/>
            <a:ext cx="0" cy="5216642"/>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6" name="TextBox 21">
            <a:extLst>
              <a:ext uri="{FF2B5EF4-FFF2-40B4-BE49-F238E27FC236}">
                <a16:creationId xmlns:a16="http://schemas.microsoft.com/office/drawing/2014/main" id="{D9EBE4F0-7744-4650-9117-7FB3151FC520}"/>
              </a:ext>
            </a:extLst>
          </p:cNvPr>
          <p:cNvSpPr txBox="1"/>
          <p:nvPr/>
        </p:nvSpPr>
        <p:spPr>
          <a:xfrm>
            <a:off x="6424594" y="1088368"/>
            <a:ext cx="5651084" cy="4144724"/>
          </a:xfrm>
          <a:prstGeom prst="rect">
            <a:avLst/>
          </a:prstGeom>
          <a:noFill/>
        </p:spPr>
        <p:txBody>
          <a:bodyPr wrap="square">
            <a:spAutoFit/>
          </a:bodyPr>
          <a:lstStyle/>
          <a:p>
            <a:pPr marL="0" marR="0" lvl="0" indent="465138" algn="just" defTabSz="914400" rtl="0" eaLnBrk="1" fontAlgn="auto" latinLnBrk="0" hangingPunct="1">
              <a:lnSpc>
                <a:spcPct val="100000"/>
              </a:lnSpc>
              <a:spcBef>
                <a:spcPts val="800"/>
              </a:spcBef>
              <a:spcAft>
                <a:spcPts val="600"/>
              </a:spcAft>
              <a:buClrTx/>
              <a:buSzTx/>
              <a:buFontTx/>
              <a:buNone/>
              <a:tabLst/>
              <a:defRPr/>
            </a:pPr>
            <a:r>
              <a:rPr kumimoji="0" lang="vi-VN" sz="2000" b="0" i="0" u="none" strike="noStrike" kern="1200" cap="none" spc="0" normalizeH="0" baseline="0" noProof="0">
                <a:ln>
                  <a:noFill/>
                </a:ln>
                <a:solidFill>
                  <a:prstClr val="black"/>
                </a:solidFill>
                <a:effectLst/>
                <a:uLnTx/>
                <a:uFillTx/>
                <a:latin typeface="+mj-lt"/>
                <a:ea typeface="+mn-ea"/>
                <a:cs typeface="Times New Roman" pitchFamily="18" charset="0"/>
              </a:rPr>
              <a:t> 3. </a:t>
            </a:r>
            <a:r>
              <a:rPr kumimoji="0" lang="en-US" sz="2000" b="0" i="0" u="none" strike="noStrike" kern="1200" cap="none" spc="0" normalizeH="0" baseline="0" noProof="0">
                <a:ln>
                  <a:noFill/>
                </a:ln>
                <a:solidFill>
                  <a:prstClr val="black"/>
                </a:solidFill>
                <a:effectLst/>
                <a:uLnTx/>
                <a:uFillTx/>
                <a:latin typeface="UTM Avo"/>
                <a:ea typeface="+mn-ea"/>
                <a:cs typeface="Times New Roman" pitchFamily="18" charset="0"/>
              </a:rPr>
              <a:t>Ngày hôm sau, bác hàng xóm dẫn Cún sang chơi với Bé. Bé và Cún càng thân thiết. Cún mang cho Bé khi thì tờ báo, khi thì con búp bế,… Thỉnh thoảng, Cún muốn chạy nhảy, nô đùa. Nhưng con vật thông minh hiểu rằng chưa đến lúc chạy đi chơi được.</a:t>
            </a:r>
          </a:p>
          <a:p>
            <a:pPr marL="0" marR="0" lvl="0" indent="465138" algn="just" defTabSz="914400" rtl="0" eaLnBrk="1" fontAlgn="auto" latinLnBrk="0" hangingPunct="1">
              <a:lnSpc>
                <a:spcPct val="100000"/>
              </a:lnSpc>
              <a:spcBef>
                <a:spcPts val="800"/>
              </a:spcBef>
              <a:spcAft>
                <a:spcPts val="600"/>
              </a:spcAft>
              <a:buClrTx/>
              <a:buSzTx/>
              <a:buFontTx/>
              <a:buNone/>
              <a:tabLst/>
              <a:defRPr/>
            </a:pPr>
            <a:r>
              <a:rPr kumimoji="0" lang="vi-VN" sz="2000" b="0" i="0" u="none" strike="noStrike" kern="1200" cap="none" spc="0" normalizeH="0" baseline="0" noProof="0">
                <a:ln>
                  <a:noFill/>
                </a:ln>
                <a:solidFill>
                  <a:prstClr val="black"/>
                </a:solidFill>
                <a:effectLst/>
                <a:uLnTx/>
                <a:uFillTx/>
                <a:latin typeface="+mj-lt"/>
                <a:ea typeface="+mn-ea"/>
                <a:cs typeface="Times New Roman" pitchFamily="18" charset="0"/>
              </a:rPr>
              <a:t> </a:t>
            </a:r>
            <a:r>
              <a:rPr kumimoji="0" lang="en-US" sz="2000" b="0" i="0" u="none" strike="noStrike" kern="1200" cap="none" spc="0" normalizeH="0" baseline="0" noProof="0">
                <a:ln>
                  <a:noFill/>
                </a:ln>
                <a:solidFill>
                  <a:prstClr val="black"/>
                </a:solidFill>
                <a:effectLst/>
                <a:uLnTx/>
                <a:uFillTx/>
                <a:latin typeface="UTM Avo"/>
                <a:ea typeface="+mn-ea"/>
                <a:cs typeface="Times New Roman" pitchFamily="18" charset="0"/>
              </a:rPr>
              <a:t>5</a:t>
            </a:r>
            <a:r>
              <a:rPr kumimoji="0" lang="vi-VN" sz="2000" b="0" i="0" u="none" strike="noStrike" kern="1200" cap="none" spc="0" normalizeH="0" baseline="0" noProof="0">
                <a:ln>
                  <a:noFill/>
                </a:ln>
                <a:solidFill>
                  <a:prstClr val="black"/>
                </a:solidFill>
                <a:effectLst/>
                <a:uLnTx/>
                <a:uFillTx/>
                <a:latin typeface="+mj-lt"/>
                <a:ea typeface="+mn-ea"/>
                <a:cs typeface="Times New Roman" pitchFamily="18" charset="0"/>
              </a:rPr>
              <a:t>. </a:t>
            </a:r>
            <a:r>
              <a:rPr kumimoji="0" lang="en-US" sz="2000" b="0" i="0" u="none" strike="noStrike" kern="1200" cap="none" spc="0" normalizeH="0" baseline="0" noProof="0">
                <a:ln>
                  <a:noFill/>
                </a:ln>
                <a:solidFill>
                  <a:prstClr val="black"/>
                </a:solidFill>
                <a:effectLst/>
                <a:uLnTx/>
                <a:uFillTx/>
                <a:latin typeface="UTM Avo"/>
                <a:ea typeface="+mn-ea"/>
                <a:cs typeface="Times New Roman" pitchFamily="18" charset="0"/>
              </a:rPr>
              <a:t>Ngày tháo bột đã đến. Bác sĩ rất hài lòng vì vết thương của Bé đã lành hẳn. Nhìn Bé vuốt ve Cún, bác sĩ hiểu chính Cún đã giúp Bé mau lành.</a:t>
            </a:r>
          </a:p>
          <a:p>
            <a:pPr marL="0" marR="0" lvl="0" indent="465138" algn="r" defTabSz="914400" rtl="0" eaLnBrk="1" fontAlgn="auto" latinLnBrk="0" hangingPunct="1">
              <a:lnSpc>
                <a:spcPct val="100000"/>
              </a:lnSpc>
              <a:spcBef>
                <a:spcPts val="800"/>
              </a:spcBef>
              <a:spcAft>
                <a:spcPts val="600"/>
              </a:spcAft>
              <a:buClrTx/>
              <a:buSzTx/>
              <a:buFontTx/>
              <a:buNone/>
              <a:tabLst/>
              <a:defRPr/>
            </a:pPr>
            <a:r>
              <a:rPr kumimoji="0" lang="en-US" sz="2000" b="0" i="0" u="none" strike="noStrike" kern="1200" cap="none" spc="0" normalizeH="0" baseline="0" noProof="0">
                <a:ln>
                  <a:noFill/>
                </a:ln>
                <a:solidFill>
                  <a:prstClr val="black"/>
                </a:solidFill>
                <a:effectLst/>
                <a:uLnTx/>
                <a:uFillTx/>
                <a:latin typeface="UTM Avo"/>
                <a:ea typeface="+mn-ea"/>
                <a:cs typeface="Times New Roman" pitchFamily="18" charset="0"/>
              </a:rPr>
              <a:t>Theo THÚY HÀ</a:t>
            </a:r>
            <a:endParaRPr kumimoji="0" lang="en-US" sz="2000" b="0" i="0" u="none" strike="noStrike" kern="1200" cap="none" spc="0" normalizeH="0" baseline="0" noProof="0">
              <a:ln>
                <a:noFill/>
              </a:ln>
              <a:solidFill>
                <a:prstClr val="black"/>
              </a:solidFill>
              <a:effectLst/>
              <a:uLnTx/>
              <a:uFillTx/>
              <a:latin typeface="UTM Avo"/>
              <a:ea typeface="+mn-ea"/>
              <a:cs typeface="+mn-cs"/>
            </a:endParaRPr>
          </a:p>
        </p:txBody>
      </p:sp>
      <p:pic>
        <p:nvPicPr>
          <p:cNvPr id="13" name="Hình ảnh 7">
            <a:extLst>
              <a:ext uri="{FF2B5EF4-FFF2-40B4-BE49-F238E27FC236}">
                <a16:creationId xmlns:a16="http://schemas.microsoft.com/office/drawing/2014/main" id="{2C1A12E8-F908-45D9-9129-93A3690FA4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7353" y="4929808"/>
            <a:ext cx="5536849" cy="1808922"/>
          </a:xfrm>
          <a:prstGeom prst="rect">
            <a:avLst/>
          </a:prstGeom>
        </p:spPr>
      </p:pic>
    </p:spTree>
    <p:extLst>
      <p:ext uri="{BB962C8B-B14F-4D97-AF65-F5344CB8AC3E}">
        <p14:creationId xmlns:p14="http://schemas.microsoft.com/office/powerpoint/2010/main" val="7448436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2">
            <a:extLst>
              <a:ext uri="{FF2B5EF4-FFF2-40B4-BE49-F238E27FC236}">
                <a16:creationId xmlns:a16="http://schemas.microsoft.com/office/drawing/2014/main" id="{EF2C338D-7235-4305-A560-8C87383A6E1A}"/>
              </a:ext>
            </a:extLst>
          </p:cNvPr>
          <p:cNvSpPr/>
          <p:nvPr/>
        </p:nvSpPr>
        <p:spPr>
          <a:xfrm>
            <a:off x="3170821" y="370815"/>
            <a:ext cx="6507545" cy="738660"/>
          </a:xfrm>
          <a:prstGeom prst="rect">
            <a:avLst/>
          </a:prstGeom>
        </p:spPr>
        <p:txBody>
          <a:bodyPr wrap="none" lIns="121917" tIns="60958" rIns="121917" bIns="60958">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j-lt"/>
                <a:ea typeface="+mn-ea"/>
                <a:cs typeface="Times New Roman" pitchFamily="18" charset="0"/>
              </a:rPr>
              <a:t>Con </a:t>
            </a:r>
            <a:r>
              <a:rPr kumimoji="0" lang="en-US" sz="4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mj-lt"/>
                <a:ea typeface="+mn-ea"/>
                <a:cs typeface="Times New Roman" pitchFamily="18" charset="0"/>
              </a:rPr>
              <a:t>chó</a:t>
            </a:r>
            <a:r>
              <a:rPr kumimoji="0" 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j-lt"/>
                <a:ea typeface="+mn-ea"/>
                <a:cs typeface="Times New Roman" pitchFamily="18" charset="0"/>
              </a:rPr>
              <a:t> </a:t>
            </a:r>
            <a:r>
              <a:rPr kumimoji="0" lang="en-US" sz="4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mj-lt"/>
                <a:ea typeface="+mn-ea"/>
                <a:cs typeface="Times New Roman" pitchFamily="18" charset="0"/>
              </a:rPr>
              <a:t>nhà</a:t>
            </a:r>
            <a:r>
              <a:rPr kumimoji="0" 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j-lt"/>
                <a:ea typeface="+mn-ea"/>
                <a:cs typeface="Times New Roman" pitchFamily="18" charset="0"/>
              </a:rPr>
              <a:t> </a:t>
            </a:r>
            <a:r>
              <a:rPr kumimoji="0" lang="en-US" sz="4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mj-lt"/>
                <a:ea typeface="+mn-ea"/>
                <a:cs typeface="Times New Roman" pitchFamily="18" charset="0"/>
              </a:rPr>
              <a:t>hàng</a:t>
            </a:r>
            <a:r>
              <a:rPr kumimoji="0" lang="en-US"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j-lt"/>
                <a:ea typeface="+mn-ea"/>
                <a:cs typeface="Times New Roman" pitchFamily="18" charset="0"/>
              </a:rPr>
              <a:t> </a:t>
            </a:r>
            <a:r>
              <a:rPr kumimoji="0" lang="en-US" sz="40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mj-lt"/>
                <a:ea typeface="+mn-ea"/>
                <a:cs typeface="Times New Roman" pitchFamily="18" charset="0"/>
              </a:rPr>
              <a:t>xóm</a:t>
            </a:r>
            <a:endParaRPr kumimoji="0" lang="vi-VN" sz="40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j-lt"/>
              <a:ea typeface="+mn-ea"/>
            </a:endParaRPr>
          </a:p>
        </p:txBody>
      </p:sp>
      <p:sp>
        <p:nvSpPr>
          <p:cNvPr id="6" name="Rectangle 13">
            <a:extLst>
              <a:ext uri="{FF2B5EF4-FFF2-40B4-BE49-F238E27FC236}">
                <a16:creationId xmlns:a16="http://schemas.microsoft.com/office/drawing/2014/main" id="{C3F5E7F4-9654-4A86-9299-3FE18ED680EE}"/>
              </a:ext>
            </a:extLst>
          </p:cNvPr>
          <p:cNvSpPr/>
          <p:nvPr/>
        </p:nvSpPr>
        <p:spPr>
          <a:xfrm>
            <a:off x="116322" y="1081439"/>
            <a:ext cx="6153849" cy="5637437"/>
          </a:xfrm>
          <a:prstGeom prst="rect">
            <a:avLst/>
          </a:prstGeom>
        </p:spPr>
        <p:txBody>
          <a:bodyPr wrap="square" lIns="121917" tIns="60958" rIns="121917" bIns="60958">
            <a:spAutoFit/>
          </a:bodyPr>
          <a:lstStyle/>
          <a:p>
            <a:pPr marL="0" marR="0" lvl="0" indent="0" algn="just" defTabSz="914400" rtl="0" eaLnBrk="1" fontAlgn="auto" latinLnBrk="0" hangingPunct="1">
              <a:lnSpc>
                <a:spcPct val="100000"/>
              </a:lnSpc>
              <a:spcBef>
                <a:spcPts val="800"/>
              </a:spcBef>
              <a:spcAft>
                <a:spcPts val="6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mj-lt"/>
                <a:cs typeface="Times New Roman" pitchFamily="18" charset="0"/>
              </a:rPr>
              <a:t>     1. </a:t>
            </a:r>
            <a:r>
              <a:rPr kumimoji="0" lang="en-US" sz="2000" b="0" i="0" u="none" strike="noStrike" kern="1200" cap="none" spc="0" normalizeH="0" baseline="0" noProof="0" dirty="0" err="1">
                <a:ln>
                  <a:noFill/>
                </a:ln>
                <a:solidFill>
                  <a:prstClr val="black"/>
                </a:solidFill>
                <a:effectLst/>
                <a:uLnTx/>
                <a:uFillTx/>
                <a:latin typeface="+mj-lt"/>
                <a:cs typeface="Times New Roman" pitchFamily="18" charset="0"/>
              </a:rPr>
              <a:t>Bé</a:t>
            </a:r>
            <a:r>
              <a:rPr kumimoji="0" lang="en-US" sz="2000" b="0" i="0" u="none" strike="noStrike" kern="1200" cap="none" spc="0" normalizeH="0" baseline="0" noProof="0" dirty="0">
                <a:ln>
                  <a:noFill/>
                </a:ln>
                <a:solidFill>
                  <a:prstClr val="black"/>
                </a:solidFill>
                <a:effectLst/>
                <a:uLnTx/>
                <a:uFillTx/>
                <a:latin typeface="+mj-lt"/>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mj-lt"/>
                <a:cs typeface="Times New Roman" pitchFamily="18" charset="0"/>
              </a:rPr>
              <a:t>rất</a:t>
            </a:r>
            <a:r>
              <a:rPr kumimoji="0" lang="en-US" sz="2000" b="0" i="0" u="none" strike="noStrike" kern="1200" cap="none" spc="0" normalizeH="0" baseline="0" noProof="0" dirty="0">
                <a:ln>
                  <a:noFill/>
                </a:ln>
                <a:solidFill>
                  <a:prstClr val="black"/>
                </a:solidFill>
                <a:effectLst/>
                <a:uLnTx/>
                <a:uFillTx/>
                <a:latin typeface="+mj-lt"/>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mj-lt"/>
                <a:cs typeface="Times New Roman" pitchFamily="18" charset="0"/>
              </a:rPr>
              <a:t>thích</a:t>
            </a:r>
            <a:r>
              <a:rPr kumimoji="0" lang="en-US" sz="2000" b="0" i="0" u="none" strike="noStrike" kern="1200" cap="none" spc="0" normalizeH="0" baseline="0" noProof="0" dirty="0">
                <a:ln>
                  <a:noFill/>
                </a:ln>
                <a:solidFill>
                  <a:prstClr val="black"/>
                </a:solidFill>
                <a:effectLst/>
                <a:uLnTx/>
                <a:uFillTx/>
                <a:latin typeface="+mj-lt"/>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mj-lt"/>
                <a:cs typeface="Times New Roman" pitchFamily="18" charset="0"/>
              </a:rPr>
              <a:t>chó</a:t>
            </a:r>
            <a:r>
              <a:rPr kumimoji="0" lang="en-US" sz="2000" b="0" i="0" u="none" strike="noStrike" kern="1200" cap="none" spc="0" normalizeH="0" baseline="0" noProof="0" dirty="0">
                <a:ln>
                  <a:noFill/>
                </a:ln>
                <a:solidFill>
                  <a:prstClr val="black"/>
                </a:solidFill>
                <a:effectLst/>
                <a:uLnTx/>
                <a:uFillTx/>
                <a:latin typeface="+mj-lt"/>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mj-lt"/>
                <a:cs typeface="Times New Roman" pitchFamily="18" charset="0"/>
              </a:rPr>
              <a:t>nh</a:t>
            </a:r>
            <a:r>
              <a:rPr kumimoji="0" lang="vi-VN" sz="2000" b="0" i="0" u="none" strike="noStrike" kern="1200" cap="none" spc="0" normalizeH="0" baseline="0" noProof="0" dirty="0">
                <a:ln>
                  <a:noFill/>
                </a:ln>
                <a:solidFill>
                  <a:prstClr val="black"/>
                </a:solidFill>
                <a:effectLst/>
                <a:uLnTx/>
                <a:uFillTx/>
                <a:latin typeface="+mj-lt"/>
                <a:cs typeface="Times New Roman" pitchFamily="18" charset="0"/>
              </a:rPr>
              <a:t>ư</a:t>
            </a:r>
            <a:r>
              <a:rPr kumimoji="0" lang="en-US" sz="2000" b="0" i="0" u="none" strike="noStrike" kern="1200" cap="none" spc="0" normalizeH="0" baseline="0" noProof="0" dirty="0">
                <a:ln>
                  <a:noFill/>
                </a:ln>
                <a:solidFill>
                  <a:prstClr val="black"/>
                </a:solidFill>
                <a:effectLst/>
                <a:uLnTx/>
                <a:uFillTx/>
                <a:latin typeface="+mj-lt"/>
                <a:cs typeface="Times New Roman" pitchFamily="18" charset="0"/>
              </a:rPr>
              <a:t>ng </a:t>
            </a:r>
            <a:r>
              <a:rPr kumimoji="0" lang="en-US" sz="2000" b="0" i="0" u="none" strike="noStrike" kern="1200" cap="none" spc="0" normalizeH="0" baseline="0" noProof="0" dirty="0" err="1">
                <a:ln>
                  <a:noFill/>
                </a:ln>
                <a:solidFill>
                  <a:prstClr val="black"/>
                </a:solidFill>
                <a:effectLst/>
                <a:uLnTx/>
                <a:uFillTx/>
                <a:latin typeface="+mj-lt"/>
                <a:cs typeface="Times New Roman" pitchFamily="18" charset="0"/>
              </a:rPr>
              <a:t>nhà</a:t>
            </a:r>
            <a:r>
              <a:rPr kumimoji="0" lang="en-US" sz="2000" b="0" i="0" u="none" strike="noStrike" kern="1200" cap="none" spc="0" normalizeH="0" baseline="0" noProof="0" dirty="0">
                <a:ln>
                  <a:noFill/>
                </a:ln>
                <a:solidFill>
                  <a:prstClr val="black"/>
                </a:solidFill>
                <a:effectLst/>
                <a:uLnTx/>
                <a:uFillTx/>
                <a:latin typeface="+mj-lt"/>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mj-lt"/>
                <a:cs typeface="Times New Roman" pitchFamily="18" charset="0"/>
              </a:rPr>
              <a:t>Bé</a:t>
            </a:r>
            <a:r>
              <a:rPr kumimoji="0" lang="en-US" sz="2000" b="0" i="0" u="none" strike="noStrike" kern="1200" cap="none" spc="0" normalizeH="0" baseline="0" noProof="0" dirty="0">
                <a:ln>
                  <a:noFill/>
                </a:ln>
                <a:solidFill>
                  <a:prstClr val="black"/>
                </a:solidFill>
                <a:effectLst/>
                <a:uLnTx/>
                <a:uFillTx/>
                <a:latin typeface="+mj-lt"/>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mj-lt"/>
                <a:cs typeface="Times New Roman" pitchFamily="18" charset="0"/>
              </a:rPr>
              <a:t>không</a:t>
            </a:r>
            <a:r>
              <a:rPr kumimoji="0" lang="en-US" sz="2000" b="0" i="0" u="none" strike="noStrike" kern="1200" cap="none" spc="0" normalizeH="0" baseline="0" noProof="0" dirty="0">
                <a:ln>
                  <a:noFill/>
                </a:ln>
                <a:solidFill>
                  <a:prstClr val="black"/>
                </a:solidFill>
                <a:effectLst/>
                <a:uLnTx/>
                <a:uFillTx/>
                <a:latin typeface="+mj-lt"/>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mj-lt"/>
                <a:cs typeface="Times New Roman" pitchFamily="18" charset="0"/>
              </a:rPr>
              <a:t>nuôi</a:t>
            </a:r>
            <a:r>
              <a:rPr kumimoji="0" lang="en-US" sz="2000" b="0" i="0" u="none" strike="noStrike" kern="1200" cap="none" spc="0" normalizeH="0" baseline="0" noProof="0" dirty="0">
                <a:ln>
                  <a:noFill/>
                </a:ln>
                <a:solidFill>
                  <a:prstClr val="black"/>
                </a:solidFill>
                <a:effectLst/>
                <a:uLnTx/>
                <a:uFillTx/>
                <a:latin typeface="+mj-lt"/>
                <a:cs typeface="Times New Roman" pitchFamily="18" charset="0"/>
              </a:rPr>
              <a:t> con </a:t>
            </a:r>
            <a:r>
              <a:rPr kumimoji="0" lang="en-US" sz="2000" b="0" i="0" u="none" strike="noStrike" kern="1200" cap="none" spc="0" normalizeH="0" baseline="0" noProof="0" dirty="0" err="1">
                <a:ln>
                  <a:noFill/>
                </a:ln>
                <a:solidFill>
                  <a:prstClr val="black"/>
                </a:solidFill>
                <a:effectLst/>
                <a:uLnTx/>
                <a:uFillTx/>
                <a:latin typeface="+mj-lt"/>
                <a:cs typeface="Times New Roman" pitchFamily="18" charset="0"/>
              </a:rPr>
              <a:t>nào</a:t>
            </a:r>
            <a:r>
              <a:rPr kumimoji="0" lang="en-US" sz="2000" b="0" i="0" u="none" strike="noStrike" kern="1200" cap="none" spc="0" normalizeH="0" baseline="0" noProof="0" dirty="0">
                <a:ln>
                  <a:noFill/>
                </a:ln>
                <a:solidFill>
                  <a:prstClr val="black"/>
                </a:solidFill>
                <a:effectLst/>
                <a:uLnTx/>
                <a:uFillTx/>
                <a:latin typeface="+mj-lt"/>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mj-lt"/>
                <a:cs typeface="Times New Roman" pitchFamily="18" charset="0"/>
              </a:rPr>
              <a:t>Bé</a:t>
            </a:r>
            <a:r>
              <a:rPr kumimoji="0" lang="en-US" sz="2000" b="0" i="0" u="none" strike="noStrike" kern="1200" cap="none" spc="0" normalizeH="0" baseline="0" noProof="0" dirty="0">
                <a:ln>
                  <a:noFill/>
                </a:ln>
                <a:solidFill>
                  <a:prstClr val="black"/>
                </a:solidFill>
                <a:effectLst/>
                <a:uLnTx/>
                <a:uFillTx/>
                <a:latin typeface="+mj-lt"/>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mj-lt"/>
                <a:cs typeface="Times New Roman" pitchFamily="18" charset="0"/>
              </a:rPr>
              <a:t>đành</a:t>
            </a:r>
            <a:r>
              <a:rPr kumimoji="0" lang="en-US" sz="2000" b="0" i="0" u="none" strike="noStrike" kern="1200" cap="none" spc="0" normalizeH="0" baseline="0" noProof="0" dirty="0">
                <a:ln>
                  <a:noFill/>
                </a:ln>
                <a:solidFill>
                  <a:prstClr val="black"/>
                </a:solidFill>
                <a:effectLst/>
                <a:uLnTx/>
                <a:uFillTx/>
                <a:latin typeface="+mj-lt"/>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mj-lt"/>
                <a:cs typeface="Times New Roman" pitchFamily="18" charset="0"/>
              </a:rPr>
              <a:t>ch</a:t>
            </a:r>
            <a:r>
              <a:rPr kumimoji="0" lang="vi-VN" sz="2000" b="0" i="0" u="none" strike="noStrike" kern="1200" cap="none" spc="0" normalizeH="0" baseline="0" noProof="0" dirty="0">
                <a:ln>
                  <a:noFill/>
                </a:ln>
                <a:solidFill>
                  <a:prstClr val="black"/>
                </a:solidFill>
                <a:effectLst/>
                <a:uLnTx/>
                <a:uFillTx/>
                <a:latin typeface="+mj-lt"/>
                <a:cs typeface="Times New Roman" pitchFamily="18" charset="0"/>
              </a:rPr>
              <a:t>ơ</a:t>
            </a:r>
            <a:r>
              <a:rPr kumimoji="0" lang="en-US" sz="2000" b="0" i="0" u="none" strike="noStrike" kern="1200" cap="none" spc="0" normalizeH="0" baseline="0" noProof="0" dirty="0" err="1">
                <a:ln>
                  <a:noFill/>
                </a:ln>
                <a:solidFill>
                  <a:prstClr val="black"/>
                </a:solidFill>
                <a:effectLst/>
                <a:uLnTx/>
                <a:uFillTx/>
                <a:latin typeface="+mj-lt"/>
                <a:cs typeface="Times New Roman" pitchFamily="18" charset="0"/>
              </a:rPr>
              <a:t>i</a:t>
            </a:r>
            <a:r>
              <a:rPr kumimoji="0" lang="en-US" sz="2000" b="0" i="0" u="none" strike="noStrike" kern="1200" cap="none" spc="0" normalizeH="0" baseline="0" noProof="0" dirty="0">
                <a:ln>
                  <a:noFill/>
                </a:ln>
                <a:solidFill>
                  <a:prstClr val="black"/>
                </a:solidFill>
                <a:effectLst/>
                <a:uLnTx/>
                <a:uFillTx/>
                <a:latin typeface="+mj-lt"/>
                <a:cs typeface="Times New Roman" pitchFamily="18" charset="0"/>
              </a:rPr>
              <a:t> v</a:t>
            </a:r>
            <a:r>
              <a:rPr lang="en-US" sz="2000" dirty="0" err="1">
                <a:solidFill>
                  <a:prstClr val="black"/>
                </a:solidFill>
                <a:latin typeface="+mj-lt"/>
                <a:cs typeface="Times New Roman" pitchFamily="18" charset="0"/>
              </a:rPr>
              <a:t>ới</a:t>
            </a:r>
            <a:r>
              <a:rPr lang="en-US" sz="2000" dirty="0">
                <a:solidFill>
                  <a:prstClr val="black"/>
                </a:solidFill>
                <a:latin typeface="+mj-lt"/>
                <a:cs typeface="Times New Roman" pitchFamily="18" charset="0"/>
              </a:rPr>
              <a:t> </a:t>
            </a:r>
            <a:r>
              <a:rPr lang="en-US" sz="2000" dirty="0" err="1">
                <a:solidFill>
                  <a:prstClr val="black"/>
                </a:solidFill>
                <a:latin typeface="+mj-lt"/>
                <a:cs typeface="Times New Roman" pitchFamily="18" charset="0"/>
              </a:rPr>
              <a:t>Cún</a:t>
            </a:r>
            <a:r>
              <a:rPr lang="en-US" sz="2000" dirty="0">
                <a:solidFill>
                  <a:prstClr val="black"/>
                </a:solidFill>
                <a:latin typeface="+mj-lt"/>
                <a:cs typeface="Times New Roman" pitchFamily="18" charset="0"/>
              </a:rPr>
              <a:t> </a:t>
            </a:r>
            <a:r>
              <a:rPr lang="en-US" sz="2000" dirty="0" err="1">
                <a:solidFill>
                  <a:prstClr val="black"/>
                </a:solidFill>
                <a:latin typeface="+mj-lt"/>
                <a:cs typeface="Times New Roman" pitchFamily="18" charset="0"/>
              </a:rPr>
              <a:t>Bông</a:t>
            </a:r>
            <a:r>
              <a:rPr lang="en-US" sz="2000" dirty="0">
                <a:solidFill>
                  <a:prstClr val="black"/>
                </a:solidFill>
                <a:latin typeface="+mj-lt"/>
                <a:cs typeface="Times New Roman" pitchFamily="18" charset="0"/>
              </a:rPr>
              <a:t>, con </a:t>
            </a:r>
            <a:r>
              <a:rPr lang="en-US" sz="2000" dirty="0" err="1">
                <a:solidFill>
                  <a:prstClr val="black"/>
                </a:solidFill>
                <a:latin typeface="+mj-lt"/>
                <a:cs typeface="Times New Roman" pitchFamily="18" charset="0"/>
              </a:rPr>
              <a:t>chó</a:t>
            </a:r>
            <a:r>
              <a:rPr lang="en-US" sz="2000" dirty="0">
                <a:solidFill>
                  <a:prstClr val="black"/>
                </a:solidFill>
                <a:latin typeface="+mj-lt"/>
                <a:cs typeface="Times New Roman" pitchFamily="18" charset="0"/>
              </a:rPr>
              <a:t> </a:t>
            </a:r>
            <a:r>
              <a:rPr lang="en-US" sz="2000" dirty="0" err="1">
                <a:solidFill>
                  <a:prstClr val="black"/>
                </a:solidFill>
                <a:latin typeface="+mj-lt"/>
                <a:cs typeface="Times New Roman" pitchFamily="18" charset="0"/>
              </a:rPr>
              <a:t>của</a:t>
            </a:r>
            <a:r>
              <a:rPr lang="en-US" sz="2000" dirty="0">
                <a:solidFill>
                  <a:prstClr val="black"/>
                </a:solidFill>
                <a:latin typeface="+mj-lt"/>
                <a:cs typeface="Times New Roman" pitchFamily="18" charset="0"/>
              </a:rPr>
              <a:t> </a:t>
            </a:r>
            <a:r>
              <a:rPr lang="en-US" sz="2000" dirty="0" err="1">
                <a:solidFill>
                  <a:prstClr val="black"/>
                </a:solidFill>
                <a:latin typeface="+mj-lt"/>
                <a:cs typeface="Times New Roman" pitchFamily="18" charset="0"/>
              </a:rPr>
              <a:t>bác</a:t>
            </a:r>
            <a:r>
              <a:rPr lang="en-US" sz="2000" dirty="0">
                <a:solidFill>
                  <a:prstClr val="black"/>
                </a:solidFill>
                <a:latin typeface="+mj-lt"/>
                <a:cs typeface="Times New Roman" pitchFamily="18" charset="0"/>
              </a:rPr>
              <a:t> </a:t>
            </a:r>
            <a:r>
              <a:rPr lang="en-US" sz="2000" dirty="0" err="1">
                <a:solidFill>
                  <a:prstClr val="black"/>
                </a:solidFill>
                <a:latin typeface="+mj-lt"/>
                <a:cs typeface="Times New Roman" pitchFamily="18" charset="0"/>
              </a:rPr>
              <a:t>hàng</a:t>
            </a:r>
            <a:r>
              <a:rPr lang="en-US" sz="2000" dirty="0">
                <a:solidFill>
                  <a:prstClr val="black"/>
                </a:solidFill>
                <a:latin typeface="+mj-lt"/>
                <a:cs typeface="Times New Roman" pitchFamily="18" charset="0"/>
              </a:rPr>
              <a:t> </a:t>
            </a:r>
            <a:r>
              <a:rPr lang="en-US" sz="2000" dirty="0" err="1">
                <a:solidFill>
                  <a:prstClr val="black"/>
                </a:solidFill>
                <a:latin typeface="+mj-lt"/>
                <a:cs typeface="Times New Roman" pitchFamily="18" charset="0"/>
              </a:rPr>
              <a:t>xóm</a:t>
            </a:r>
            <a:r>
              <a:rPr lang="en-US" sz="2000" dirty="0">
                <a:solidFill>
                  <a:prstClr val="black"/>
                </a:solidFill>
                <a:latin typeface="+mj-lt"/>
                <a:cs typeface="Times New Roman" pitchFamily="18" charset="0"/>
              </a:rPr>
              <a:t>. </a:t>
            </a:r>
            <a:r>
              <a:rPr lang="en-US" sz="2000" dirty="0" err="1">
                <a:solidFill>
                  <a:prstClr val="black"/>
                </a:solidFill>
                <a:latin typeface="+mj-lt"/>
                <a:cs typeface="Times New Roman" pitchFamily="18" charset="0"/>
              </a:rPr>
              <a:t>Bé</a:t>
            </a:r>
            <a:r>
              <a:rPr lang="en-US" sz="2000" dirty="0">
                <a:solidFill>
                  <a:prstClr val="black"/>
                </a:solidFill>
                <a:latin typeface="+mj-lt"/>
                <a:cs typeface="Times New Roman" pitchFamily="18" charset="0"/>
              </a:rPr>
              <a:t> </a:t>
            </a:r>
            <a:r>
              <a:rPr lang="en-US" sz="2000" dirty="0" err="1">
                <a:solidFill>
                  <a:prstClr val="black"/>
                </a:solidFill>
                <a:latin typeface="+mj-lt"/>
                <a:cs typeface="Times New Roman" pitchFamily="18" charset="0"/>
              </a:rPr>
              <a:t>và</a:t>
            </a:r>
            <a:r>
              <a:rPr lang="en-US" sz="2000" dirty="0">
                <a:solidFill>
                  <a:prstClr val="black"/>
                </a:solidFill>
                <a:latin typeface="+mj-lt"/>
                <a:cs typeface="Times New Roman" pitchFamily="18" charset="0"/>
              </a:rPr>
              <a:t> </a:t>
            </a:r>
            <a:r>
              <a:rPr lang="en-US" sz="2000" dirty="0" err="1">
                <a:solidFill>
                  <a:prstClr val="black"/>
                </a:solidFill>
                <a:latin typeface="+mj-lt"/>
                <a:cs typeface="Times New Roman" pitchFamily="18" charset="0"/>
              </a:rPr>
              <a:t>Cún</a:t>
            </a:r>
            <a:r>
              <a:rPr lang="en-US" sz="2000" dirty="0">
                <a:solidFill>
                  <a:prstClr val="black"/>
                </a:solidFill>
                <a:latin typeface="+mj-lt"/>
                <a:cs typeface="Times New Roman" pitchFamily="18" charset="0"/>
              </a:rPr>
              <a:t> </a:t>
            </a:r>
            <a:r>
              <a:rPr lang="en-US" sz="2000" dirty="0" err="1">
                <a:solidFill>
                  <a:prstClr val="black"/>
                </a:solidFill>
                <a:latin typeface="+mj-lt"/>
                <a:cs typeface="Times New Roman" pitchFamily="18" charset="0"/>
              </a:rPr>
              <a:t>th</a:t>
            </a:r>
            <a:r>
              <a:rPr lang="vi-VN" sz="2000" dirty="0">
                <a:solidFill>
                  <a:prstClr val="black"/>
                </a:solidFill>
                <a:latin typeface="+mj-lt"/>
                <a:cs typeface="Times New Roman" pitchFamily="18" charset="0"/>
              </a:rPr>
              <a:t>ư</a:t>
            </a:r>
            <a:r>
              <a:rPr lang="en-US" sz="2000" dirty="0" err="1">
                <a:solidFill>
                  <a:prstClr val="black"/>
                </a:solidFill>
                <a:latin typeface="+mj-lt"/>
                <a:cs typeface="Times New Roman" pitchFamily="18" charset="0"/>
              </a:rPr>
              <a:t>ờng</a:t>
            </a:r>
            <a:r>
              <a:rPr lang="en-US" sz="2000" dirty="0">
                <a:solidFill>
                  <a:prstClr val="black"/>
                </a:solidFill>
                <a:latin typeface="+mj-lt"/>
                <a:cs typeface="Times New Roman" pitchFamily="18" charset="0"/>
              </a:rPr>
              <a:t> </a:t>
            </a:r>
            <a:r>
              <a:rPr lang="en-US" sz="2000" dirty="0" err="1">
                <a:solidFill>
                  <a:prstClr val="black"/>
                </a:solidFill>
                <a:latin typeface="+mj-lt"/>
                <a:cs typeface="Times New Roman" pitchFamily="18" charset="0"/>
              </a:rPr>
              <a:t>nhảy</a:t>
            </a:r>
            <a:r>
              <a:rPr lang="en-US" sz="2000" dirty="0">
                <a:solidFill>
                  <a:prstClr val="black"/>
                </a:solidFill>
                <a:latin typeface="+mj-lt"/>
                <a:cs typeface="Times New Roman" pitchFamily="18" charset="0"/>
              </a:rPr>
              <a:t> </a:t>
            </a:r>
            <a:r>
              <a:rPr lang="en-US" sz="2000" dirty="0" err="1">
                <a:solidFill>
                  <a:prstClr val="black"/>
                </a:solidFill>
                <a:latin typeface="+mj-lt"/>
                <a:cs typeface="Times New Roman" pitchFamily="18" charset="0"/>
              </a:rPr>
              <a:t>nhót</a:t>
            </a:r>
            <a:r>
              <a:rPr lang="en-US" sz="2000" dirty="0">
                <a:solidFill>
                  <a:prstClr val="black"/>
                </a:solidFill>
                <a:latin typeface="+mj-lt"/>
                <a:cs typeface="Times New Roman" pitchFamily="18" charset="0"/>
              </a:rPr>
              <a:t> tung </a:t>
            </a:r>
            <a:r>
              <a:rPr lang="en-US" sz="2000" dirty="0" err="1">
                <a:solidFill>
                  <a:prstClr val="black"/>
                </a:solidFill>
                <a:latin typeface="+mj-lt"/>
                <a:cs typeface="Times New Roman" pitchFamily="18" charset="0"/>
              </a:rPr>
              <a:t>tăng</a:t>
            </a:r>
            <a:r>
              <a:rPr lang="en-US" sz="2000" dirty="0">
                <a:solidFill>
                  <a:prstClr val="black"/>
                </a:solidFill>
                <a:latin typeface="+mj-lt"/>
                <a:cs typeface="Times New Roman" pitchFamily="18" charset="0"/>
              </a:rPr>
              <a:t> </a:t>
            </a:r>
            <a:r>
              <a:rPr lang="en-US" sz="2000" dirty="0" err="1">
                <a:solidFill>
                  <a:prstClr val="black"/>
                </a:solidFill>
                <a:latin typeface="+mj-lt"/>
                <a:cs typeface="Times New Roman" pitchFamily="18" charset="0"/>
              </a:rPr>
              <a:t>khắp</a:t>
            </a:r>
            <a:r>
              <a:rPr lang="en-US" sz="2000" dirty="0">
                <a:solidFill>
                  <a:prstClr val="black"/>
                </a:solidFill>
                <a:latin typeface="+mj-lt"/>
                <a:cs typeface="Times New Roman" pitchFamily="18" charset="0"/>
              </a:rPr>
              <a:t> v</a:t>
            </a:r>
            <a:r>
              <a:rPr lang="vi-VN" sz="2000" dirty="0">
                <a:solidFill>
                  <a:prstClr val="black"/>
                </a:solidFill>
                <a:latin typeface="+mj-lt"/>
                <a:cs typeface="Times New Roman" pitchFamily="18" charset="0"/>
              </a:rPr>
              <a:t>ư</a:t>
            </a:r>
            <a:r>
              <a:rPr lang="en-US" sz="2000" dirty="0" err="1">
                <a:solidFill>
                  <a:prstClr val="black"/>
                </a:solidFill>
                <a:latin typeface="+mj-lt"/>
                <a:cs typeface="Times New Roman" pitchFamily="18" charset="0"/>
              </a:rPr>
              <a:t>ờn</a:t>
            </a:r>
            <a:r>
              <a:rPr lang="en-US" sz="2000" dirty="0">
                <a:solidFill>
                  <a:prstClr val="black"/>
                </a:solidFill>
                <a:latin typeface="+mj-lt"/>
                <a:cs typeface="Times New Roman" pitchFamily="18" charset="0"/>
              </a:rPr>
              <a:t>. </a:t>
            </a:r>
            <a:endParaRPr kumimoji="0" lang="vi-VN" sz="2000" b="0" i="0" u="none" strike="noStrike" kern="1200" cap="none" spc="0" normalizeH="0" baseline="0" noProof="0" dirty="0">
              <a:ln>
                <a:noFill/>
              </a:ln>
              <a:solidFill>
                <a:prstClr val="black"/>
              </a:solidFill>
              <a:effectLst/>
              <a:uLnTx/>
              <a:uFillTx/>
              <a:latin typeface="+mj-lt"/>
              <a:cs typeface="Times New Roman" pitchFamily="18" charset="0"/>
            </a:endParaRPr>
          </a:p>
          <a:p>
            <a:pPr marL="0" marR="0" lvl="0" indent="0" algn="just" defTabSz="914400" rtl="0" eaLnBrk="1" fontAlgn="auto" latinLnBrk="0" hangingPunct="1">
              <a:lnSpc>
                <a:spcPct val="100000"/>
              </a:lnSpc>
              <a:spcBef>
                <a:spcPts val="800"/>
              </a:spcBef>
              <a:spcAft>
                <a:spcPts val="6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mj-lt"/>
                <a:cs typeface="Times New Roman" pitchFamily="18" charset="0"/>
              </a:rPr>
              <a:t>     2. </a:t>
            </a:r>
            <a:r>
              <a:rPr kumimoji="0" lang="en-US" sz="2000" b="0" i="0" u="none" strike="noStrike" kern="1200" cap="none" spc="0" normalizeH="0" baseline="0" noProof="0" dirty="0" err="1">
                <a:ln>
                  <a:noFill/>
                </a:ln>
                <a:solidFill>
                  <a:prstClr val="black"/>
                </a:solidFill>
                <a:effectLst/>
                <a:uLnTx/>
                <a:uFillTx/>
                <a:latin typeface="+mj-lt"/>
                <a:cs typeface="Times New Roman" pitchFamily="18" charset="0"/>
              </a:rPr>
              <a:t>Một</a:t>
            </a:r>
            <a:r>
              <a:rPr kumimoji="0" lang="en-US" sz="2000" b="0" i="0" u="none" strike="noStrike" kern="1200" cap="none" spc="0" normalizeH="0" baseline="0" noProof="0" dirty="0">
                <a:ln>
                  <a:noFill/>
                </a:ln>
                <a:solidFill>
                  <a:prstClr val="black"/>
                </a:solidFill>
                <a:effectLst/>
                <a:uLnTx/>
                <a:uFillTx/>
                <a:latin typeface="+mj-lt"/>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mj-lt"/>
                <a:cs typeface="Times New Roman" pitchFamily="18" charset="0"/>
              </a:rPr>
              <a:t>hôm</a:t>
            </a:r>
            <a:r>
              <a:rPr kumimoji="0" lang="en-US" sz="2000" b="0" i="0" u="none" strike="noStrike" kern="1200" cap="none" spc="0" normalizeH="0" baseline="0" noProof="0" dirty="0">
                <a:ln>
                  <a:noFill/>
                </a:ln>
                <a:solidFill>
                  <a:prstClr val="black"/>
                </a:solidFill>
                <a:effectLst/>
                <a:uLnTx/>
                <a:uFillTx/>
                <a:latin typeface="+mj-lt"/>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mj-lt"/>
                <a:cs typeface="Times New Roman" pitchFamily="18" charset="0"/>
              </a:rPr>
              <a:t>mải</a:t>
            </a:r>
            <a:r>
              <a:rPr kumimoji="0" lang="en-US" sz="2000" b="0" i="0" u="none" strike="noStrike" kern="1200" cap="none" spc="0" normalizeH="0" baseline="0" noProof="0" dirty="0">
                <a:ln>
                  <a:noFill/>
                </a:ln>
                <a:solidFill>
                  <a:prstClr val="black"/>
                </a:solidFill>
                <a:effectLst/>
                <a:uLnTx/>
                <a:uFillTx/>
                <a:latin typeface="+mj-lt"/>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mj-lt"/>
                <a:cs typeface="Times New Roman" pitchFamily="18" charset="0"/>
              </a:rPr>
              <a:t>chạy</a:t>
            </a:r>
            <a:r>
              <a:rPr kumimoji="0" lang="en-US" sz="2000" b="0" i="0" u="none" strike="noStrike" kern="1200" cap="none" spc="0" normalizeH="0" baseline="0" noProof="0" dirty="0">
                <a:ln>
                  <a:noFill/>
                </a:ln>
                <a:solidFill>
                  <a:prstClr val="black"/>
                </a:solidFill>
                <a:effectLst/>
                <a:uLnTx/>
                <a:uFillTx/>
                <a:latin typeface="+mj-lt"/>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mj-lt"/>
                <a:cs typeface="Times New Roman" pitchFamily="18" charset="0"/>
              </a:rPr>
              <a:t>Bé</a:t>
            </a:r>
            <a:r>
              <a:rPr kumimoji="0" lang="en-US" sz="2000" b="0" i="0" u="none" strike="noStrike" kern="1200" cap="none" spc="0" normalizeH="0" baseline="0" noProof="0" dirty="0">
                <a:ln>
                  <a:noFill/>
                </a:ln>
                <a:solidFill>
                  <a:prstClr val="black"/>
                </a:solidFill>
                <a:effectLst/>
                <a:uLnTx/>
                <a:uFillTx/>
                <a:latin typeface="+mj-lt"/>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mj-lt"/>
                <a:cs typeface="Times New Roman" pitchFamily="18" charset="0"/>
              </a:rPr>
              <a:t>vấp</a:t>
            </a:r>
            <a:r>
              <a:rPr kumimoji="0" lang="en-US" sz="2000" b="0" i="0" u="none" strike="noStrike" kern="1200" cap="none" spc="0" normalizeH="0" baseline="0" noProof="0" dirty="0">
                <a:ln>
                  <a:noFill/>
                </a:ln>
                <a:solidFill>
                  <a:prstClr val="black"/>
                </a:solidFill>
                <a:effectLst/>
                <a:uLnTx/>
                <a:uFillTx/>
                <a:latin typeface="+mj-lt"/>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mj-lt"/>
                <a:cs typeface="Times New Roman" pitchFamily="18" charset="0"/>
              </a:rPr>
              <a:t>phải</a:t>
            </a:r>
            <a:r>
              <a:rPr kumimoji="0" lang="en-US" sz="2000" b="0" i="0" u="none" strike="noStrike" kern="1200" cap="none" spc="0" normalizeH="0" baseline="0" noProof="0" dirty="0">
                <a:ln>
                  <a:noFill/>
                </a:ln>
                <a:solidFill>
                  <a:prstClr val="black"/>
                </a:solidFill>
                <a:effectLst/>
                <a:uLnTx/>
                <a:uFillTx/>
                <a:latin typeface="+mj-lt"/>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mj-lt"/>
                <a:cs typeface="Times New Roman" pitchFamily="18" charset="0"/>
              </a:rPr>
              <a:t>một</a:t>
            </a:r>
            <a:r>
              <a:rPr kumimoji="0" lang="en-US" sz="2000" b="0" i="0" u="none" strike="noStrike" kern="1200" cap="none" spc="0" normalizeH="0" baseline="0" noProof="0" dirty="0">
                <a:ln>
                  <a:noFill/>
                </a:ln>
                <a:solidFill>
                  <a:prstClr val="black"/>
                </a:solidFill>
                <a:effectLst/>
                <a:uLnTx/>
                <a:uFillTx/>
                <a:latin typeface="+mj-lt"/>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mj-lt"/>
                <a:cs typeface="Times New Roman" pitchFamily="18" charset="0"/>
              </a:rPr>
              <a:t>khúc</a:t>
            </a:r>
            <a:r>
              <a:rPr kumimoji="0" lang="en-US" sz="2000" b="0" i="0" u="none" strike="noStrike" kern="1200" cap="none" spc="0" normalizeH="0" baseline="0" noProof="0" dirty="0">
                <a:ln>
                  <a:noFill/>
                </a:ln>
                <a:solidFill>
                  <a:prstClr val="black"/>
                </a:solidFill>
                <a:effectLst/>
                <a:uLnTx/>
                <a:uFillTx/>
                <a:latin typeface="+mj-lt"/>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mj-lt"/>
                <a:cs typeface="Times New Roman" pitchFamily="18" charset="0"/>
              </a:rPr>
              <a:t>gỗ</a:t>
            </a:r>
            <a:r>
              <a:rPr kumimoji="0" lang="en-US" sz="2000" b="0" i="0" u="none" strike="noStrike" kern="1200" cap="none" spc="0" normalizeH="0" baseline="0" noProof="0" dirty="0">
                <a:ln>
                  <a:noFill/>
                </a:ln>
                <a:solidFill>
                  <a:prstClr val="black"/>
                </a:solidFill>
                <a:effectLst/>
                <a:uLnTx/>
                <a:uFillTx/>
                <a:latin typeface="+mj-lt"/>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mj-lt"/>
                <a:cs typeface="Times New Roman" pitchFamily="18" charset="0"/>
              </a:rPr>
              <a:t>và</a:t>
            </a:r>
            <a:r>
              <a:rPr kumimoji="0" lang="en-US" sz="2000" b="0" i="0" u="none" strike="noStrike" kern="1200" cap="none" spc="0" normalizeH="0" baseline="0" noProof="0" dirty="0">
                <a:ln>
                  <a:noFill/>
                </a:ln>
                <a:solidFill>
                  <a:prstClr val="black"/>
                </a:solidFill>
                <a:effectLst/>
                <a:uLnTx/>
                <a:uFillTx/>
                <a:latin typeface="+mj-lt"/>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mj-lt"/>
                <a:cs typeface="Times New Roman" pitchFamily="18" charset="0"/>
              </a:rPr>
              <a:t>ngã</a:t>
            </a:r>
            <a:r>
              <a:rPr kumimoji="0" lang="en-US" sz="2000" b="0" i="0" u="none" strike="noStrike" kern="1200" cap="none" spc="0" normalizeH="0" baseline="0" noProof="0" dirty="0">
                <a:ln>
                  <a:noFill/>
                </a:ln>
                <a:solidFill>
                  <a:prstClr val="black"/>
                </a:solidFill>
                <a:effectLst/>
                <a:uLnTx/>
                <a:uFillTx/>
                <a:latin typeface="+mj-lt"/>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mj-lt"/>
                <a:cs typeface="Times New Roman" pitchFamily="18" charset="0"/>
              </a:rPr>
              <a:t>đau</a:t>
            </a:r>
            <a:r>
              <a:rPr kumimoji="0" lang="en-US" sz="2000" b="0" i="0" u="none" strike="noStrike" kern="1200" cap="none" spc="0" normalizeH="0" baseline="0" noProof="0" dirty="0">
                <a:ln>
                  <a:noFill/>
                </a:ln>
                <a:solidFill>
                  <a:prstClr val="black"/>
                </a:solidFill>
                <a:effectLst/>
                <a:uLnTx/>
                <a:uFillTx/>
                <a:latin typeface="+mj-lt"/>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mj-lt"/>
                <a:cs typeface="Times New Roman" pitchFamily="18" charset="0"/>
              </a:rPr>
              <a:t>không</a:t>
            </a:r>
            <a:r>
              <a:rPr kumimoji="0" lang="en-US" sz="2000" b="0" i="0" u="none" strike="noStrike" kern="1200" cap="none" spc="0" normalizeH="0" baseline="0" noProof="0" dirty="0">
                <a:ln>
                  <a:noFill/>
                </a:ln>
                <a:solidFill>
                  <a:prstClr val="black"/>
                </a:solidFill>
                <a:effectLst/>
                <a:uLnTx/>
                <a:uFillTx/>
                <a:latin typeface="+mj-lt"/>
                <a:cs typeface="Times New Roman" pitchFamily="18" charset="0"/>
              </a:rPr>
              <a:t> đ</a:t>
            </a:r>
            <a:r>
              <a:rPr lang="en-US" sz="2000" dirty="0" err="1">
                <a:solidFill>
                  <a:prstClr val="black"/>
                </a:solidFill>
                <a:latin typeface="+mj-lt"/>
                <a:cs typeface="Times New Roman" pitchFamily="18" charset="0"/>
              </a:rPr>
              <a:t>ứng</a:t>
            </a:r>
            <a:r>
              <a:rPr lang="en-US" sz="2000" dirty="0">
                <a:solidFill>
                  <a:prstClr val="black"/>
                </a:solidFill>
                <a:latin typeface="+mj-lt"/>
                <a:cs typeface="Times New Roman" pitchFamily="18" charset="0"/>
              </a:rPr>
              <a:t> </a:t>
            </a:r>
            <a:r>
              <a:rPr lang="en-US" sz="2000" dirty="0" err="1">
                <a:solidFill>
                  <a:prstClr val="black"/>
                </a:solidFill>
                <a:latin typeface="+mj-lt"/>
                <a:cs typeface="Times New Roman" pitchFamily="18" charset="0"/>
              </a:rPr>
              <a:t>dậy</a:t>
            </a:r>
            <a:r>
              <a:rPr lang="en-US" sz="2000" dirty="0">
                <a:solidFill>
                  <a:prstClr val="black"/>
                </a:solidFill>
                <a:latin typeface="+mj-lt"/>
                <a:cs typeface="Times New Roman" pitchFamily="18" charset="0"/>
              </a:rPr>
              <a:t> đ</a:t>
            </a:r>
            <a:r>
              <a:rPr lang="vi-VN" sz="2000" dirty="0">
                <a:solidFill>
                  <a:prstClr val="black"/>
                </a:solidFill>
                <a:latin typeface="+mj-lt"/>
                <a:cs typeface="Times New Roman" pitchFamily="18" charset="0"/>
              </a:rPr>
              <a:t>ư</a:t>
            </a:r>
            <a:r>
              <a:rPr lang="en-US" sz="2000" dirty="0" err="1">
                <a:solidFill>
                  <a:prstClr val="black"/>
                </a:solidFill>
                <a:latin typeface="+mj-lt"/>
                <a:cs typeface="Times New Roman" pitchFamily="18" charset="0"/>
              </a:rPr>
              <a:t>ợc</a:t>
            </a:r>
            <a:r>
              <a:rPr lang="en-US" sz="2000" dirty="0">
                <a:solidFill>
                  <a:prstClr val="black"/>
                </a:solidFill>
                <a:latin typeface="+mj-lt"/>
                <a:cs typeface="Times New Roman" pitchFamily="18" charset="0"/>
              </a:rPr>
              <a:t>. </a:t>
            </a:r>
            <a:r>
              <a:rPr lang="en-US" sz="2000" dirty="0" err="1">
                <a:solidFill>
                  <a:prstClr val="black"/>
                </a:solidFill>
                <a:latin typeface="+mj-lt"/>
                <a:cs typeface="Times New Roman" pitchFamily="18" charset="0"/>
              </a:rPr>
              <a:t>Bé</a:t>
            </a:r>
            <a:r>
              <a:rPr lang="en-US" sz="2000" dirty="0">
                <a:solidFill>
                  <a:prstClr val="black"/>
                </a:solidFill>
                <a:latin typeface="+mj-lt"/>
                <a:cs typeface="Times New Roman" pitchFamily="18" charset="0"/>
              </a:rPr>
              <a:t> </a:t>
            </a:r>
            <a:r>
              <a:rPr lang="en-US" sz="2000" dirty="0" err="1">
                <a:solidFill>
                  <a:prstClr val="black"/>
                </a:solidFill>
                <a:latin typeface="+mj-lt"/>
                <a:cs typeface="Times New Roman" pitchFamily="18" charset="0"/>
              </a:rPr>
              <a:t>khóc</a:t>
            </a:r>
            <a:r>
              <a:rPr lang="en-US" sz="2000" dirty="0">
                <a:solidFill>
                  <a:prstClr val="black"/>
                </a:solidFill>
                <a:latin typeface="+mj-lt"/>
                <a:cs typeface="Times New Roman" pitchFamily="18" charset="0"/>
              </a:rPr>
              <a:t>. </a:t>
            </a:r>
            <a:r>
              <a:rPr lang="en-US" sz="2000" dirty="0" err="1">
                <a:solidFill>
                  <a:prstClr val="black"/>
                </a:solidFill>
                <a:latin typeface="+mj-lt"/>
                <a:cs typeface="Times New Roman" pitchFamily="18" charset="0"/>
              </a:rPr>
              <a:t>Cún</a:t>
            </a:r>
            <a:r>
              <a:rPr lang="en-US" sz="2000" dirty="0">
                <a:solidFill>
                  <a:prstClr val="black"/>
                </a:solidFill>
                <a:latin typeface="+mj-lt"/>
                <a:cs typeface="Times New Roman" pitchFamily="18" charset="0"/>
              </a:rPr>
              <a:t> </a:t>
            </a:r>
            <a:r>
              <a:rPr lang="en-US" sz="2000" dirty="0" err="1">
                <a:solidFill>
                  <a:prstClr val="black"/>
                </a:solidFill>
                <a:latin typeface="+mj-lt"/>
                <a:cs typeface="Times New Roman" pitchFamily="18" charset="0"/>
              </a:rPr>
              <a:t>nhìn</a:t>
            </a:r>
            <a:r>
              <a:rPr lang="en-US" sz="2000" dirty="0">
                <a:solidFill>
                  <a:prstClr val="black"/>
                </a:solidFill>
                <a:latin typeface="+mj-lt"/>
                <a:cs typeface="Times New Roman" pitchFamily="18" charset="0"/>
              </a:rPr>
              <a:t> </a:t>
            </a:r>
            <a:r>
              <a:rPr lang="en-US" sz="2000" dirty="0" err="1">
                <a:solidFill>
                  <a:prstClr val="black"/>
                </a:solidFill>
                <a:latin typeface="+mj-lt"/>
                <a:cs typeface="Times New Roman" pitchFamily="18" charset="0"/>
              </a:rPr>
              <a:t>Bé</a:t>
            </a:r>
            <a:r>
              <a:rPr lang="en-US" sz="2000" dirty="0">
                <a:solidFill>
                  <a:prstClr val="black"/>
                </a:solidFill>
                <a:latin typeface="+mj-lt"/>
                <a:cs typeface="Times New Roman" pitchFamily="18" charset="0"/>
              </a:rPr>
              <a:t> </a:t>
            </a:r>
            <a:r>
              <a:rPr lang="en-US" sz="2000" dirty="0" err="1">
                <a:solidFill>
                  <a:prstClr val="black"/>
                </a:solidFill>
                <a:latin typeface="+mj-lt"/>
                <a:cs typeface="Times New Roman" pitchFamily="18" charset="0"/>
              </a:rPr>
              <a:t>rồi</a:t>
            </a:r>
            <a:r>
              <a:rPr lang="en-US" sz="2000" dirty="0">
                <a:solidFill>
                  <a:prstClr val="black"/>
                </a:solidFill>
                <a:latin typeface="+mj-lt"/>
                <a:cs typeface="Times New Roman" pitchFamily="18" charset="0"/>
              </a:rPr>
              <a:t> </a:t>
            </a:r>
            <a:r>
              <a:rPr lang="en-US" sz="2000" dirty="0" err="1">
                <a:solidFill>
                  <a:prstClr val="black"/>
                </a:solidFill>
                <a:latin typeface="+mj-lt"/>
                <a:cs typeface="Times New Roman" pitchFamily="18" charset="0"/>
              </a:rPr>
              <a:t>chạy</a:t>
            </a:r>
            <a:r>
              <a:rPr lang="en-US" sz="2000" dirty="0">
                <a:solidFill>
                  <a:prstClr val="black"/>
                </a:solidFill>
                <a:latin typeface="+mj-lt"/>
                <a:cs typeface="Times New Roman" pitchFamily="18" charset="0"/>
              </a:rPr>
              <a:t> </a:t>
            </a:r>
            <a:r>
              <a:rPr lang="en-US" sz="2000" dirty="0" err="1">
                <a:solidFill>
                  <a:prstClr val="black"/>
                </a:solidFill>
                <a:latin typeface="+mj-lt"/>
                <a:cs typeface="Times New Roman" pitchFamily="18" charset="0"/>
              </a:rPr>
              <a:t>đi</a:t>
            </a:r>
            <a:r>
              <a:rPr lang="en-US" sz="2000" dirty="0">
                <a:solidFill>
                  <a:prstClr val="black"/>
                </a:solidFill>
                <a:latin typeface="+mj-lt"/>
                <a:cs typeface="Times New Roman" pitchFamily="18" charset="0"/>
              </a:rPr>
              <a:t> </a:t>
            </a:r>
            <a:r>
              <a:rPr lang="en-US" sz="2000" dirty="0" err="1">
                <a:solidFill>
                  <a:prstClr val="black"/>
                </a:solidFill>
                <a:latin typeface="+mj-lt"/>
                <a:cs typeface="Times New Roman" pitchFamily="18" charset="0"/>
              </a:rPr>
              <a:t>tìm</a:t>
            </a:r>
            <a:r>
              <a:rPr lang="en-US" sz="2000" dirty="0">
                <a:solidFill>
                  <a:prstClr val="black"/>
                </a:solidFill>
                <a:latin typeface="+mj-lt"/>
                <a:cs typeface="Times New Roman" pitchFamily="18" charset="0"/>
              </a:rPr>
              <a:t> ng</a:t>
            </a:r>
            <a:r>
              <a:rPr lang="vi-VN" sz="2000" dirty="0">
                <a:solidFill>
                  <a:prstClr val="black"/>
                </a:solidFill>
                <a:latin typeface="+mj-lt"/>
                <a:cs typeface="Times New Roman" pitchFamily="18" charset="0"/>
              </a:rPr>
              <a:t>ư</a:t>
            </a:r>
            <a:r>
              <a:rPr lang="en-US" sz="2000" dirty="0" err="1">
                <a:solidFill>
                  <a:prstClr val="black"/>
                </a:solidFill>
                <a:latin typeface="+mj-lt"/>
                <a:cs typeface="Times New Roman" pitchFamily="18" charset="0"/>
              </a:rPr>
              <a:t>ời</a:t>
            </a:r>
            <a:r>
              <a:rPr lang="en-US" sz="2000" dirty="0">
                <a:solidFill>
                  <a:prstClr val="black"/>
                </a:solidFill>
                <a:latin typeface="+mj-lt"/>
                <a:cs typeface="Times New Roman" pitchFamily="18" charset="0"/>
              </a:rPr>
              <a:t> </a:t>
            </a:r>
            <a:r>
              <a:rPr lang="en-US" sz="2000" dirty="0" err="1">
                <a:solidFill>
                  <a:prstClr val="black"/>
                </a:solidFill>
                <a:latin typeface="+mj-lt"/>
                <a:cs typeface="Times New Roman" pitchFamily="18" charset="0"/>
              </a:rPr>
              <a:t>giúp</a:t>
            </a:r>
            <a:r>
              <a:rPr lang="en-US" sz="2000" dirty="0">
                <a:solidFill>
                  <a:prstClr val="black"/>
                </a:solidFill>
                <a:latin typeface="+mj-lt"/>
                <a:cs typeface="Times New Roman" pitchFamily="18" charset="0"/>
              </a:rPr>
              <a:t>. </a:t>
            </a:r>
            <a:r>
              <a:rPr lang="en-US" sz="2000" dirty="0" err="1">
                <a:solidFill>
                  <a:prstClr val="black"/>
                </a:solidFill>
                <a:latin typeface="+mj-lt"/>
                <a:cs typeface="Times New Roman" pitchFamily="18" charset="0"/>
              </a:rPr>
              <a:t>Vết</a:t>
            </a:r>
            <a:r>
              <a:rPr lang="en-US" sz="2000" dirty="0">
                <a:solidFill>
                  <a:prstClr val="black"/>
                </a:solidFill>
                <a:latin typeface="+mj-lt"/>
                <a:cs typeface="Times New Roman" pitchFamily="18" charset="0"/>
              </a:rPr>
              <a:t> </a:t>
            </a:r>
            <a:r>
              <a:rPr lang="en-US" sz="2000" dirty="0" err="1">
                <a:solidFill>
                  <a:prstClr val="black"/>
                </a:solidFill>
                <a:latin typeface="+mj-lt"/>
                <a:cs typeface="Times New Roman" pitchFamily="18" charset="0"/>
              </a:rPr>
              <a:t>th</a:t>
            </a:r>
            <a:r>
              <a:rPr lang="vi-VN" sz="2000" dirty="0">
                <a:solidFill>
                  <a:prstClr val="black"/>
                </a:solidFill>
                <a:latin typeface="+mj-lt"/>
                <a:cs typeface="Times New Roman" pitchFamily="18" charset="0"/>
              </a:rPr>
              <a:t>ư</a:t>
            </a:r>
            <a:r>
              <a:rPr lang="en-US" sz="2000" dirty="0" err="1">
                <a:solidFill>
                  <a:prstClr val="black"/>
                </a:solidFill>
                <a:latin typeface="+mj-lt"/>
                <a:cs typeface="Times New Roman" pitchFamily="18" charset="0"/>
              </a:rPr>
              <a:t>ơng</a:t>
            </a:r>
            <a:r>
              <a:rPr lang="en-US" sz="2000" dirty="0">
                <a:solidFill>
                  <a:prstClr val="black"/>
                </a:solidFill>
                <a:latin typeface="+mj-lt"/>
                <a:cs typeface="Times New Roman" pitchFamily="18" charset="0"/>
              </a:rPr>
              <a:t> </a:t>
            </a:r>
            <a:r>
              <a:rPr lang="en-US" sz="2000" dirty="0" err="1">
                <a:solidFill>
                  <a:prstClr val="black"/>
                </a:solidFill>
                <a:latin typeface="+mj-lt"/>
                <a:cs typeface="Times New Roman" pitchFamily="18" charset="0"/>
              </a:rPr>
              <a:t>khá</a:t>
            </a:r>
            <a:r>
              <a:rPr lang="en-US" sz="2000" dirty="0">
                <a:solidFill>
                  <a:prstClr val="black"/>
                </a:solidFill>
                <a:latin typeface="+mj-lt"/>
                <a:cs typeface="Times New Roman" pitchFamily="18" charset="0"/>
              </a:rPr>
              <a:t> </a:t>
            </a:r>
            <a:r>
              <a:rPr lang="en-US" sz="2000" dirty="0" err="1">
                <a:solidFill>
                  <a:prstClr val="black"/>
                </a:solidFill>
                <a:latin typeface="+mj-lt"/>
                <a:cs typeface="Times New Roman" pitchFamily="18" charset="0"/>
              </a:rPr>
              <a:t>nặng</a:t>
            </a:r>
            <a:r>
              <a:rPr lang="en-US" sz="2000" dirty="0">
                <a:solidFill>
                  <a:prstClr val="black"/>
                </a:solidFill>
                <a:latin typeface="+mj-lt"/>
                <a:cs typeface="Times New Roman" pitchFamily="18" charset="0"/>
              </a:rPr>
              <a:t> </a:t>
            </a:r>
            <a:r>
              <a:rPr lang="en-US" sz="2000" dirty="0" err="1">
                <a:solidFill>
                  <a:prstClr val="black"/>
                </a:solidFill>
                <a:latin typeface="+mj-lt"/>
                <a:cs typeface="Times New Roman" pitchFamily="18" charset="0"/>
              </a:rPr>
              <a:t>nên</a:t>
            </a:r>
            <a:r>
              <a:rPr lang="en-US" sz="2000" dirty="0">
                <a:solidFill>
                  <a:prstClr val="black"/>
                </a:solidFill>
                <a:latin typeface="+mj-lt"/>
                <a:cs typeface="Times New Roman" pitchFamily="18" charset="0"/>
              </a:rPr>
              <a:t> </a:t>
            </a:r>
            <a:r>
              <a:rPr lang="en-US" sz="2000" dirty="0" err="1">
                <a:solidFill>
                  <a:prstClr val="black"/>
                </a:solidFill>
                <a:latin typeface="+mj-lt"/>
                <a:cs typeface="Times New Roman" pitchFamily="18" charset="0"/>
              </a:rPr>
              <a:t>Bé</a:t>
            </a:r>
            <a:r>
              <a:rPr lang="en-US" sz="2000" dirty="0">
                <a:solidFill>
                  <a:prstClr val="black"/>
                </a:solidFill>
                <a:latin typeface="+mj-lt"/>
                <a:cs typeface="Times New Roman" pitchFamily="18" charset="0"/>
              </a:rPr>
              <a:t> </a:t>
            </a:r>
            <a:r>
              <a:rPr lang="en-US" sz="2000" dirty="0" err="1">
                <a:solidFill>
                  <a:prstClr val="black"/>
                </a:solidFill>
                <a:latin typeface="+mj-lt"/>
                <a:cs typeface="Times New Roman" pitchFamily="18" charset="0"/>
              </a:rPr>
              <a:t>phải</a:t>
            </a:r>
            <a:r>
              <a:rPr lang="en-US" sz="2000" dirty="0">
                <a:solidFill>
                  <a:prstClr val="black"/>
                </a:solidFill>
                <a:latin typeface="+mj-lt"/>
                <a:cs typeface="Times New Roman" pitchFamily="18" charset="0"/>
              </a:rPr>
              <a:t> </a:t>
            </a:r>
            <a:r>
              <a:rPr lang="en-US" sz="2000" dirty="0" err="1">
                <a:solidFill>
                  <a:prstClr val="black"/>
                </a:solidFill>
                <a:latin typeface="+mj-lt"/>
                <a:cs typeface="Times New Roman" pitchFamily="18" charset="0"/>
              </a:rPr>
              <a:t>bó</a:t>
            </a:r>
            <a:r>
              <a:rPr lang="en-US" sz="2000" dirty="0">
                <a:solidFill>
                  <a:prstClr val="black"/>
                </a:solidFill>
                <a:latin typeface="+mj-lt"/>
                <a:cs typeface="Times New Roman" pitchFamily="18" charset="0"/>
              </a:rPr>
              <a:t> </a:t>
            </a:r>
            <a:r>
              <a:rPr lang="en-US" sz="2000" dirty="0" err="1">
                <a:solidFill>
                  <a:prstClr val="black"/>
                </a:solidFill>
                <a:latin typeface="+mj-lt"/>
                <a:cs typeface="Times New Roman" pitchFamily="18" charset="0"/>
              </a:rPr>
              <a:t>bột</a:t>
            </a:r>
            <a:r>
              <a:rPr lang="en-US" sz="2000" dirty="0">
                <a:solidFill>
                  <a:prstClr val="black"/>
                </a:solidFill>
                <a:latin typeface="+mj-lt"/>
                <a:cs typeface="Times New Roman" pitchFamily="18" charset="0"/>
              </a:rPr>
              <a:t>, </a:t>
            </a:r>
            <a:r>
              <a:rPr lang="en-US" sz="2000" dirty="0" err="1">
                <a:solidFill>
                  <a:prstClr val="black"/>
                </a:solidFill>
                <a:latin typeface="+mj-lt"/>
                <a:cs typeface="Times New Roman" pitchFamily="18" charset="0"/>
              </a:rPr>
              <a:t>nằm</a:t>
            </a:r>
            <a:r>
              <a:rPr lang="en-US" sz="2000" dirty="0">
                <a:solidFill>
                  <a:prstClr val="black"/>
                </a:solidFill>
                <a:latin typeface="+mj-lt"/>
                <a:cs typeface="Times New Roman" pitchFamily="18" charset="0"/>
              </a:rPr>
              <a:t> </a:t>
            </a:r>
            <a:r>
              <a:rPr lang="en-US" sz="2000" dirty="0" err="1">
                <a:solidFill>
                  <a:prstClr val="black"/>
                </a:solidFill>
                <a:latin typeface="+mj-lt"/>
                <a:cs typeface="Times New Roman" pitchFamily="18" charset="0"/>
              </a:rPr>
              <a:t>bất</a:t>
            </a:r>
            <a:r>
              <a:rPr lang="en-US" sz="2000" dirty="0">
                <a:solidFill>
                  <a:prstClr val="black"/>
                </a:solidFill>
                <a:latin typeface="+mj-lt"/>
                <a:cs typeface="Times New Roman" pitchFamily="18" charset="0"/>
              </a:rPr>
              <a:t> </a:t>
            </a:r>
            <a:r>
              <a:rPr lang="en-US" sz="2000" dirty="0" err="1">
                <a:solidFill>
                  <a:prstClr val="black"/>
                </a:solidFill>
                <a:latin typeface="+mj-lt"/>
                <a:cs typeface="Times New Roman" pitchFamily="18" charset="0"/>
              </a:rPr>
              <a:t>động</a:t>
            </a:r>
            <a:r>
              <a:rPr lang="en-US" sz="2000" dirty="0">
                <a:solidFill>
                  <a:prstClr val="black"/>
                </a:solidFill>
                <a:latin typeface="+mj-lt"/>
                <a:cs typeface="Times New Roman" pitchFamily="18" charset="0"/>
              </a:rPr>
              <a:t> </a:t>
            </a:r>
            <a:r>
              <a:rPr lang="en-US" sz="2000" dirty="0" err="1">
                <a:solidFill>
                  <a:prstClr val="black"/>
                </a:solidFill>
                <a:latin typeface="+mj-lt"/>
                <a:cs typeface="Times New Roman" pitchFamily="18" charset="0"/>
              </a:rPr>
              <a:t>trên</a:t>
            </a:r>
            <a:r>
              <a:rPr lang="en-US" sz="2000" dirty="0">
                <a:solidFill>
                  <a:prstClr val="black"/>
                </a:solidFill>
                <a:latin typeface="+mj-lt"/>
                <a:cs typeface="Times New Roman" pitchFamily="18" charset="0"/>
              </a:rPr>
              <a:t> </a:t>
            </a:r>
            <a:r>
              <a:rPr lang="en-US" sz="2000" dirty="0" err="1">
                <a:solidFill>
                  <a:prstClr val="black"/>
                </a:solidFill>
                <a:latin typeface="+mj-lt"/>
                <a:cs typeface="Times New Roman" pitchFamily="18" charset="0"/>
              </a:rPr>
              <a:t>gi</a:t>
            </a:r>
            <a:r>
              <a:rPr lang="vi-VN" sz="2000" dirty="0">
                <a:solidFill>
                  <a:prstClr val="black"/>
                </a:solidFill>
                <a:latin typeface="+mj-lt"/>
                <a:cs typeface="Times New Roman" pitchFamily="18" charset="0"/>
              </a:rPr>
              <a:t>ư</a:t>
            </a:r>
            <a:r>
              <a:rPr lang="en-US" sz="2000" dirty="0" err="1">
                <a:solidFill>
                  <a:prstClr val="black"/>
                </a:solidFill>
                <a:latin typeface="+mj-lt"/>
                <a:cs typeface="Times New Roman" pitchFamily="18" charset="0"/>
              </a:rPr>
              <a:t>ờng</a:t>
            </a:r>
            <a:r>
              <a:rPr lang="en-US" sz="2000" dirty="0">
                <a:solidFill>
                  <a:prstClr val="black"/>
                </a:solidFill>
                <a:latin typeface="+mj-lt"/>
                <a:cs typeface="Times New Roman" pitchFamily="18" charset="0"/>
              </a:rPr>
              <a:t>.</a:t>
            </a:r>
          </a:p>
          <a:p>
            <a:pPr marL="0" marR="0" lvl="0" indent="0" algn="just" defTabSz="914400" rtl="0" eaLnBrk="1" fontAlgn="auto" latinLnBrk="0" hangingPunct="1">
              <a:lnSpc>
                <a:spcPct val="100000"/>
              </a:lnSpc>
              <a:spcBef>
                <a:spcPts val="80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mj-lt"/>
                <a:cs typeface="Times New Roman" pitchFamily="18" charset="0"/>
              </a:rPr>
              <a:t>    3. </a:t>
            </a:r>
            <a:r>
              <a:rPr kumimoji="0" lang="en-US" sz="2000" b="0" i="0" u="none" strike="noStrike" kern="1200" cap="none" spc="0" normalizeH="0" baseline="0" noProof="0" dirty="0" err="1">
                <a:ln>
                  <a:noFill/>
                </a:ln>
                <a:solidFill>
                  <a:prstClr val="black"/>
                </a:solidFill>
                <a:effectLst/>
                <a:uLnTx/>
                <a:uFillTx/>
                <a:latin typeface="+mj-lt"/>
                <a:cs typeface="Times New Roman" pitchFamily="18" charset="0"/>
              </a:rPr>
              <a:t>Bạn</a:t>
            </a:r>
            <a:r>
              <a:rPr kumimoji="0" lang="en-US" sz="2000" b="0" i="0" u="none" strike="noStrike" kern="1200" cap="none" spc="0" normalizeH="0" baseline="0" noProof="0" dirty="0">
                <a:ln>
                  <a:noFill/>
                </a:ln>
                <a:solidFill>
                  <a:prstClr val="black"/>
                </a:solidFill>
                <a:effectLst/>
                <a:uLnTx/>
                <a:uFillTx/>
                <a:latin typeface="+mj-lt"/>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mj-lt"/>
                <a:cs typeface="Times New Roman" pitchFamily="18" charset="0"/>
              </a:rPr>
              <a:t>bè</a:t>
            </a:r>
            <a:r>
              <a:rPr kumimoji="0" lang="en-US" sz="2000" b="0" i="0" u="none" strike="noStrike" kern="1200" cap="none" spc="0" normalizeH="0" baseline="0" noProof="0" dirty="0">
                <a:ln>
                  <a:noFill/>
                </a:ln>
                <a:solidFill>
                  <a:prstClr val="black"/>
                </a:solidFill>
                <a:effectLst/>
                <a:uLnTx/>
                <a:uFillTx/>
                <a:latin typeface="+mj-lt"/>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mj-lt"/>
                <a:cs typeface="Times New Roman" pitchFamily="18" charset="0"/>
              </a:rPr>
              <a:t>thay</a:t>
            </a:r>
            <a:r>
              <a:rPr kumimoji="0" lang="en-US" sz="2000" b="0" i="0" u="none" strike="noStrike" kern="1200" cap="none" spc="0" normalizeH="0" baseline="0" noProof="0" dirty="0">
                <a:ln>
                  <a:noFill/>
                </a:ln>
                <a:solidFill>
                  <a:prstClr val="black"/>
                </a:solidFill>
                <a:effectLst/>
                <a:uLnTx/>
                <a:uFillTx/>
                <a:latin typeface="+mj-lt"/>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mj-lt"/>
                <a:cs typeface="Times New Roman" pitchFamily="18" charset="0"/>
              </a:rPr>
              <a:t>nhau</a:t>
            </a:r>
            <a:r>
              <a:rPr kumimoji="0" lang="en-US" sz="2000" b="0" i="0" u="none" strike="noStrike" kern="1200" cap="none" spc="0" normalizeH="0" baseline="0" noProof="0" dirty="0">
                <a:ln>
                  <a:noFill/>
                </a:ln>
                <a:solidFill>
                  <a:prstClr val="black"/>
                </a:solidFill>
                <a:effectLst/>
                <a:uLnTx/>
                <a:uFillTx/>
                <a:latin typeface="+mj-lt"/>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mj-lt"/>
                <a:cs typeface="Times New Roman" pitchFamily="18" charset="0"/>
              </a:rPr>
              <a:t>đến</a:t>
            </a:r>
            <a:r>
              <a:rPr kumimoji="0" lang="en-US" sz="2000" b="0" i="0" u="none" strike="noStrike" kern="1200" cap="none" spc="0" normalizeH="0" baseline="0" noProof="0" dirty="0">
                <a:ln>
                  <a:noFill/>
                </a:ln>
                <a:solidFill>
                  <a:prstClr val="black"/>
                </a:solidFill>
                <a:effectLst/>
                <a:uLnTx/>
                <a:uFillTx/>
                <a:latin typeface="+mj-lt"/>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mj-lt"/>
                <a:cs typeface="Times New Roman" pitchFamily="18" charset="0"/>
              </a:rPr>
              <a:t>thăm</a:t>
            </a:r>
            <a:r>
              <a:rPr kumimoji="0" lang="en-US" sz="2000" b="0" i="0" u="none" strike="noStrike" kern="1200" cap="none" spc="0" normalizeH="0" baseline="0" noProof="0" dirty="0">
                <a:ln>
                  <a:noFill/>
                </a:ln>
                <a:solidFill>
                  <a:prstClr val="black"/>
                </a:solidFill>
                <a:effectLst/>
                <a:uLnTx/>
                <a:uFillTx/>
                <a:latin typeface="+mj-lt"/>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mj-lt"/>
                <a:cs typeface="Times New Roman" pitchFamily="18" charset="0"/>
              </a:rPr>
              <a:t>kể</a:t>
            </a:r>
            <a:r>
              <a:rPr kumimoji="0" lang="en-US" sz="2000" b="0" i="0" u="none" strike="noStrike" kern="1200" cap="none" spc="0" normalizeH="0" baseline="0" noProof="0" dirty="0">
                <a:ln>
                  <a:noFill/>
                </a:ln>
                <a:solidFill>
                  <a:prstClr val="black"/>
                </a:solidFill>
                <a:effectLst/>
                <a:uLnTx/>
                <a:uFillTx/>
                <a:latin typeface="+mj-lt"/>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mj-lt"/>
                <a:cs typeface="Times New Roman" pitchFamily="18" charset="0"/>
              </a:rPr>
              <a:t>chuyện</a:t>
            </a:r>
            <a:r>
              <a:rPr kumimoji="0" lang="en-US" sz="2000" b="0" i="0" u="none" strike="noStrike" kern="1200" cap="none" spc="0" normalizeH="0" baseline="0" noProof="0" dirty="0">
                <a:ln>
                  <a:noFill/>
                </a:ln>
                <a:solidFill>
                  <a:prstClr val="black"/>
                </a:solidFill>
                <a:effectLst/>
                <a:uLnTx/>
                <a:uFillTx/>
                <a:latin typeface="+mj-lt"/>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mj-lt"/>
                <a:cs typeface="Times New Roman" pitchFamily="18" charset="0"/>
              </a:rPr>
              <a:t>mang</a:t>
            </a:r>
            <a:r>
              <a:rPr kumimoji="0" lang="en-US" sz="2000" b="0" i="0" u="none" strike="noStrike" kern="1200" cap="none" spc="0" normalizeH="0" baseline="0" noProof="0" dirty="0">
                <a:ln>
                  <a:noFill/>
                </a:ln>
                <a:solidFill>
                  <a:prstClr val="black"/>
                </a:solidFill>
                <a:effectLst/>
                <a:uLnTx/>
                <a:uFillTx/>
                <a:latin typeface="+mj-lt"/>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mj-lt"/>
                <a:cs typeface="Times New Roman" pitchFamily="18" charset="0"/>
              </a:rPr>
              <a:t>quà</a:t>
            </a:r>
            <a:r>
              <a:rPr kumimoji="0" lang="en-US" sz="2000" b="0" i="0" u="none" strike="noStrike" kern="1200" cap="none" spc="0" normalizeH="0" baseline="0" noProof="0" dirty="0">
                <a:ln>
                  <a:noFill/>
                </a:ln>
                <a:solidFill>
                  <a:prstClr val="black"/>
                </a:solidFill>
                <a:effectLst/>
                <a:uLnTx/>
                <a:uFillTx/>
                <a:latin typeface="+mj-lt"/>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mj-lt"/>
                <a:cs typeface="Times New Roman" pitchFamily="18" charset="0"/>
              </a:rPr>
              <a:t>cho</a:t>
            </a:r>
            <a:r>
              <a:rPr kumimoji="0" lang="en-US" sz="2000" b="0" i="0" u="none" strike="noStrike" kern="1200" cap="none" spc="0" normalizeH="0" baseline="0" noProof="0" dirty="0">
                <a:ln>
                  <a:noFill/>
                </a:ln>
                <a:solidFill>
                  <a:prstClr val="black"/>
                </a:solidFill>
                <a:effectLst/>
                <a:uLnTx/>
                <a:uFillTx/>
                <a:latin typeface="+mj-lt"/>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mj-lt"/>
                <a:cs typeface="Times New Roman" pitchFamily="18" charset="0"/>
              </a:rPr>
              <a:t>Bé</a:t>
            </a:r>
            <a:r>
              <a:rPr kumimoji="0" lang="en-US" sz="2000" b="0" i="0" u="none" strike="noStrike" kern="1200" cap="none" spc="0" normalizeH="0" baseline="0" noProof="0" dirty="0">
                <a:ln>
                  <a:noFill/>
                </a:ln>
                <a:solidFill>
                  <a:prstClr val="black"/>
                </a:solidFill>
                <a:effectLst/>
                <a:uLnTx/>
                <a:uFillTx/>
                <a:latin typeface="+mj-lt"/>
                <a:cs typeface="Times New Roman" pitchFamily="18" charset="0"/>
              </a:rPr>
              <a:t>. Nh</a:t>
            </a:r>
            <a:r>
              <a:rPr kumimoji="0" lang="vi-VN" sz="2000" b="0" i="0" u="none" strike="noStrike" kern="1200" cap="none" spc="0" normalizeH="0" baseline="0" noProof="0" dirty="0">
                <a:ln>
                  <a:noFill/>
                </a:ln>
                <a:solidFill>
                  <a:prstClr val="black"/>
                </a:solidFill>
                <a:effectLst/>
                <a:uLnTx/>
                <a:uFillTx/>
                <a:latin typeface="+mj-lt"/>
                <a:cs typeface="Times New Roman" pitchFamily="18" charset="0"/>
              </a:rPr>
              <a:t>ư</a:t>
            </a:r>
            <a:r>
              <a:rPr kumimoji="0" lang="en-US" sz="2000" b="0" i="0" u="none" strike="noStrike" kern="1200" cap="none" spc="0" normalizeH="0" baseline="0" noProof="0" dirty="0">
                <a:ln>
                  <a:noFill/>
                </a:ln>
                <a:solidFill>
                  <a:prstClr val="black"/>
                </a:solidFill>
                <a:effectLst/>
                <a:uLnTx/>
                <a:uFillTx/>
                <a:latin typeface="+mj-lt"/>
                <a:cs typeface="Times New Roman" pitchFamily="18" charset="0"/>
              </a:rPr>
              <a:t>ng </a:t>
            </a:r>
            <a:r>
              <a:rPr kumimoji="0" lang="en-US" sz="2000" b="0" i="0" u="none" strike="noStrike" kern="1200" cap="none" spc="0" normalizeH="0" baseline="0" noProof="0" dirty="0" err="1">
                <a:ln>
                  <a:noFill/>
                </a:ln>
                <a:solidFill>
                  <a:prstClr val="black"/>
                </a:solidFill>
                <a:effectLst/>
                <a:uLnTx/>
                <a:uFillTx/>
                <a:latin typeface="+mj-lt"/>
                <a:cs typeface="Times New Roman" pitchFamily="18" charset="0"/>
              </a:rPr>
              <a:t>khi</a:t>
            </a:r>
            <a:r>
              <a:rPr kumimoji="0" lang="en-US" sz="2000" b="0" i="0" u="none" strike="noStrike" kern="1200" cap="none" spc="0" normalizeH="0" baseline="0" noProof="0" dirty="0">
                <a:ln>
                  <a:noFill/>
                </a:ln>
                <a:solidFill>
                  <a:prstClr val="black"/>
                </a:solidFill>
                <a:effectLst/>
                <a:uLnTx/>
                <a:uFillTx/>
                <a:latin typeface="+mj-lt"/>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mj-lt"/>
                <a:cs typeface="Times New Roman" pitchFamily="18" charset="0"/>
              </a:rPr>
              <a:t>các</a:t>
            </a:r>
            <a:r>
              <a:rPr kumimoji="0" lang="en-US" sz="2000" b="0" i="0" u="none" strike="noStrike" kern="1200" cap="none" spc="0" normalizeH="0" baseline="0" noProof="0" dirty="0">
                <a:ln>
                  <a:noFill/>
                </a:ln>
                <a:solidFill>
                  <a:prstClr val="black"/>
                </a:solidFill>
                <a:effectLst/>
                <a:uLnTx/>
                <a:uFillTx/>
                <a:latin typeface="+mj-lt"/>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mj-lt"/>
                <a:cs typeface="Times New Roman" pitchFamily="18" charset="0"/>
              </a:rPr>
              <a:t>bạn</a:t>
            </a:r>
            <a:r>
              <a:rPr kumimoji="0" lang="en-US" sz="2000" b="0" i="0" u="none" strike="noStrike" kern="1200" cap="none" spc="0" normalizeH="0" baseline="0" noProof="0" dirty="0">
                <a:ln>
                  <a:noFill/>
                </a:ln>
                <a:solidFill>
                  <a:prstClr val="black"/>
                </a:solidFill>
                <a:effectLst/>
                <a:uLnTx/>
                <a:uFillTx/>
                <a:latin typeface="+mj-lt"/>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mj-lt"/>
                <a:cs typeface="Times New Roman" pitchFamily="18" charset="0"/>
              </a:rPr>
              <a:t>về</a:t>
            </a:r>
            <a:r>
              <a:rPr kumimoji="0" lang="en-US" sz="2000" b="0" i="0" u="none" strike="noStrike" kern="1200" cap="none" spc="0" normalizeH="0" baseline="0" noProof="0" dirty="0">
                <a:ln>
                  <a:noFill/>
                </a:ln>
                <a:solidFill>
                  <a:prstClr val="black"/>
                </a:solidFill>
                <a:effectLst/>
                <a:uLnTx/>
                <a:uFillTx/>
                <a:latin typeface="+mj-lt"/>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mj-lt"/>
                <a:cs typeface="Times New Roman" pitchFamily="18" charset="0"/>
              </a:rPr>
              <a:t>Bé</a:t>
            </a:r>
            <a:r>
              <a:rPr kumimoji="0" lang="en-US" sz="2000" b="0" i="0" u="none" strike="noStrike" kern="1200" cap="none" spc="0" normalizeH="0" baseline="0" noProof="0" dirty="0">
                <a:ln>
                  <a:noFill/>
                </a:ln>
                <a:solidFill>
                  <a:prstClr val="black"/>
                </a:solidFill>
                <a:effectLst/>
                <a:uLnTx/>
                <a:uFillTx/>
                <a:latin typeface="+mj-lt"/>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mj-lt"/>
                <a:cs typeface="Times New Roman" pitchFamily="18" charset="0"/>
              </a:rPr>
              <a:t>lại</a:t>
            </a:r>
            <a:r>
              <a:rPr kumimoji="0" lang="en-US" sz="2000" b="0" i="0" u="none" strike="noStrike" kern="1200" cap="none" spc="0" normalizeH="0" baseline="0" noProof="0" dirty="0">
                <a:ln>
                  <a:noFill/>
                </a:ln>
                <a:solidFill>
                  <a:prstClr val="black"/>
                </a:solidFill>
                <a:effectLst/>
                <a:uLnTx/>
                <a:uFillTx/>
                <a:latin typeface="+mj-lt"/>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mj-lt"/>
                <a:cs typeface="Times New Roman" pitchFamily="18" charset="0"/>
              </a:rPr>
              <a:t>buồn</a:t>
            </a:r>
            <a:r>
              <a:rPr kumimoji="0" lang="en-US" sz="2000" b="0" i="0" u="none" strike="noStrike" kern="1200" cap="none" spc="0" normalizeH="0" baseline="0" noProof="0" dirty="0">
                <a:ln>
                  <a:noFill/>
                </a:ln>
                <a:solidFill>
                  <a:prstClr val="black"/>
                </a:solidFill>
                <a:effectLst/>
                <a:uLnTx/>
                <a:uFillTx/>
                <a:latin typeface="+mj-lt"/>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mj-lt"/>
                <a:cs typeface="Times New Roman" pitchFamily="18" charset="0"/>
              </a:rPr>
              <a:t>Thấy</a:t>
            </a:r>
            <a:r>
              <a:rPr kumimoji="0" lang="en-US" sz="2000" b="0" i="0" u="none" strike="noStrike" kern="1200" cap="none" spc="0" normalizeH="0" baseline="0" noProof="0" dirty="0">
                <a:ln>
                  <a:noFill/>
                </a:ln>
                <a:solidFill>
                  <a:prstClr val="black"/>
                </a:solidFill>
                <a:effectLst/>
                <a:uLnTx/>
                <a:uFillTx/>
                <a:latin typeface="+mj-lt"/>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mj-lt"/>
                <a:cs typeface="Times New Roman" pitchFamily="18" charset="0"/>
              </a:rPr>
              <a:t>vậy</a:t>
            </a:r>
            <a:r>
              <a:rPr kumimoji="0" lang="en-US" sz="2000" b="0" i="0" u="none" strike="noStrike" kern="1200" cap="none" spc="0" normalizeH="0" baseline="0" noProof="0" dirty="0">
                <a:ln>
                  <a:noFill/>
                </a:ln>
                <a:solidFill>
                  <a:prstClr val="black"/>
                </a:solidFill>
                <a:effectLst/>
                <a:uLnTx/>
                <a:uFillTx/>
                <a:latin typeface="+mj-lt"/>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mj-lt"/>
                <a:cs typeface="Times New Roman" pitchFamily="18" charset="0"/>
              </a:rPr>
              <a:t>mẹ</a:t>
            </a:r>
            <a:r>
              <a:rPr kumimoji="0" lang="en-US" sz="2000" b="0" i="0" u="none" strike="noStrike" kern="1200" cap="none" spc="0" normalizeH="0" baseline="0" noProof="0" dirty="0">
                <a:ln>
                  <a:noFill/>
                </a:ln>
                <a:solidFill>
                  <a:prstClr val="black"/>
                </a:solidFill>
                <a:effectLst/>
                <a:uLnTx/>
                <a:uFillTx/>
                <a:latin typeface="+mj-lt"/>
                <a:cs typeface="Times New Roman" pitchFamily="18" charset="0"/>
              </a:rPr>
              <a:t> lo </a:t>
            </a:r>
            <a:r>
              <a:rPr kumimoji="0" lang="en-US" sz="2000" b="0" i="0" u="none" strike="noStrike" kern="1200" cap="none" spc="0" normalizeH="0" baseline="0" noProof="0" dirty="0" err="1">
                <a:ln>
                  <a:noFill/>
                </a:ln>
                <a:solidFill>
                  <a:prstClr val="black"/>
                </a:solidFill>
                <a:effectLst/>
                <a:uLnTx/>
                <a:uFillTx/>
                <a:latin typeface="+mj-lt"/>
                <a:cs typeface="Times New Roman" pitchFamily="18" charset="0"/>
              </a:rPr>
              <a:t>lắng</a:t>
            </a:r>
            <a:r>
              <a:rPr kumimoji="0" lang="en-US" sz="2000" b="0" i="0" u="none" strike="noStrike" kern="1200" cap="none" spc="0" normalizeH="0" baseline="0" noProof="0" dirty="0">
                <a:ln>
                  <a:noFill/>
                </a:ln>
                <a:solidFill>
                  <a:prstClr val="black"/>
                </a:solidFill>
                <a:effectLst/>
                <a:uLnTx/>
                <a:uFillTx/>
                <a:latin typeface="+mj-lt"/>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mj-lt"/>
                <a:cs typeface="Times New Roman" pitchFamily="18" charset="0"/>
              </a:rPr>
              <a:t>hỏi</a:t>
            </a:r>
            <a:r>
              <a:rPr kumimoji="0" lang="en-US" sz="2000" b="0" i="0" u="none" strike="noStrike" kern="1200" cap="none" spc="0" normalizeH="0" baseline="0" noProof="0" dirty="0">
                <a:ln>
                  <a:noFill/>
                </a:ln>
                <a:solidFill>
                  <a:prstClr val="black"/>
                </a:solidFill>
                <a:effectLst/>
                <a:uLnTx/>
                <a:uFillTx/>
                <a:latin typeface="+mj-lt"/>
                <a:cs typeface="Times New Roman" pitchFamily="18" charset="0"/>
              </a:rPr>
              <a:t>:</a:t>
            </a:r>
          </a:p>
          <a:p>
            <a:pPr marL="457200" marR="0" lvl="0" indent="-457200" algn="just" defTabSz="914400" rtl="0" eaLnBrk="1" fontAlgn="auto" latinLnBrk="0" hangingPunct="1">
              <a:lnSpc>
                <a:spcPct val="100000"/>
              </a:lnSpc>
              <a:spcBef>
                <a:spcPts val="800"/>
              </a:spcBef>
              <a:spcAft>
                <a:spcPts val="600"/>
              </a:spcAft>
              <a:buClrTx/>
              <a:buSzTx/>
              <a:buFontTx/>
              <a:buChar char="-"/>
              <a:tabLst/>
              <a:defRPr/>
            </a:pPr>
            <a:r>
              <a:rPr lang="en-US" sz="2000" dirty="0">
                <a:solidFill>
                  <a:prstClr val="black"/>
                </a:solidFill>
                <a:latin typeface="+mj-lt"/>
                <a:cs typeface="Times New Roman" pitchFamily="18" charset="0"/>
              </a:rPr>
              <a:t>Con </a:t>
            </a:r>
            <a:r>
              <a:rPr lang="en-US" sz="2000" dirty="0" err="1">
                <a:solidFill>
                  <a:prstClr val="black"/>
                </a:solidFill>
                <a:latin typeface="+mj-lt"/>
                <a:cs typeface="Times New Roman" pitchFamily="18" charset="0"/>
              </a:rPr>
              <a:t>muốn</a:t>
            </a:r>
            <a:r>
              <a:rPr lang="en-US" sz="2000" dirty="0">
                <a:solidFill>
                  <a:prstClr val="black"/>
                </a:solidFill>
                <a:latin typeface="+mj-lt"/>
                <a:cs typeface="Times New Roman" pitchFamily="18" charset="0"/>
              </a:rPr>
              <a:t> </a:t>
            </a:r>
            <a:r>
              <a:rPr lang="en-US" sz="2000" dirty="0" err="1">
                <a:solidFill>
                  <a:prstClr val="black"/>
                </a:solidFill>
                <a:latin typeface="+mj-lt"/>
                <a:cs typeface="Times New Roman" pitchFamily="18" charset="0"/>
              </a:rPr>
              <a:t>mẹ</a:t>
            </a:r>
            <a:r>
              <a:rPr lang="en-US" sz="2000" dirty="0">
                <a:solidFill>
                  <a:prstClr val="black"/>
                </a:solidFill>
                <a:latin typeface="+mj-lt"/>
                <a:cs typeface="Times New Roman" pitchFamily="18" charset="0"/>
              </a:rPr>
              <a:t> </a:t>
            </a:r>
            <a:r>
              <a:rPr lang="en-US" sz="2000" dirty="0" err="1">
                <a:solidFill>
                  <a:prstClr val="black"/>
                </a:solidFill>
                <a:latin typeface="+mj-lt"/>
                <a:cs typeface="Times New Roman" pitchFamily="18" charset="0"/>
              </a:rPr>
              <a:t>giúp</a:t>
            </a:r>
            <a:r>
              <a:rPr lang="en-US" sz="2000" dirty="0">
                <a:solidFill>
                  <a:prstClr val="black"/>
                </a:solidFill>
                <a:latin typeface="+mj-lt"/>
                <a:cs typeface="Times New Roman" pitchFamily="18" charset="0"/>
              </a:rPr>
              <a:t> </a:t>
            </a:r>
            <a:r>
              <a:rPr lang="en-US" sz="2000" dirty="0" err="1">
                <a:solidFill>
                  <a:prstClr val="black"/>
                </a:solidFill>
                <a:latin typeface="+mj-lt"/>
                <a:cs typeface="Times New Roman" pitchFamily="18" charset="0"/>
              </a:rPr>
              <a:t>gì</a:t>
            </a:r>
            <a:r>
              <a:rPr lang="en-US" sz="2000" dirty="0">
                <a:solidFill>
                  <a:prstClr val="black"/>
                </a:solidFill>
                <a:latin typeface="+mj-lt"/>
                <a:cs typeface="Times New Roman" pitchFamily="18" charset="0"/>
              </a:rPr>
              <a:t> </a:t>
            </a:r>
            <a:r>
              <a:rPr lang="en-US" sz="2000" dirty="0" err="1">
                <a:solidFill>
                  <a:prstClr val="black"/>
                </a:solidFill>
                <a:latin typeface="+mj-lt"/>
                <a:cs typeface="Times New Roman" pitchFamily="18" charset="0"/>
              </a:rPr>
              <a:t>nào</a:t>
            </a:r>
            <a:r>
              <a:rPr lang="en-US" sz="2000" dirty="0">
                <a:solidFill>
                  <a:prstClr val="black"/>
                </a:solidFill>
                <a:latin typeface="+mj-lt"/>
                <a:cs typeface="Times New Roman" pitchFamily="18" charset="0"/>
              </a:rPr>
              <a:t>?</a:t>
            </a:r>
          </a:p>
          <a:p>
            <a:pPr marL="457200" marR="0" lvl="0" indent="-457200" algn="just" defTabSz="914400" rtl="0" eaLnBrk="1" fontAlgn="auto" latinLnBrk="0" hangingPunct="1">
              <a:lnSpc>
                <a:spcPct val="100000"/>
              </a:lnSpc>
              <a:spcBef>
                <a:spcPts val="800"/>
              </a:spcBef>
              <a:spcAft>
                <a:spcPts val="600"/>
              </a:spcAft>
              <a:buClrTx/>
              <a:buSzTx/>
              <a:buFontTx/>
              <a:buChar char="-"/>
              <a:tabLst/>
              <a:defRPr/>
            </a:pPr>
            <a:r>
              <a:rPr kumimoji="0" lang="en-US" sz="2000" b="0" i="0" u="none" strike="noStrike" kern="1200" cap="none" spc="0" normalizeH="0" baseline="0" noProof="0" dirty="0">
                <a:ln>
                  <a:noFill/>
                </a:ln>
                <a:solidFill>
                  <a:prstClr val="black"/>
                </a:solidFill>
                <a:effectLst/>
                <a:uLnTx/>
                <a:uFillTx/>
                <a:latin typeface="+mj-lt"/>
                <a:cs typeface="Times New Roman" pitchFamily="18" charset="0"/>
              </a:rPr>
              <a:t>Con </a:t>
            </a:r>
            <a:r>
              <a:rPr kumimoji="0" lang="en-US" sz="2000" b="0" i="0" u="none" strike="noStrike" kern="1200" cap="none" spc="0" normalizeH="0" baseline="0" noProof="0" dirty="0" err="1">
                <a:ln>
                  <a:noFill/>
                </a:ln>
                <a:solidFill>
                  <a:prstClr val="black"/>
                </a:solidFill>
                <a:effectLst/>
                <a:uLnTx/>
                <a:uFillTx/>
                <a:latin typeface="+mj-lt"/>
                <a:cs typeface="Times New Roman" pitchFamily="18" charset="0"/>
              </a:rPr>
              <a:t>nhớ</a:t>
            </a:r>
            <a:r>
              <a:rPr kumimoji="0" lang="en-US" sz="2000" b="0" i="0" u="none" strike="noStrike" kern="1200" cap="none" spc="0" normalizeH="0" baseline="0" noProof="0" dirty="0">
                <a:ln>
                  <a:noFill/>
                </a:ln>
                <a:solidFill>
                  <a:prstClr val="black"/>
                </a:solidFill>
                <a:effectLst/>
                <a:uLnTx/>
                <a:uFillTx/>
                <a:latin typeface="+mj-lt"/>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mj-lt"/>
                <a:cs typeface="Times New Roman" pitchFamily="18" charset="0"/>
              </a:rPr>
              <a:t>Cún</a:t>
            </a:r>
            <a:r>
              <a:rPr kumimoji="0" lang="en-US" sz="2000" b="0" i="0" u="none" strike="noStrike" kern="1200" cap="none" spc="0" normalizeH="0" baseline="0" noProof="0" dirty="0">
                <a:ln>
                  <a:noFill/>
                </a:ln>
                <a:solidFill>
                  <a:prstClr val="black"/>
                </a:solidFill>
                <a:effectLst/>
                <a:uLnTx/>
                <a:uFillTx/>
                <a:latin typeface="+mj-lt"/>
                <a:cs typeface="Times New Roman" pitchFamily="18" charset="0"/>
              </a:rPr>
              <a:t>, </a:t>
            </a:r>
            <a:r>
              <a:rPr kumimoji="0" lang="en-US" sz="2000" b="0" i="0" u="none" strike="noStrike" kern="1200" cap="none" spc="0" normalizeH="0" baseline="0" noProof="0" dirty="0" err="1">
                <a:ln>
                  <a:noFill/>
                </a:ln>
                <a:solidFill>
                  <a:prstClr val="black"/>
                </a:solidFill>
                <a:effectLst/>
                <a:uLnTx/>
                <a:uFillTx/>
                <a:latin typeface="+mj-lt"/>
                <a:cs typeface="Times New Roman" pitchFamily="18" charset="0"/>
              </a:rPr>
              <a:t>mẹ</a:t>
            </a:r>
            <a:r>
              <a:rPr kumimoji="0" lang="en-US" sz="2000" b="0" i="0" u="none" strike="noStrike" kern="1200" cap="none" spc="0" normalizeH="0" baseline="0" noProof="0" dirty="0">
                <a:ln>
                  <a:noFill/>
                </a:ln>
                <a:solidFill>
                  <a:prstClr val="black"/>
                </a:solidFill>
                <a:effectLst/>
                <a:uLnTx/>
                <a:uFillTx/>
                <a:latin typeface="+mj-lt"/>
                <a:cs typeface="Times New Roman" pitchFamily="18" charset="0"/>
              </a:rPr>
              <a:t> ạ!</a:t>
            </a:r>
            <a:endParaRPr kumimoji="0" lang="vi-VN" sz="2000" b="0" i="0" u="none" strike="noStrike" kern="1200" cap="none" spc="0" normalizeH="0" baseline="0" noProof="0" dirty="0">
              <a:ln>
                <a:noFill/>
              </a:ln>
              <a:solidFill>
                <a:prstClr val="black"/>
              </a:solidFill>
              <a:effectLst/>
              <a:uLnTx/>
              <a:uFillTx/>
              <a:latin typeface="+mj-lt"/>
              <a:cs typeface="Times New Roman" pitchFamily="18" charset="0"/>
            </a:endParaRPr>
          </a:p>
          <a:p>
            <a:pPr marL="0" marR="0" lvl="0" indent="0" algn="just" defTabSz="914400" rtl="0" eaLnBrk="1" fontAlgn="auto" latinLnBrk="0" hangingPunct="1">
              <a:lnSpc>
                <a:spcPct val="100000"/>
              </a:lnSpc>
              <a:spcBef>
                <a:spcPts val="800"/>
              </a:spcBef>
              <a:spcAft>
                <a:spcPts val="60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mj-lt"/>
                <a:cs typeface="Times New Roman" pitchFamily="18" charset="0"/>
              </a:rPr>
              <a:t>     </a:t>
            </a:r>
          </a:p>
        </p:txBody>
      </p:sp>
      <p:cxnSp>
        <p:nvCxnSpPr>
          <p:cNvPr id="7" name="Straight Connector 3">
            <a:extLst>
              <a:ext uri="{FF2B5EF4-FFF2-40B4-BE49-F238E27FC236}">
                <a16:creationId xmlns:a16="http://schemas.microsoft.com/office/drawing/2014/main" id="{A025A29E-CFB5-43AD-909D-D95D955B4AC7}"/>
              </a:ext>
            </a:extLst>
          </p:cNvPr>
          <p:cNvCxnSpPr/>
          <p:nvPr/>
        </p:nvCxnSpPr>
        <p:spPr>
          <a:xfrm>
            <a:off x="6337510" y="1214680"/>
            <a:ext cx="0" cy="5216642"/>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6" name="TextBox 21">
            <a:extLst>
              <a:ext uri="{FF2B5EF4-FFF2-40B4-BE49-F238E27FC236}">
                <a16:creationId xmlns:a16="http://schemas.microsoft.com/office/drawing/2014/main" id="{D9EBE4F0-7744-4650-9117-7FB3151FC520}"/>
              </a:ext>
            </a:extLst>
          </p:cNvPr>
          <p:cNvSpPr txBox="1"/>
          <p:nvPr/>
        </p:nvSpPr>
        <p:spPr>
          <a:xfrm>
            <a:off x="6424594" y="1088368"/>
            <a:ext cx="5651084" cy="4144724"/>
          </a:xfrm>
          <a:prstGeom prst="rect">
            <a:avLst/>
          </a:prstGeom>
          <a:noFill/>
        </p:spPr>
        <p:txBody>
          <a:bodyPr wrap="square">
            <a:spAutoFit/>
          </a:bodyPr>
          <a:lstStyle/>
          <a:p>
            <a:pPr indent="465138" algn="just">
              <a:spcBef>
                <a:spcPts val="800"/>
              </a:spcBef>
              <a:spcAft>
                <a:spcPts val="600"/>
              </a:spcAft>
            </a:pPr>
            <a:r>
              <a:rPr lang="vi-VN" sz="2000">
                <a:latin typeface="+mj-lt"/>
                <a:cs typeface="Times New Roman" pitchFamily="18" charset="0"/>
              </a:rPr>
              <a:t> 3. </a:t>
            </a:r>
            <a:r>
              <a:rPr lang="en-US" sz="2000">
                <a:latin typeface="+mj-lt"/>
                <a:cs typeface="Times New Roman" pitchFamily="18" charset="0"/>
              </a:rPr>
              <a:t>Ngày hôm sau, bác hàng xóm dẫn Cún sang chơi với Bé. Bé và Cún càng thân thiết. Cún mang cho Bé khi thì tờ báo, khi thì con búp bế,… Thỉnh thoảng, Cún muốn chạy nhảy, nô đùa. Nhưng con vật thông minh hiểu rằng chưa đến lúc chạy đi chơi được.</a:t>
            </a:r>
          </a:p>
          <a:p>
            <a:pPr indent="465138" algn="just">
              <a:spcBef>
                <a:spcPts val="800"/>
              </a:spcBef>
              <a:spcAft>
                <a:spcPts val="600"/>
              </a:spcAft>
            </a:pPr>
            <a:r>
              <a:rPr lang="vi-VN" sz="2000">
                <a:latin typeface="+mj-lt"/>
                <a:cs typeface="Times New Roman" pitchFamily="18" charset="0"/>
              </a:rPr>
              <a:t> </a:t>
            </a:r>
            <a:r>
              <a:rPr lang="en-US" sz="2000">
                <a:latin typeface="+mj-lt"/>
                <a:cs typeface="Times New Roman" pitchFamily="18" charset="0"/>
              </a:rPr>
              <a:t>5</a:t>
            </a:r>
            <a:r>
              <a:rPr lang="vi-VN" sz="2000">
                <a:latin typeface="+mj-lt"/>
                <a:cs typeface="Times New Roman" pitchFamily="18" charset="0"/>
              </a:rPr>
              <a:t>. </a:t>
            </a:r>
            <a:r>
              <a:rPr lang="en-US" sz="2000">
                <a:latin typeface="+mj-lt"/>
                <a:cs typeface="Times New Roman" pitchFamily="18" charset="0"/>
              </a:rPr>
              <a:t>Ngày tháo bột đã đến. Bác sĩ rất hài lòng vì vết thương của Bé đã lành hẳn. Nhìn Bé vuốt ve Cún, bác sĩ hiểu chính Cún đã giúp Bé mau lành.</a:t>
            </a:r>
          </a:p>
          <a:p>
            <a:pPr indent="465138" algn="r">
              <a:spcBef>
                <a:spcPts val="800"/>
              </a:spcBef>
              <a:spcAft>
                <a:spcPts val="600"/>
              </a:spcAft>
            </a:pPr>
            <a:r>
              <a:rPr lang="en-US" sz="2000">
                <a:latin typeface="+mj-lt"/>
                <a:cs typeface="Times New Roman" pitchFamily="18" charset="0"/>
              </a:rPr>
              <a:t>Theo THÚY HÀ</a:t>
            </a:r>
            <a:endParaRPr lang="en-US" sz="2000">
              <a:latin typeface="+mj-lt"/>
            </a:endParaRPr>
          </a:p>
        </p:txBody>
      </p:sp>
      <p:sp>
        <p:nvSpPr>
          <p:cNvPr id="17" name="Hình chữ nhật: Góc Tròn 16">
            <a:extLst>
              <a:ext uri="{FF2B5EF4-FFF2-40B4-BE49-F238E27FC236}">
                <a16:creationId xmlns:a16="http://schemas.microsoft.com/office/drawing/2014/main" id="{A0C49990-FF31-4FB0-A0E4-7DC7C00E477B}"/>
              </a:ext>
            </a:extLst>
          </p:cNvPr>
          <p:cNvSpPr/>
          <p:nvPr/>
        </p:nvSpPr>
        <p:spPr>
          <a:xfrm>
            <a:off x="6807200" y="5769632"/>
            <a:ext cx="5094513" cy="7848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mj-lt"/>
              </a:rPr>
              <a:t>Bài đọc có mấy đoạn?</a:t>
            </a:r>
          </a:p>
        </p:txBody>
      </p:sp>
      <p:sp>
        <p:nvSpPr>
          <p:cNvPr id="18" name="Hình Bầu dục 17">
            <a:extLst>
              <a:ext uri="{FF2B5EF4-FFF2-40B4-BE49-F238E27FC236}">
                <a16:creationId xmlns:a16="http://schemas.microsoft.com/office/drawing/2014/main" id="{C86F2E6F-D857-43BA-9662-A33CBF4C805E}"/>
              </a:ext>
            </a:extLst>
          </p:cNvPr>
          <p:cNvSpPr/>
          <p:nvPr/>
        </p:nvSpPr>
        <p:spPr>
          <a:xfrm>
            <a:off x="336731" y="1062242"/>
            <a:ext cx="449943" cy="43563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mj-lt"/>
              </a:rPr>
              <a:t>1</a:t>
            </a:r>
          </a:p>
        </p:txBody>
      </p:sp>
      <p:sp>
        <p:nvSpPr>
          <p:cNvPr id="19" name="Hình Bầu dục 18">
            <a:extLst>
              <a:ext uri="{FF2B5EF4-FFF2-40B4-BE49-F238E27FC236}">
                <a16:creationId xmlns:a16="http://schemas.microsoft.com/office/drawing/2014/main" id="{C8CF20F6-C8A4-4AB5-AB4D-1A13BF9E8DB3}"/>
              </a:ext>
            </a:extLst>
          </p:cNvPr>
          <p:cNvSpPr/>
          <p:nvPr/>
        </p:nvSpPr>
        <p:spPr>
          <a:xfrm>
            <a:off x="6807200" y="3063532"/>
            <a:ext cx="449943" cy="43563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mj-lt"/>
              </a:rPr>
              <a:t>5</a:t>
            </a:r>
          </a:p>
        </p:txBody>
      </p:sp>
      <p:sp>
        <p:nvSpPr>
          <p:cNvPr id="20" name="Hình Bầu dục 19">
            <a:extLst>
              <a:ext uri="{FF2B5EF4-FFF2-40B4-BE49-F238E27FC236}">
                <a16:creationId xmlns:a16="http://schemas.microsoft.com/office/drawing/2014/main" id="{B937E40C-36BE-41A5-BD3D-80EBD3E03A66}"/>
              </a:ext>
            </a:extLst>
          </p:cNvPr>
          <p:cNvSpPr/>
          <p:nvPr/>
        </p:nvSpPr>
        <p:spPr>
          <a:xfrm>
            <a:off x="6807200" y="1058118"/>
            <a:ext cx="449943" cy="43563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mj-lt"/>
              </a:rPr>
              <a:t>4</a:t>
            </a:r>
          </a:p>
        </p:txBody>
      </p:sp>
      <p:sp>
        <p:nvSpPr>
          <p:cNvPr id="21" name="Hình Bầu dục 20">
            <a:extLst>
              <a:ext uri="{FF2B5EF4-FFF2-40B4-BE49-F238E27FC236}">
                <a16:creationId xmlns:a16="http://schemas.microsoft.com/office/drawing/2014/main" id="{0C8C235F-94E7-4C4E-8D77-1F4D4380A412}"/>
              </a:ext>
            </a:extLst>
          </p:cNvPr>
          <p:cNvSpPr/>
          <p:nvPr/>
        </p:nvSpPr>
        <p:spPr>
          <a:xfrm>
            <a:off x="246742" y="3839092"/>
            <a:ext cx="449943" cy="43563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latin typeface="+mj-lt"/>
              </a:rPr>
              <a:t>3</a:t>
            </a:r>
          </a:p>
        </p:txBody>
      </p:sp>
      <p:sp>
        <p:nvSpPr>
          <p:cNvPr id="22" name="Hình Bầu dục 21">
            <a:extLst>
              <a:ext uri="{FF2B5EF4-FFF2-40B4-BE49-F238E27FC236}">
                <a16:creationId xmlns:a16="http://schemas.microsoft.com/office/drawing/2014/main" id="{D8555904-B68A-46A2-AD1A-5AFC042A2A88}"/>
              </a:ext>
            </a:extLst>
          </p:cNvPr>
          <p:cNvSpPr/>
          <p:nvPr/>
        </p:nvSpPr>
        <p:spPr>
          <a:xfrm>
            <a:off x="304799" y="2476067"/>
            <a:ext cx="449943" cy="43563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solidFill>
                  <a:schemeClr val="tx1"/>
                </a:solidFill>
                <a:latin typeface="+mj-lt"/>
              </a:rPr>
              <a:t>2</a:t>
            </a:r>
          </a:p>
        </p:txBody>
      </p:sp>
      <p:sp>
        <p:nvSpPr>
          <p:cNvPr id="23" name="Hình chữ nhật: Góc Tròn 22">
            <a:extLst>
              <a:ext uri="{FF2B5EF4-FFF2-40B4-BE49-F238E27FC236}">
                <a16:creationId xmlns:a16="http://schemas.microsoft.com/office/drawing/2014/main" id="{2109D8FF-24A6-4100-9E62-EC6A3A852C35}"/>
              </a:ext>
            </a:extLst>
          </p:cNvPr>
          <p:cNvSpPr/>
          <p:nvPr/>
        </p:nvSpPr>
        <p:spPr>
          <a:xfrm>
            <a:off x="6807199" y="5769632"/>
            <a:ext cx="5094513" cy="78482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mj-lt"/>
              </a:rPr>
              <a:t>Bài đọc có 5 đoạn.</a:t>
            </a:r>
          </a:p>
        </p:txBody>
      </p:sp>
    </p:spTree>
    <p:extLst>
      <p:ext uri="{BB962C8B-B14F-4D97-AF65-F5344CB8AC3E}">
        <p14:creationId xmlns:p14="http://schemas.microsoft.com/office/powerpoint/2010/main" val="3588203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993795-6827-4E3A-ACD7-7CDAA306C505}"/>
              </a:ext>
            </a:extLst>
          </p:cNvPr>
          <p:cNvPicPr>
            <a:picLocks noChangeAspect="1"/>
          </p:cNvPicPr>
          <p:nvPr/>
        </p:nvPicPr>
        <p:blipFill rotWithShape="1">
          <a:blip r:embed="rId13">
            <a:extLst>
              <a:ext uri="{28A0092B-C50C-407E-A947-70E740481C1C}">
                <a14:useLocalDpi xmlns:a14="http://schemas.microsoft.com/office/drawing/2010/main" val="0"/>
              </a:ext>
            </a:extLst>
          </a:blip>
          <a:srcRect t="5989"/>
          <a:stretch/>
        </p:blipFill>
        <p:spPr>
          <a:xfrm>
            <a:off x="0" y="410746"/>
            <a:ext cx="12192000" cy="6447253"/>
          </a:xfrm>
          <a:prstGeom prst="rect">
            <a:avLst/>
          </a:prstGeom>
        </p:spPr>
      </p:pic>
      <p:sp>
        <p:nvSpPr>
          <p:cNvPr id="4" name="Flowchart: Terminator 14">
            <a:extLst>
              <a:ext uri="{FF2B5EF4-FFF2-40B4-BE49-F238E27FC236}">
                <a16:creationId xmlns:a16="http://schemas.microsoft.com/office/drawing/2014/main" id="{F2CE7BB2-717A-42DB-AA55-61D76C4DF551}"/>
              </a:ext>
            </a:extLst>
          </p:cNvPr>
          <p:cNvSpPr/>
          <p:nvPr/>
        </p:nvSpPr>
        <p:spPr>
          <a:xfrm>
            <a:off x="4067203" y="473890"/>
            <a:ext cx="4057594" cy="1088689"/>
          </a:xfrm>
          <a:prstGeom prst="flowChartTerminator">
            <a:avLst/>
          </a:prstGeom>
          <a:solidFill>
            <a:srgbClr val="DCACBC"/>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ysClr val="windowText" lastClr="000000"/>
                </a:solidFill>
                <a:latin typeface="+mj-lt"/>
                <a:cs typeface="Times New Roman" panose="02020603050405020304" pitchFamily="18" charset="0"/>
              </a:rPr>
              <a:t>LUYỆN ĐỌC   </a:t>
            </a:r>
          </a:p>
        </p:txBody>
      </p:sp>
      <p:sp>
        <p:nvSpPr>
          <p:cNvPr id="5" name="Rectangle 15">
            <a:extLst>
              <a:ext uri="{FF2B5EF4-FFF2-40B4-BE49-F238E27FC236}">
                <a16:creationId xmlns:a16="http://schemas.microsoft.com/office/drawing/2014/main" id="{F891836E-5D85-4E61-AFA8-E05FD85AC0FA}"/>
              </a:ext>
            </a:extLst>
          </p:cNvPr>
          <p:cNvSpPr/>
          <p:nvPr/>
        </p:nvSpPr>
        <p:spPr>
          <a:xfrm>
            <a:off x="2481523" y="2570447"/>
            <a:ext cx="1305165" cy="646331"/>
          </a:xfrm>
          <a:prstGeom prst="rect">
            <a:avLst/>
          </a:prstGeom>
        </p:spPr>
        <p:txBody>
          <a:bodyPr wrap="none">
            <a:spAutoFit/>
          </a:bodyPr>
          <a:lstStyle/>
          <a:p>
            <a:r>
              <a:rPr lang="en-US" sz="3600" dirty="0" err="1" smtClean="0">
                <a:solidFill>
                  <a:srgbClr val="0000FF"/>
                </a:solidFill>
                <a:latin typeface="+mj-lt"/>
                <a:cs typeface="Times New Roman" pitchFamily="18" charset="0"/>
              </a:rPr>
              <a:t>vườn</a:t>
            </a:r>
            <a:endParaRPr lang="en-US" sz="3600" dirty="0">
              <a:solidFill>
                <a:srgbClr val="0000FF"/>
              </a:solidFill>
              <a:latin typeface="+mj-lt"/>
            </a:endParaRPr>
          </a:p>
        </p:txBody>
      </p:sp>
      <p:sp>
        <p:nvSpPr>
          <p:cNvPr id="6" name="Rectangle 16">
            <a:extLst>
              <a:ext uri="{FF2B5EF4-FFF2-40B4-BE49-F238E27FC236}">
                <a16:creationId xmlns:a16="http://schemas.microsoft.com/office/drawing/2014/main" id="{A5EB0886-0F75-410F-8415-81EBDAE5FB96}"/>
              </a:ext>
            </a:extLst>
          </p:cNvPr>
          <p:cNvSpPr/>
          <p:nvPr/>
        </p:nvSpPr>
        <p:spPr>
          <a:xfrm>
            <a:off x="2467756" y="4119081"/>
            <a:ext cx="184731" cy="646331"/>
          </a:xfrm>
          <a:prstGeom prst="rect">
            <a:avLst/>
          </a:prstGeom>
        </p:spPr>
        <p:txBody>
          <a:bodyPr wrap="none">
            <a:spAutoFit/>
          </a:bodyPr>
          <a:lstStyle/>
          <a:p>
            <a:endParaRPr lang="en-US" sz="3600" dirty="0">
              <a:solidFill>
                <a:srgbClr val="0000FF"/>
              </a:solidFill>
              <a:latin typeface="+mj-lt"/>
            </a:endParaRPr>
          </a:p>
        </p:txBody>
      </p:sp>
      <p:sp>
        <p:nvSpPr>
          <p:cNvPr id="7" name="Rectangle 17">
            <a:extLst>
              <a:ext uri="{FF2B5EF4-FFF2-40B4-BE49-F238E27FC236}">
                <a16:creationId xmlns:a16="http://schemas.microsoft.com/office/drawing/2014/main" id="{49EC9F26-88F3-45A5-BA86-7F49E3F8172E}"/>
              </a:ext>
            </a:extLst>
          </p:cNvPr>
          <p:cNvSpPr/>
          <p:nvPr/>
        </p:nvSpPr>
        <p:spPr>
          <a:xfrm>
            <a:off x="2467756" y="1861417"/>
            <a:ext cx="1045479" cy="646331"/>
          </a:xfrm>
          <a:prstGeom prst="rect">
            <a:avLst/>
          </a:prstGeom>
        </p:spPr>
        <p:txBody>
          <a:bodyPr wrap="none">
            <a:spAutoFit/>
          </a:bodyPr>
          <a:lstStyle/>
          <a:p>
            <a:r>
              <a:rPr lang="en-US" sz="3600" dirty="0" err="1" smtClean="0">
                <a:solidFill>
                  <a:srgbClr val="0000FF"/>
                </a:solidFill>
                <a:latin typeface="+mj-lt"/>
                <a:cs typeface="Times New Roman" pitchFamily="18" charset="0"/>
              </a:rPr>
              <a:t>cún</a:t>
            </a:r>
            <a:endParaRPr lang="en-US" sz="3600" dirty="0">
              <a:solidFill>
                <a:srgbClr val="0000FF"/>
              </a:solidFill>
              <a:latin typeface="+mj-lt"/>
            </a:endParaRPr>
          </a:p>
        </p:txBody>
      </p:sp>
      <p:sp>
        <p:nvSpPr>
          <p:cNvPr id="8" name="Rectangle 18">
            <a:extLst>
              <a:ext uri="{FF2B5EF4-FFF2-40B4-BE49-F238E27FC236}">
                <a16:creationId xmlns:a16="http://schemas.microsoft.com/office/drawing/2014/main" id="{5FA74EF2-48F7-4C22-AFCD-CB7CF212EF6C}"/>
              </a:ext>
            </a:extLst>
          </p:cNvPr>
          <p:cNvSpPr/>
          <p:nvPr/>
        </p:nvSpPr>
        <p:spPr>
          <a:xfrm>
            <a:off x="2467756" y="3343494"/>
            <a:ext cx="285656" cy="646331"/>
          </a:xfrm>
          <a:prstGeom prst="rect">
            <a:avLst/>
          </a:prstGeom>
        </p:spPr>
        <p:txBody>
          <a:bodyPr wrap="none">
            <a:spAutoFit/>
          </a:bodyPr>
          <a:lstStyle/>
          <a:p>
            <a:r>
              <a:rPr lang="vi-VN" sz="3600" dirty="0" smtClean="0">
                <a:solidFill>
                  <a:srgbClr val="0000FF"/>
                </a:solidFill>
                <a:latin typeface="+mj-lt"/>
                <a:cs typeface="Times New Roman" pitchFamily="18" charset="0"/>
              </a:rPr>
              <a:t> </a:t>
            </a:r>
            <a:endParaRPr lang="en-US" sz="3600" dirty="0">
              <a:solidFill>
                <a:srgbClr val="0000FF"/>
              </a:solidFill>
              <a:latin typeface="+mj-lt"/>
            </a:endParaRPr>
          </a:p>
        </p:txBody>
      </p:sp>
      <p:sp>
        <p:nvSpPr>
          <p:cNvPr id="9" name="Rectangle 16">
            <a:extLst>
              <a:ext uri="{FF2B5EF4-FFF2-40B4-BE49-F238E27FC236}">
                <a16:creationId xmlns:a16="http://schemas.microsoft.com/office/drawing/2014/main" id="{197BD254-F15F-456D-BEDF-D6B5F546E017}"/>
              </a:ext>
            </a:extLst>
          </p:cNvPr>
          <p:cNvSpPr/>
          <p:nvPr/>
        </p:nvSpPr>
        <p:spPr>
          <a:xfrm>
            <a:off x="2456451" y="4893450"/>
            <a:ext cx="184731" cy="646331"/>
          </a:xfrm>
          <a:prstGeom prst="rect">
            <a:avLst/>
          </a:prstGeom>
        </p:spPr>
        <p:txBody>
          <a:bodyPr wrap="none">
            <a:spAutoFit/>
          </a:bodyPr>
          <a:lstStyle/>
          <a:p>
            <a:endParaRPr lang="en-US" sz="3600" dirty="0">
              <a:solidFill>
                <a:srgbClr val="0000FF"/>
              </a:solidFill>
              <a:latin typeface="+mj-lt"/>
            </a:endParaRPr>
          </a:p>
        </p:txBody>
      </p:sp>
      <p:sp>
        <p:nvSpPr>
          <p:cNvPr id="10" name="Rectangle 15">
            <a:extLst>
              <a:ext uri="{FF2B5EF4-FFF2-40B4-BE49-F238E27FC236}">
                <a16:creationId xmlns:a16="http://schemas.microsoft.com/office/drawing/2014/main" id="{92A58C9B-A086-4A1A-A4B7-640AE0736474}"/>
              </a:ext>
            </a:extLst>
          </p:cNvPr>
          <p:cNvSpPr/>
          <p:nvPr/>
        </p:nvSpPr>
        <p:spPr>
          <a:xfrm>
            <a:off x="7524685" y="2507748"/>
            <a:ext cx="184731"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0000FF"/>
              </a:solidFill>
              <a:effectLst/>
              <a:uLnTx/>
              <a:uFillTx/>
              <a:latin typeface="+mj-lt"/>
            </a:endParaRPr>
          </a:p>
        </p:txBody>
      </p:sp>
      <p:sp>
        <p:nvSpPr>
          <p:cNvPr id="11" name="Rectangle 16">
            <a:extLst>
              <a:ext uri="{FF2B5EF4-FFF2-40B4-BE49-F238E27FC236}">
                <a16:creationId xmlns:a16="http://schemas.microsoft.com/office/drawing/2014/main" id="{D40048F0-4311-44CB-8089-696308723A70}"/>
              </a:ext>
            </a:extLst>
          </p:cNvPr>
          <p:cNvSpPr/>
          <p:nvPr/>
        </p:nvSpPr>
        <p:spPr>
          <a:xfrm>
            <a:off x="7550493" y="4005192"/>
            <a:ext cx="184731"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0000FF"/>
              </a:solidFill>
              <a:effectLst/>
              <a:uLnTx/>
              <a:uFillTx/>
              <a:latin typeface="+mj-lt"/>
            </a:endParaRPr>
          </a:p>
        </p:txBody>
      </p:sp>
      <p:sp>
        <p:nvSpPr>
          <p:cNvPr id="12" name="Rectangle 17">
            <a:extLst>
              <a:ext uri="{FF2B5EF4-FFF2-40B4-BE49-F238E27FC236}">
                <a16:creationId xmlns:a16="http://schemas.microsoft.com/office/drawing/2014/main" id="{0D18F3EC-649D-45DD-B648-316B411BC8A8}"/>
              </a:ext>
            </a:extLst>
          </p:cNvPr>
          <p:cNvSpPr/>
          <p:nvPr/>
        </p:nvSpPr>
        <p:spPr>
          <a:xfrm>
            <a:off x="7498876" y="1880944"/>
            <a:ext cx="184731"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0000FF"/>
              </a:solidFill>
              <a:effectLst/>
              <a:uLnTx/>
              <a:uFillTx/>
              <a:latin typeface="+mj-lt"/>
            </a:endParaRPr>
          </a:p>
        </p:txBody>
      </p:sp>
      <p:sp>
        <p:nvSpPr>
          <p:cNvPr id="13" name="Rectangle 18">
            <a:extLst>
              <a:ext uri="{FF2B5EF4-FFF2-40B4-BE49-F238E27FC236}">
                <a16:creationId xmlns:a16="http://schemas.microsoft.com/office/drawing/2014/main" id="{55F52674-A781-451E-9425-DD2B043539BC}"/>
              </a:ext>
            </a:extLst>
          </p:cNvPr>
          <p:cNvSpPr/>
          <p:nvPr/>
        </p:nvSpPr>
        <p:spPr>
          <a:xfrm>
            <a:off x="7524685" y="3216778"/>
            <a:ext cx="184731"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0000FF"/>
              </a:solidFill>
              <a:effectLst/>
              <a:uLnTx/>
              <a:uFillTx/>
              <a:latin typeface="+mj-lt"/>
            </a:endParaRPr>
          </a:p>
        </p:txBody>
      </p:sp>
      <p:sp>
        <p:nvSpPr>
          <p:cNvPr id="14" name="Rectangle 19">
            <a:extLst>
              <a:ext uri="{FF2B5EF4-FFF2-40B4-BE49-F238E27FC236}">
                <a16:creationId xmlns:a16="http://schemas.microsoft.com/office/drawing/2014/main" id="{B0F3D69F-132B-454F-9453-DC5FBFFE1B68}"/>
              </a:ext>
            </a:extLst>
          </p:cNvPr>
          <p:cNvSpPr/>
          <p:nvPr/>
        </p:nvSpPr>
        <p:spPr>
          <a:xfrm>
            <a:off x="7553361" y="4765412"/>
            <a:ext cx="184731" cy="64633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0000FF"/>
              </a:solidFill>
              <a:effectLst/>
              <a:uLnTx/>
              <a:uFillTx/>
              <a:latin typeface="+mj-lt"/>
            </a:endParaRPr>
          </a:p>
        </p:txBody>
      </p:sp>
      <p:cxnSp>
        <p:nvCxnSpPr>
          <p:cNvPr id="15" name="Straight Connector 3">
            <a:extLst>
              <a:ext uri="{FF2B5EF4-FFF2-40B4-BE49-F238E27FC236}">
                <a16:creationId xmlns:a16="http://schemas.microsoft.com/office/drawing/2014/main" id="{307EC4D0-D254-44B5-9BD0-BCF813ED32AD}"/>
              </a:ext>
            </a:extLst>
          </p:cNvPr>
          <p:cNvCxnSpPr>
            <a:cxnSpLocks/>
          </p:cNvCxnSpPr>
          <p:nvPr/>
        </p:nvCxnSpPr>
        <p:spPr>
          <a:xfrm>
            <a:off x="6235908" y="1861271"/>
            <a:ext cx="0" cy="4281082"/>
          </a:xfrm>
          <a:prstGeom prst="line">
            <a:avLst/>
          </a:prstGeom>
          <a:ln w="19050"/>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1088" name="TextBox5" r:id="rId2" imgW="2124000" imgH="514440"/>
        </mc:Choice>
        <mc:Fallback>
          <p:control name="TextBox5" r:id="rId2" imgW="2124000" imgH="514440">
            <p:pic>
              <p:nvPicPr>
                <p:cNvPr id="18" name="TextBox5">
                  <a:extLst>
                    <a:ext uri="{FF2B5EF4-FFF2-40B4-BE49-F238E27FC236}">
                      <a16:creationId xmlns:a16="http://schemas.microsoft.com/office/drawing/2014/main" id="{24804180-D56F-4A8F-8494-39E9AC1CAA8B}"/>
                    </a:ext>
                  </a:extLst>
                </p:cNvPr>
                <p:cNvPicPr>
                  <a:picLocks/>
                </p:cNvPicPr>
                <p:nvPr/>
              </p:nvPicPr>
              <p:blipFill>
                <a:blip r:embed="rId14"/>
                <a:stretch>
                  <a:fillRect/>
                </a:stretch>
              </p:blipFill>
              <p:spPr>
                <a:xfrm>
                  <a:off x="2521754" y="1979258"/>
                  <a:ext cx="2128623" cy="518169"/>
                </a:xfrm>
                <a:prstGeom prst="rect">
                  <a:avLst/>
                </a:prstGeom>
              </p:spPr>
            </p:pic>
          </p:control>
        </mc:Fallback>
      </mc:AlternateContent>
      <mc:AlternateContent xmlns:mc="http://schemas.openxmlformats.org/markup-compatibility/2006">
        <mc:Choice xmlns:v="urn:schemas-microsoft-com:vml" Requires="v">
          <p:control spid="1089" name="TextBox1" r:id="rId3" imgW="2124000" imgH="495360"/>
        </mc:Choice>
        <mc:Fallback>
          <p:control name="TextBox1" r:id="rId3" imgW="2124000" imgH="495360">
            <p:pic>
              <p:nvPicPr>
                <p:cNvPr id="20" name="TextBox1">
                  <a:extLst>
                    <a:ext uri="{FF2B5EF4-FFF2-40B4-BE49-F238E27FC236}">
                      <a16:creationId xmlns:a16="http://schemas.microsoft.com/office/drawing/2014/main" id="{24804180-D56F-4A8F-8494-39E9AC1CAA8B}"/>
                    </a:ext>
                  </a:extLst>
                </p:cNvPr>
                <p:cNvPicPr>
                  <a:picLocks/>
                </p:cNvPicPr>
                <p:nvPr/>
              </p:nvPicPr>
              <p:blipFill>
                <a:blip r:embed="rId15"/>
                <a:stretch>
                  <a:fillRect/>
                </a:stretch>
              </p:blipFill>
              <p:spPr>
                <a:xfrm>
                  <a:off x="2524662" y="2680962"/>
                  <a:ext cx="2125715" cy="490537"/>
                </a:xfrm>
                <a:prstGeom prst="rect">
                  <a:avLst/>
                </a:prstGeom>
              </p:spPr>
            </p:pic>
          </p:control>
        </mc:Fallback>
      </mc:AlternateContent>
      <mc:AlternateContent xmlns:mc="http://schemas.openxmlformats.org/markup-compatibility/2006">
        <mc:Choice xmlns:v="urn:schemas-microsoft-com:vml" Requires="v">
          <p:control spid="1090" name="TextBox2" r:id="rId4" imgW="2124000" imgH="495360"/>
        </mc:Choice>
        <mc:Fallback>
          <p:control name="TextBox2" r:id="rId4" imgW="2124000" imgH="495360">
            <p:pic>
              <p:nvPicPr>
                <p:cNvPr id="21" name="TextBox2">
                  <a:extLst>
                    <a:ext uri="{FF2B5EF4-FFF2-40B4-BE49-F238E27FC236}">
                      <a16:creationId xmlns:a16="http://schemas.microsoft.com/office/drawing/2014/main" id="{24804180-D56F-4A8F-8494-39E9AC1CAA8B}"/>
                    </a:ext>
                  </a:extLst>
                </p:cNvPr>
                <p:cNvPicPr>
                  <a:picLocks/>
                </p:cNvPicPr>
                <p:nvPr/>
              </p:nvPicPr>
              <p:blipFill>
                <a:blip r:embed="rId15"/>
                <a:stretch>
                  <a:fillRect/>
                </a:stretch>
              </p:blipFill>
              <p:spPr>
                <a:xfrm>
                  <a:off x="2524661" y="3426395"/>
                  <a:ext cx="2125716" cy="490537"/>
                </a:xfrm>
                <a:prstGeom prst="rect">
                  <a:avLst/>
                </a:prstGeom>
              </p:spPr>
            </p:pic>
          </p:control>
        </mc:Fallback>
      </mc:AlternateContent>
      <mc:AlternateContent xmlns:mc="http://schemas.openxmlformats.org/markup-compatibility/2006">
        <mc:Choice xmlns:v="urn:schemas-microsoft-com:vml" Requires="v">
          <p:control spid="1091" name="TextBox3" r:id="rId5" imgW="2124000" imgH="495360"/>
        </mc:Choice>
        <mc:Fallback>
          <p:control name="TextBox3" r:id="rId5" imgW="2124000" imgH="495360">
            <p:pic>
              <p:nvPicPr>
                <p:cNvPr id="22" name="TextBox3">
                  <a:extLst>
                    <a:ext uri="{FF2B5EF4-FFF2-40B4-BE49-F238E27FC236}">
                      <a16:creationId xmlns:a16="http://schemas.microsoft.com/office/drawing/2014/main" id="{24804180-D56F-4A8F-8494-39E9AC1CAA8B}"/>
                    </a:ext>
                  </a:extLst>
                </p:cNvPr>
                <p:cNvPicPr>
                  <a:picLocks/>
                </p:cNvPicPr>
                <p:nvPr/>
              </p:nvPicPr>
              <p:blipFill>
                <a:blip r:embed="rId15"/>
                <a:stretch>
                  <a:fillRect/>
                </a:stretch>
              </p:blipFill>
              <p:spPr>
                <a:xfrm>
                  <a:off x="2521754" y="4173360"/>
                  <a:ext cx="2128623" cy="490537"/>
                </a:xfrm>
                <a:prstGeom prst="rect">
                  <a:avLst/>
                </a:prstGeom>
              </p:spPr>
            </p:pic>
          </p:control>
        </mc:Fallback>
      </mc:AlternateContent>
      <mc:AlternateContent xmlns:mc="http://schemas.openxmlformats.org/markup-compatibility/2006">
        <mc:Choice xmlns:v="urn:schemas-microsoft-com:vml" Requires="v">
          <p:control spid="1092" name="TextBox4" r:id="rId6" imgW="2162160" imgH="495360"/>
        </mc:Choice>
        <mc:Fallback>
          <p:control name="TextBox4" r:id="rId6" imgW="2162160" imgH="495360">
            <p:pic>
              <p:nvPicPr>
                <p:cNvPr id="23" name="TextBox4">
                  <a:extLst>
                    <a:ext uri="{FF2B5EF4-FFF2-40B4-BE49-F238E27FC236}">
                      <a16:creationId xmlns:a16="http://schemas.microsoft.com/office/drawing/2014/main" id="{24804180-D56F-4A8F-8494-39E9AC1CAA8B}"/>
                    </a:ext>
                  </a:extLst>
                </p:cNvPr>
                <p:cNvPicPr>
                  <a:picLocks/>
                </p:cNvPicPr>
                <p:nvPr/>
              </p:nvPicPr>
              <p:blipFill>
                <a:blip r:embed="rId16"/>
                <a:stretch>
                  <a:fillRect/>
                </a:stretch>
              </p:blipFill>
              <p:spPr>
                <a:xfrm>
                  <a:off x="2485207" y="5026253"/>
                  <a:ext cx="2165170" cy="490537"/>
                </a:xfrm>
                <a:prstGeom prst="rect">
                  <a:avLst/>
                </a:prstGeom>
              </p:spPr>
            </p:pic>
          </p:control>
        </mc:Fallback>
      </mc:AlternateContent>
      <mc:AlternateContent xmlns:mc="http://schemas.openxmlformats.org/markup-compatibility/2006">
        <mc:Choice xmlns:v="urn:schemas-microsoft-com:vml" Requires="v">
          <p:control spid="1093" name="TextBox6" r:id="rId7" imgW="2133720" imgH="523800"/>
        </mc:Choice>
        <mc:Fallback>
          <p:control name="TextBox6" r:id="rId7" imgW="2133720" imgH="523800">
            <p:pic>
              <p:nvPicPr>
                <p:cNvPr id="24" name="TextBox6">
                  <a:extLst>
                    <a:ext uri="{FF2B5EF4-FFF2-40B4-BE49-F238E27FC236}">
                      <a16:creationId xmlns:a16="http://schemas.microsoft.com/office/drawing/2014/main" id="{24804180-D56F-4A8F-8494-39E9AC1CAA8B}"/>
                    </a:ext>
                  </a:extLst>
                </p:cNvPr>
                <p:cNvPicPr>
                  <a:picLocks/>
                </p:cNvPicPr>
                <p:nvPr/>
              </p:nvPicPr>
              <p:blipFill>
                <a:blip r:embed="rId17"/>
                <a:stretch>
                  <a:fillRect/>
                </a:stretch>
              </p:blipFill>
              <p:spPr>
                <a:xfrm>
                  <a:off x="7683607" y="1975134"/>
                  <a:ext cx="2135723" cy="521955"/>
                </a:xfrm>
                <a:prstGeom prst="rect">
                  <a:avLst/>
                </a:prstGeom>
              </p:spPr>
            </p:pic>
          </p:control>
        </mc:Fallback>
      </mc:AlternateContent>
      <mc:AlternateContent xmlns:mc="http://schemas.openxmlformats.org/markup-compatibility/2006">
        <mc:Choice xmlns:v="urn:schemas-microsoft-com:vml" Requires="v">
          <p:control spid="1094" name="TextBox7" r:id="rId8" imgW="2133720" imgH="495360"/>
        </mc:Choice>
        <mc:Fallback>
          <p:control name="TextBox7" r:id="rId8" imgW="2133720" imgH="495360">
            <p:pic>
              <p:nvPicPr>
                <p:cNvPr id="25" name="TextBox7">
                  <a:extLst>
                    <a:ext uri="{FF2B5EF4-FFF2-40B4-BE49-F238E27FC236}">
                      <a16:creationId xmlns:a16="http://schemas.microsoft.com/office/drawing/2014/main" id="{24804180-D56F-4A8F-8494-39E9AC1CAA8B}"/>
                    </a:ext>
                  </a:extLst>
                </p:cNvPr>
                <p:cNvPicPr>
                  <a:picLocks/>
                </p:cNvPicPr>
                <p:nvPr/>
              </p:nvPicPr>
              <p:blipFill>
                <a:blip r:embed="rId18"/>
                <a:stretch>
                  <a:fillRect/>
                </a:stretch>
              </p:blipFill>
              <p:spPr>
                <a:xfrm>
                  <a:off x="7681861" y="2702972"/>
                  <a:ext cx="2137469" cy="490537"/>
                </a:xfrm>
                <a:prstGeom prst="rect">
                  <a:avLst/>
                </a:prstGeom>
              </p:spPr>
            </p:pic>
          </p:control>
        </mc:Fallback>
      </mc:AlternateContent>
      <mc:AlternateContent xmlns:mc="http://schemas.openxmlformats.org/markup-compatibility/2006">
        <mc:Choice xmlns:v="urn:schemas-microsoft-com:vml" Requires="v">
          <p:control spid="1095" name="TextBox8" r:id="rId9" imgW="2124000" imgH="495360"/>
        </mc:Choice>
        <mc:Fallback>
          <p:control name="TextBox8" r:id="rId9" imgW="2124000" imgH="495360">
            <p:pic>
              <p:nvPicPr>
                <p:cNvPr id="26" name="TextBox8">
                  <a:extLst>
                    <a:ext uri="{FF2B5EF4-FFF2-40B4-BE49-F238E27FC236}">
                      <a16:creationId xmlns:a16="http://schemas.microsoft.com/office/drawing/2014/main" id="{24804180-D56F-4A8F-8494-39E9AC1CAA8B}"/>
                    </a:ext>
                  </a:extLst>
                </p:cNvPr>
                <p:cNvPicPr>
                  <a:picLocks/>
                </p:cNvPicPr>
                <p:nvPr/>
              </p:nvPicPr>
              <p:blipFill>
                <a:blip r:embed="rId15"/>
                <a:stretch>
                  <a:fillRect/>
                </a:stretch>
              </p:blipFill>
              <p:spPr>
                <a:xfrm>
                  <a:off x="7709416" y="3421390"/>
                  <a:ext cx="2121219" cy="490537"/>
                </a:xfrm>
                <a:prstGeom prst="rect">
                  <a:avLst/>
                </a:prstGeom>
              </p:spPr>
            </p:pic>
          </p:control>
        </mc:Fallback>
      </mc:AlternateContent>
      <mc:AlternateContent xmlns:mc="http://schemas.openxmlformats.org/markup-compatibility/2006">
        <mc:Choice xmlns:v="urn:schemas-microsoft-com:vml" Requires="v">
          <p:control spid="1096" name="TextBox9" r:id="rId10" imgW="2114640" imgH="495360"/>
        </mc:Choice>
        <mc:Fallback>
          <p:control name="TextBox9" r:id="rId10" imgW="2114640" imgH="495360">
            <p:pic>
              <p:nvPicPr>
                <p:cNvPr id="27" name="TextBox9">
                  <a:extLst>
                    <a:ext uri="{FF2B5EF4-FFF2-40B4-BE49-F238E27FC236}">
                      <a16:creationId xmlns:a16="http://schemas.microsoft.com/office/drawing/2014/main" id="{24804180-D56F-4A8F-8494-39E9AC1CAA8B}"/>
                    </a:ext>
                  </a:extLst>
                </p:cNvPr>
                <p:cNvPicPr>
                  <a:picLocks/>
                </p:cNvPicPr>
                <p:nvPr/>
              </p:nvPicPr>
              <p:blipFill>
                <a:blip r:embed="rId19"/>
                <a:stretch>
                  <a:fillRect/>
                </a:stretch>
              </p:blipFill>
              <p:spPr>
                <a:xfrm>
                  <a:off x="7709416" y="4144517"/>
                  <a:ext cx="2109914" cy="490537"/>
                </a:xfrm>
                <a:prstGeom prst="rect">
                  <a:avLst/>
                </a:prstGeom>
              </p:spPr>
            </p:pic>
          </p:control>
        </mc:Fallback>
      </mc:AlternateContent>
      <mc:AlternateContent xmlns:mc="http://schemas.openxmlformats.org/markup-compatibility/2006">
        <mc:Choice xmlns:v="urn:schemas-microsoft-com:vml" Requires="v">
          <p:control spid="1097" name="TextBox10" r:id="rId11" imgW="2085840" imgH="495360"/>
        </mc:Choice>
        <mc:Fallback>
          <p:control name="TextBox10" r:id="rId11" imgW="2085840" imgH="495360">
            <p:pic>
              <p:nvPicPr>
                <p:cNvPr id="28" name="TextBox10">
                  <a:extLst>
                    <a:ext uri="{FF2B5EF4-FFF2-40B4-BE49-F238E27FC236}">
                      <a16:creationId xmlns:a16="http://schemas.microsoft.com/office/drawing/2014/main" id="{24804180-D56F-4A8F-8494-39E9AC1CAA8B}"/>
                    </a:ext>
                  </a:extLst>
                </p:cNvPr>
                <p:cNvPicPr>
                  <a:picLocks/>
                </p:cNvPicPr>
                <p:nvPr/>
              </p:nvPicPr>
              <p:blipFill>
                <a:blip r:embed="rId20"/>
                <a:stretch>
                  <a:fillRect/>
                </a:stretch>
              </p:blipFill>
              <p:spPr>
                <a:xfrm>
                  <a:off x="7735224" y="5050355"/>
                  <a:ext cx="2084106" cy="490537"/>
                </a:xfrm>
                <a:prstGeom prst="rect">
                  <a:avLst/>
                </a:prstGeom>
              </p:spPr>
            </p:pic>
          </p:control>
        </mc:Fallback>
      </mc:AlternateContent>
    </p:controls>
    <p:extLst>
      <p:ext uri="{BB962C8B-B14F-4D97-AF65-F5344CB8AC3E}">
        <p14:creationId xmlns:p14="http://schemas.microsoft.com/office/powerpoint/2010/main" val="3472451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nodePh="1">
                                  <p:stCondLst>
                                    <p:cond delay="0"/>
                                  </p:stCondLst>
                                  <p:endCondLst>
                                    <p:cond evt="begin" delay="0">
                                      <p:tn val="25"/>
                                    </p:cond>
                                  </p:end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nodePh="1">
                                  <p:stCondLst>
                                    <p:cond delay="0"/>
                                  </p:stCondLst>
                                  <p:endCondLst>
                                    <p:cond evt="begin" delay="0">
                                      <p:tn val="30"/>
                                    </p:cond>
                                  </p:end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nodePh="1">
                                  <p:stCondLst>
                                    <p:cond delay="0"/>
                                  </p:stCondLst>
                                  <p:endCondLst>
                                    <p:cond evt="begin" delay="0">
                                      <p:tn val="35"/>
                                    </p:cond>
                                  </p:end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nodePh="1">
                                  <p:stCondLst>
                                    <p:cond delay="0"/>
                                  </p:stCondLst>
                                  <p:endCondLst>
                                    <p:cond evt="begin" delay="0">
                                      <p:tn val="39"/>
                                    </p:cond>
                                  </p:end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nodePh="1">
                                  <p:stCondLst>
                                    <p:cond delay="0"/>
                                  </p:stCondLst>
                                  <p:endCondLst>
                                    <p:cond evt="begin" delay="0">
                                      <p:tn val="43"/>
                                    </p:cond>
                                  </p:endCondLst>
                                  <p:childTnLst>
                                    <p:set>
                                      <p:cBhvr>
                                        <p:cTn id="44" dur="1" fill="hold">
                                          <p:stCondLst>
                                            <p:cond delay="0"/>
                                          </p:stCondLst>
                                        </p:cTn>
                                        <p:tgtEl>
                                          <p:spTgt spid="1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nodePh="1">
                                  <p:stCondLst>
                                    <p:cond delay="0"/>
                                  </p:stCondLst>
                                  <p:endCondLst>
                                    <p:cond evt="begin" delay="0">
                                      <p:tn val="47"/>
                                    </p:cond>
                                  </p:endCondLst>
                                  <p:childTnLst>
                                    <p:set>
                                      <p:cBhvr>
                                        <p:cTn id="48" dur="1" fill="hold">
                                          <p:stCondLst>
                                            <p:cond delay="0"/>
                                          </p:stCondLst>
                                        </p:cTn>
                                        <p:tgtEl>
                                          <p:spTgt spid="1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nodePh="1">
                                  <p:stCondLst>
                                    <p:cond delay="0"/>
                                  </p:stCondLst>
                                  <p:endCondLst>
                                    <p:cond evt="begin" delay="0">
                                      <p:tn val="51"/>
                                    </p:cond>
                                  </p:endCondLst>
                                  <p:childTnLst>
                                    <p:set>
                                      <p:cBhvr>
                                        <p:cTn id="5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P spid="8" grpId="0"/>
      <p:bldP spid="9" grpId="0"/>
      <p:bldP spid="10" grpId="0"/>
      <p:bldP spid="11" grpId="0"/>
      <p:bldP spid="12" grpId="0"/>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094B85C-B1E5-41B2-971B-FE9CE5E5DEDE}"/>
              </a:ext>
            </a:extLst>
          </p:cNvPr>
          <p:cNvPicPr>
            <a:picLocks noChangeAspect="1"/>
          </p:cNvPicPr>
          <p:nvPr/>
        </p:nvPicPr>
        <p:blipFill rotWithShape="1">
          <a:blip r:embed="rId2">
            <a:extLst>
              <a:ext uri="{28A0092B-C50C-407E-A947-70E740481C1C}">
                <a14:useLocalDpi xmlns:a14="http://schemas.microsoft.com/office/drawing/2010/main" val="0"/>
              </a:ext>
            </a:extLst>
          </a:blip>
          <a:srcRect b="6093"/>
          <a:stretch/>
        </p:blipFill>
        <p:spPr>
          <a:xfrm>
            <a:off x="0" y="0"/>
            <a:ext cx="12192000" cy="6440129"/>
          </a:xfrm>
          <a:prstGeom prst="rect">
            <a:avLst/>
          </a:prstGeom>
        </p:spPr>
      </p:pic>
      <p:sp>
        <p:nvSpPr>
          <p:cNvPr id="4" name="Rectangle 12">
            <a:extLst>
              <a:ext uri="{FF2B5EF4-FFF2-40B4-BE49-F238E27FC236}">
                <a16:creationId xmlns:a16="http://schemas.microsoft.com/office/drawing/2014/main" id="{10DCF475-351B-45BF-A490-9DEC7882536E}"/>
              </a:ext>
            </a:extLst>
          </p:cNvPr>
          <p:cNvSpPr/>
          <p:nvPr/>
        </p:nvSpPr>
        <p:spPr>
          <a:xfrm>
            <a:off x="3063526" y="1729066"/>
            <a:ext cx="7329984" cy="784826"/>
          </a:xfrm>
          <a:prstGeom prst="rect">
            <a:avLst/>
          </a:prstGeom>
        </p:spPr>
        <p:txBody>
          <a:bodyPr wrap="square" lIns="121917" tIns="60958" rIns="121917" bIns="60958">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j-lt"/>
                <a:ea typeface="+mn-ea"/>
                <a:cs typeface="Times New Roman" pitchFamily="18" charset="0"/>
              </a:rPr>
              <a:t>Con </a:t>
            </a:r>
            <a:r>
              <a:rPr kumimoji="0" lang="en-US" sz="43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mj-lt"/>
                <a:ea typeface="+mn-ea"/>
                <a:cs typeface="Times New Roman" pitchFamily="18" charset="0"/>
              </a:rPr>
              <a:t>chó</a:t>
            </a:r>
            <a:r>
              <a:rPr kumimoji="0" lang="en-US" sz="43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j-lt"/>
                <a:ea typeface="+mn-ea"/>
                <a:cs typeface="Times New Roman" pitchFamily="18" charset="0"/>
              </a:rPr>
              <a:t> </a:t>
            </a:r>
            <a:r>
              <a:rPr kumimoji="0" lang="en-US" sz="43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mj-lt"/>
                <a:ea typeface="+mn-ea"/>
                <a:cs typeface="Times New Roman" pitchFamily="18" charset="0"/>
              </a:rPr>
              <a:t>nhà</a:t>
            </a:r>
            <a:r>
              <a:rPr kumimoji="0" lang="en-US" sz="43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j-lt"/>
                <a:ea typeface="+mn-ea"/>
                <a:cs typeface="Times New Roman" pitchFamily="18" charset="0"/>
              </a:rPr>
              <a:t> </a:t>
            </a:r>
            <a:r>
              <a:rPr kumimoji="0" lang="en-US" sz="43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mj-lt"/>
                <a:ea typeface="+mn-ea"/>
                <a:cs typeface="Times New Roman" pitchFamily="18" charset="0"/>
              </a:rPr>
              <a:t>hàng</a:t>
            </a:r>
            <a:r>
              <a:rPr kumimoji="0" lang="en-US" sz="43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j-lt"/>
                <a:ea typeface="+mn-ea"/>
                <a:cs typeface="Times New Roman" pitchFamily="18" charset="0"/>
              </a:rPr>
              <a:t> </a:t>
            </a:r>
            <a:r>
              <a:rPr kumimoji="0" lang="en-US" sz="43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mj-lt"/>
                <a:ea typeface="+mn-ea"/>
                <a:cs typeface="Times New Roman" pitchFamily="18" charset="0"/>
              </a:rPr>
              <a:t>xóm</a:t>
            </a:r>
            <a:endParaRPr kumimoji="0" lang="vi-VN" sz="43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j-lt"/>
              <a:ea typeface="+mn-ea"/>
              <a:cs typeface="+mn-cs"/>
            </a:endParaRPr>
          </a:p>
        </p:txBody>
      </p:sp>
      <p:sp>
        <p:nvSpPr>
          <p:cNvPr id="5" name="Hình chữ nhật 4">
            <a:extLst>
              <a:ext uri="{FF2B5EF4-FFF2-40B4-BE49-F238E27FC236}">
                <a16:creationId xmlns:a16="http://schemas.microsoft.com/office/drawing/2014/main" id="{5B9CEDE3-6080-4BD5-9F01-679CE2EF0621}"/>
              </a:ext>
            </a:extLst>
          </p:cNvPr>
          <p:cNvSpPr/>
          <p:nvPr/>
        </p:nvSpPr>
        <p:spPr>
          <a:xfrm>
            <a:off x="1245704" y="2933397"/>
            <a:ext cx="9843209" cy="2062103"/>
          </a:xfrm>
          <a:prstGeom prst="rect">
            <a:avLst/>
          </a:prstGeom>
        </p:spPr>
        <p:txBody>
          <a:bodyPr wrap="square">
            <a:spAutoFit/>
          </a:bodyPr>
          <a:lstStyle/>
          <a:p>
            <a:pPr lvl="0" algn="just">
              <a:spcBef>
                <a:spcPts val="800"/>
              </a:spcBef>
              <a:spcAft>
                <a:spcPts val="600"/>
              </a:spcAft>
              <a:defRPr/>
            </a:pPr>
            <a:r>
              <a:rPr lang="vi-VN" sz="3200">
                <a:solidFill>
                  <a:prstClr val="black"/>
                </a:solidFill>
                <a:latin typeface="+mj-lt"/>
                <a:cs typeface="Times New Roman" pitchFamily="18" charset="0"/>
              </a:rPr>
              <a:t>1. </a:t>
            </a:r>
            <a:r>
              <a:rPr lang="en-US" sz="3200">
                <a:solidFill>
                  <a:prstClr val="black"/>
                </a:solidFill>
                <a:latin typeface="+mj-lt"/>
                <a:cs typeface="Times New Roman" pitchFamily="18" charset="0"/>
              </a:rPr>
              <a:t>Bé rất thích chó nh</a:t>
            </a:r>
            <a:r>
              <a:rPr lang="vi-VN" sz="3200">
                <a:solidFill>
                  <a:prstClr val="black"/>
                </a:solidFill>
                <a:latin typeface="+mj-lt"/>
                <a:cs typeface="Times New Roman" pitchFamily="18" charset="0"/>
              </a:rPr>
              <a:t>ư</a:t>
            </a:r>
            <a:r>
              <a:rPr lang="en-US" sz="3200">
                <a:solidFill>
                  <a:prstClr val="black"/>
                </a:solidFill>
                <a:latin typeface="+mj-lt"/>
                <a:cs typeface="Times New Roman" pitchFamily="18" charset="0"/>
              </a:rPr>
              <a:t>ng nhà Bé không nuôi con nào. Bé đành ch</a:t>
            </a:r>
            <a:r>
              <a:rPr lang="vi-VN" sz="3200">
                <a:solidFill>
                  <a:prstClr val="black"/>
                </a:solidFill>
                <a:latin typeface="+mj-lt"/>
                <a:cs typeface="Times New Roman" pitchFamily="18" charset="0"/>
              </a:rPr>
              <a:t>ơ</a:t>
            </a:r>
            <a:r>
              <a:rPr lang="en-US" sz="3200">
                <a:solidFill>
                  <a:prstClr val="black"/>
                </a:solidFill>
                <a:latin typeface="+mj-lt"/>
                <a:cs typeface="Times New Roman" pitchFamily="18" charset="0"/>
              </a:rPr>
              <a:t>i với Cún Bông, con chó của bác hàng xóm. Bé và Cún th</a:t>
            </a:r>
            <a:r>
              <a:rPr lang="vi-VN" sz="3200">
                <a:solidFill>
                  <a:prstClr val="black"/>
                </a:solidFill>
                <a:latin typeface="+mj-lt"/>
                <a:cs typeface="Times New Roman" pitchFamily="18" charset="0"/>
              </a:rPr>
              <a:t>ư</a:t>
            </a:r>
            <a:r>
              <a:rPr lang="en-US" sz="3200">
                <a:solidFill>
                  <a:prstClr val="black"/>
                </a:solidFill>
                <a:latin typeface="+mj-lt"/>
                <a:cs typeface="Times New Roman" pitchFamily="18" charset="0"/>
              </a:rPr>
              <a:t>ờng nhảy nhót tung tăng khắp v</a:t>
            </a:r>
            <a:r>
              <a:rPr lang="vi-VN" sz="3200">
                <a:solidFill>
                  <a:prstClr val="black"/>
                </a:solidFill>
                <a:latin typeface="+mj-lt"/>
                <a:cs typeface="Times New Roman" pitchFamily="18" charset="0"/>
              </a:rPr>
              <a:t>ư</a:t>
            </a:r>
            <a:r>
              <a:rPr lang="en-US" sz="3200">
                <a:solidFill>
                  <a:prstClr val="black"/>
                </a:solidFill>
                <a:latin typeface="+mj-lt"/>
                <a:cs typeface="Times New Roman" pitchFamily="18" charset="0"/>
              </a:rPr>
              <a:t>ờn. </a:t>
            </a:r>
            <a:endParaRPr lang="vi-VN" sz="3200" dirty="0">
              <a:solidFill>
                <a:prstClr val="black"/>
              </a:solidFill>
              <a:latin typeface="+mj-lt"/>
              <a:cs typeface="Times New Roman" pitchFamily="18" charset="0"/>
            </a:endParaRPr>
          </a:p>
        </p:txBody>
      </p:sp>
      <p:cxnSp>
        <p:nvCxnSpPr>
          <p:cNvPr id="7" name="Straight Connector 4">
            <a:extLst>
              <a:ext uri="{FF2B5EF4-FFF2-40B4-BE49-F238E27FC236}">
                <a16:creationId xmlns:a16="http://schemas.microsoft.com/office/drawing/2014/main" id="{B38819C8-52D6-4573-93AE-C36E0A3963C4}"/>
              </a:ext>
            </a:extLst>
          </p:cNvPr>
          <p:cNvCxnSpPr>
            <a:cxnSpLocks/>
          </p:cNvCxnSpPr>
          <p:nvPr/>
        </p:nvCxnSpPr>
        <p:spPr>
          <a:xfrm flipH="1">
            <a:off x="4616150" y="3081441"/>
            <a:ext cx="147868" cy="347559"/>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9" name="Flowchart: Terminator 14">
            <a:extLst>
              <a:ext uri="{FF2B5EF4-FFF2-40B4-BE49-F238E27FC236}">
                <a16:creationId xmlns:a16="http://schemas.microsoft.com/office/drawing/2014/main" id="{84732D1B-9921-4E3B-96FD-5A3153E5A388}"/>
              </a:ext>
            </a:extLst>
          </p:cNvPr>
          <p:cNvSpPr/>
          <p:nvPr/>
        </p:nvSpPr>
        <p:spPr>
          <a:xfrm>
            <a:off x="4140982" y="151915"/>
            <a:ext cx="3910036" cy="800465"/>
          </a:xfrm>
          <a:prstGeom prst="flowChartTerminator">
            <a:avLst/>
          </a:prstGeom>
          <a:solidFill>
            <a:srgbClr val="DCACBC"/>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ysClr val="windowText" lastClr="000000"/>
                </a:solidFill>
                <a:latin typeface="+mj-lt"/>
                <a:cs typeface="Times New Roman" panose="02020603050405020304" pitchFamily="18" charset="0"/>
              </a:rPr>
              <a:t>LUYỆN ĐỌC   </a:t>
            </a:r>
          </a:p>
        </p:txBody>
      </p:sp>
    </p:spTree>
    <p:extLst>
      <p:ext uri="{BB962C8B-B14F-4D97-AF65-F5344CB8AC3E}">
        <p14:creationId xmlns:p14="http://schemas.microsoft.com/office/powerpoint/2010/main" val="3594486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Hình ảnh 9">
            <a:extLst>
              <a:ext uri="{FF2B5EF4-FFF2-40B4-BE49-F238E27FC236}">
                <a16:creationId xmlns:a16="http://schemas.microsoft.com/office/drawing/2014/main" id="{1C7D6014-33EF-4A2F-8DFD-A5E13A8F609A}"/>
              </a:ext>
            </a:extLst>
          </p:cNvPr>
          <p:cNvPicPr>
            <a:picLocks noChangeAspect="1"/>
          </p:cNvPicPr>
          <p:nvPr/>
        </p:nvPicPr>
        <p:blipFill rotWithShape="1">
          <a:blip r:embed="rId2">
            <a:extLst>
              <a:ext uri="{28A0092B-C50C-407E-A947-70E740481C1C}">
                <a14:useLocalDpi xmlns:a14="http://schemas.microsoft.com/office/drawing/2010/main" val="0"/>
              </a:ext>
            </a:extLst>
          </a:blip>
          <a:srcRect b="6666"/>
          <a:stretch/>
        </p:blipFill>
        <p:spPr>
          <a:xfrm>
            <a:off x="0" y="0"/>
            <a:ext cx="12192000" cy="6400800"/>
          </a:xfrm>
          <a:prstGeom prst="rect">
            <a:avLst/>
          </a:prstGeom>
        </p:spPr>
      </p:pic>
      <p:sp>
        <p:nvSpPr>
          <p:cNvPr id="4" name="Rectangle 12">
            <a:extLst>
              <a:ext uri="{FF2B5EF4-FFF2-40B4-BE49-F238E27FC236}">
                <a16:creationId xmlns:a16="http://schemas.microsoft.com/office/drawing/2014/main" id="{F7BC56A4-5417-46CA-8D1E-D2B198A16D98}"/>
              </a:ext>
            </a:extLst>
          </p:cNvPr>
          <p:cNvSpPr/>
          <p:nvPr/>
        </p:nvSpPr>
        <p:spPr>
          <a:xfrm>
            <a:off x="2599704" y="1729066"/>
            <a:ext cx="8398138" cy="784826"/>
          </a:xfrm>
          <a:prstGeom prst="rect">
            <a:avLst/>
          </a:prstGeom>
        </p:spPr>
        <p:txBody>
          <a:bodyPr wrap="square" lIns="121917" tIns="60958" rIns="121917" bIns="60958">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300" b="1" i="0" u="none" strike="noStrike" kern="1200" cap="none" spc="0" normalizeH="0" baseline="0" noProof="0">
                <a:ln>
                  <a:noFill/>
                </a:ln>
                <a:solidFill>
                  <a:srgbClr val="FF0000"/>
                </a:solidFill>
                <a:effectLst>
                  <a:outerShdw blurRad="38100" dist="38100" dir="2700000" algn="tl">
                    <a:srgbClr val="000000">
                      <a:alpha val="43137"/>
                    </a:srgbClr>
                  </a:outerShdw>
                </a:effectLst>
                <a:uLnTx/>
                <a:uFillTx/>
                <a:latin typeface="+mj-lt"/>
                <a:ea typeface="+mn-ea"/>
                <a:cs typeface="Times New Roman" pitchFamily="18" charset="0"/>
              </a:rPr>
              <a:t>Con chó nhà hàng xóm</a:t>
            </a:r>
            <a:endParaRPr kumimoji="0" lang="vi-VN" sz="43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mj-lt"/>
              <a:ea typeface="+mn-ea"/>
              <a:cs typeface="+mn-cs"/>
            </a:endParaRPr>
          </a:p>
        </p:txBody>
      </p:sp>
      <p:sp>
        <p:nvSpPr>
          <p:cNvPr id="5" name="Hình chữ nhật 4">
            <a:extLst>
              <a:ext uri="{FF2B5EF4-FFF2-40B4-BE49-F238E27FC236}">
                <a16:creationId xmlns:a16="http://schemas.microsoft.com/office/drawing/2014/main" id="{5D4E10CF-3215-422C-BEE3-BC8E2E83D6FC}"/>
              </a:ext>
            </a:extLst>
          </p:cNvPr>
          <p:cNvSpPr/>
          <p:nvPr/>
        </p:nvSpPr>
        <p:spPr>
          <a:xfrm>
            <a:off x="622852" y="2933397"/>
            <a:ext cx="11277600" cy="2062103"/>
          </a:xfrm>
          <a:prstGeom prst="rect">
            <a:avLst/>
          </a:prstGeom>
        </p:spPr>
        <p:txBody>
          <a:bodyPr wrap="square">
            <a:spAutoFit/>
          </a:bodyPr>
          <a:lstStyle/>
          <a:p>
            <a:pPr lvl="0" algn="just">
              <a:spcBef>
                <a:spcPts val="800"/>
              </a:spcBef>
              <a:spcAft>
                <a:spcPts val="600"/>
              </a:spcAft>
              <a:defRPr/>
            </a:pPr>
            <a:r>
              <a:rPr lang="vi-VN" sz="3200" dirty="0">
                <a:solidFill>
                  <a:prstClr val="black"/>
                </a:solidFill>
                <a:latin typeface="+mj-lt"/>
                <a:cs typeface="Times New Roman" pitchFamily="18" charset="0"/>
              </a:rPr>
              <a:t>2. </a:t>
            </a:r>
            <a:r>
              <a:rPr lang="en-US" sz="3200" dirty="0" err="1">
                <a:solidFill>
                  <a:prstClr val="black"/>
                </a:solidFill>
                <a:latin typeface="+mj-lt"/>
                <a:cs typeface="Times New Roman" pitchFamily="18" charset="0"/>
              </a:rPr>
              <a:t>Một</a:t>
            </a:r>
            <a:r>
              <a:rPr lang="en-US" sz="3200" dirty="0">
                <a:solidFill>
                  <a:prstClr val="black"/>
                </a:solidFill>
                <a:latin typeface="+mj-lt"/>
                <a:cs typeface="Times New Roman" pitchFamily="18" charset="0"/>
              </a:rPr>
              <a:t> </a:t>
            </a:r>
            <a:r>
              <a:rPr lang="en-US" sz="3200" dirty="0" err="1">
                <a:solidFill>
                  <a:prstClr val="black"/>
                </a:solidFill>
                <a:latin typeface="+mj-lt"/>
                <a:cs typeface="Times New Roman" pitchFamily="18" charset="0"/>
              </a:rPr>
              <a:t>hôm</a:t>
            </a:r>
            <a:r>
              <a:rPr lang="en-US" sz="3200" dirty="0">
                <a:solidFill>
                  <a:prstClr val="black"/>
                </a:solidFill>
                <a:latin typeface="+mj-lt"/>
                <a:cs typeface="Times New Roman" pitchFamily="18" charset="0"/>
              </a:rPr>
              <a:t>, </a:t>
            </a:r>
            <a:r>
              <a:rPr lang="en-US" sz="3200" dirty="0" err="1">
                <a:solidFill>
                  <a:prstClr val="black"/>
                </a:solidFill>
                <a:latin typeface="+mj-lt"/>
                <a:cs typeface="Times New Roman" pitchFamily="18" charset="0"/>
              </a:rPr>
              <a:t>mải</a:t>
            </a:r>
            <a:r>
              <a:rPr lang="en-US" sz="3200" dirty="0">
                <a:solidFill>
                  <a:prstClr val="black"/>
                </a:solidFill>
                <a:latin typeface="+mj-lt"/>
                <a:cs typeface="Times New Roman" pitchFamily="18" charset="0"/>
              </a:rPr>
              <a:t> </a:t>
            </a:r>
            <a:r>
              <a:rPr lang="en-US" sz="3200" dirty="0" err="1">
                <a:solidFill>
                  <a:prstClr val="black"/>
                </a:solidFill>
                <a:latin typeface="+mj-lt"/>
                <a:cs typeface="Times New Roman" pitchFamily="18" charset="0"/>
              </a:rPr>
              <a:t>chạy</a:t>
            </a:r>
            <a:r>
              <a:rPr lang="en-US" sz="3200" dirty="0">
                <a:solidFill>
                  <a:prstClr val="black"/>
                </a:solidFill>
                <a:latin typeface="+mj-lt"/>
                <a:cs typeface="Times New Roman" pitchFamily="18" charset="0"/>
              </a:rPr>
              <a:t>, </a:t>
            </a:r>
            <a:r>
              <a:rPr lang="en-US" sz="3200" dirty="0" err="1">
                <a:solidFill>
                  <a:prstClr val="black"/>
                </a:solidFill>
                <a:latin typeface="+mj-lt"/>
                <a:cs typeface="Times New Roman" pitchFamily="18" charset="0"/>
              </a:rPr>
              <a:t>Bé</a:t>
            </a:r>
            <a:r>
              <a:rPr lang="en-US" sz="3200" dirty="0">
                <a:solidFill>
                  <a:prstClr val="black"/>
                </a:solidFill>
                <a:latin typeface="+mj-lt"/>
                <a:cs typeface="Times New Roman" pitchFamily="18" charset="0"/>
              </a:rPr>
              <a:t> </a:t>
            </a:r>
            <a:r>
              <a:rPr lang="en-US" sz="3200" dirty="0" err="1">
                <a:solidFill>
                  <a:prstClr val="black"/>
                </a:solidFill>
                <a:latin typeface="+mj-lt"/>
                <a:cs typeface="Times New Roman" pitchFamily="18" charset="0"/>
              </a:rPr>
              <a:t>vấp</a:t>
            </a:r>
            <a:r>
              <a:rPr lang="en-US" sz="3200" dirty="0">
                <a:solidFill>
                  <a:prstClr val="black"/>
                </a:solidFill>
                <a:latin typeface="+mj-lt"/>
                <a:cs typeface="Times New Roman" pitchFamily="18" charset="0"/>
              </a:rPr>
              <a:t> </a:t>
            </a:r>
            <a:r>
              <a:rPr lang="en-US" sz="3200" dirty="0" err="1">
                <a:solidFill>
                  <a:prstClr val="black"/>
                </a:solidFill>
                <a:latin typeface="+mj-lt"/>
                <a:cs typeface="Times New Roman" pitchFamily="18" charset="0"/>
              </a:rPr>
              <a:t>phải</a:t>
            </a:r>
            <a:r>
              <a:rPr lang="en-US" sz="3200" dirty="0">
                <a:solidFill>
                  <a:prstClr val="black"/>
                </a:solidFill>
                <a:latin typeface="+mj-lt"/>
                <a:cs typeface="Times New Roman" pitchFamily="18" charset="0"/>
              </a:rPr>
              <a:t> </a:t>
            </a:r>
            <a:r>
              <a:rPr lang="en-US" sz="3200" dirty="0" err="1">
                <a:solidFill>
                  <a:prstClr val="black"/>
                </a:solidFill>
                <a:latin typeface="+mj-lt"/>
                <a:cs typeface="Times New Roman" pitchFamily="18" charset="0"/>
              </a:rPr>
              <a:t>một</a:t>
            </a:r>
            <a:r>
              <a:rPr lang="en-US" sz="3200" dirty="0">
                <a:solidFill>
                  <a:prstClr val="black"/>
                </a:solidFill>
                <a:latin typeface="+mj-lt"/>
                <a:cs typeface="Times New Roman" pitchFamily="18" charset="0"/>
              </a:rPr>
              <a:t> </a:t>
            </a:r>
            <a:r>
              <a:rPr lang="en-US" sz="3200" dirty="0" err="1">
                <a:solidFill>
                  <a:prstClr val="black"/>
                </a:solidFill>
                <a:latin typeface="+mj-lt"/>
                <a:cs typeface="Times New Roman" pitchFamily="18" charset="0"/>
              </a:rPr>
              <a:t>khúc</a:t>
            </a:r>
            <a:r>
              <a:rPr lang="en-US" sz="3200" dirty="0">
                <a:solidFill>
                  <a:prstClr val="black"/>
                </a:solidFill>
                <a:latin typeface="+mj-lt"/>
                <a:cs typeface="Times New Roman" pitchFamily="18" charset="0"/>
              </a:rPr>
              <a:t> </a:t>
            </a:r>
            <a:r>
              <a:rPr lang="en-US" sz="3200" dirty="0" err="1">
                <a:solidFill>
                  <a:prstClr val="black"/>
                </a:solidFill>
                <a:latin typeface="+mj-lt"/>
                <a:cs typeface="Times New Roman" pitchFamily="18" charset="0"/>
              </a:rPr>
              <a:t>gỗ</a:t>
            </a:r>
            <a:r>
              <a:rPr lang="en-US" sz="3200" dirty="0">
                <a:solidFill>
                  <a:prstClr val="black"/>
                </a:solidFill>
                <a:latin typeface="+mj-lt"/>
                <a:cs typeface="Times New Roman" pitchFamily="18" charset="0"/>
              </a:rPr>
              <a:t> </a:t>
            </a:r>
            <a:r>
              <a:rPr lang="en-US" sz="3200" dirty="0" err="1">
                <a:solidFill>
                  <a:prstClr val="black"/>
                </a:solidFill>
                <a:latin typeface="+mj-lt"/>
                <a:cs typeface="Times New Roman" pitchFamily="18" charset="0"/>
              </a:rPr>
              <a:t>và</a:t>
            </a:r>
            <a:r>
              <a:rPr lang="en-US" sz="3200" dirty="0">
                <a:solidFill>
                  <a:prstClr val="black"/>
                </a:solidFill>
                <a:latin typeface="+mj-lt"/>
                <a:cs typeface="Times New Roman" pitchFamily="18" charset="0"/>
              </a:rPr>
              <a:t> </a:t>
            </a:r>
            <a:r>
              <a:rPr lang="en-US" sz="3200" dirty="0" err="1">
                <a:solidFill>
                  <a:prstClr val="black"/>
                </a:solidFill>
                <a:latin typeface="+mj-lt"/>
                <a:cs typeface="Times New Roman" pitchFamily="18" charset="0"/>
              </a:rPr>
              <a:t>ngã</a:t>
            </a:r>
            <a:r>
              <a:rPr lang="en-US" sz="3200" dirty="0">
                <a:solidFill>
                  <a:prstClr val="black"/>
                </a:solidFill>
                <a:latin typeface="+mj-lt"/>
                <a:cs typeface="Times New Roman" pitchFamily="18" charset="0"/>
              </a:rPr>
              <a:t> </a:t>
            </a:r>
            <a:r>
              <a:rPr lang="en-US" sz="3200" dirty="0" err="1">
                <a:solidFill>
                  <a:prstClr val="black"/>
                </a:solidFill>
                <a:latin typeface="+mj-lt"/>
                <a:cs typeface="Times New Roman" pitchFamily="18" charset="0"/>
              </a:rPr>
              <a:t>đau</a:t>
            </a:r>
            <a:r>
              <a:rPr lang="en-US" sz="3200" dirty="0">
                <a:solidFill>
                  <a:prstClr val="black"/>
                </a:solidFill>
                <a:latin typeface="+mj-lt"/>
                <a:cs typeface="Times New Roman" pitchFamily="18" charset="0"/>
              </a:rPr>
              <a:t>, </a:t>
            </a:r>
            <a:r>
              <a:rPr lang="en-US" sz="3200" dirty="0" err="1">
                <a:solidFill>
                  <a:prstClr val="black"/>
                </a:solidFill>
                <a:latin typeface="+mj-lt"/>
                <a:cs typeface="Times New Roman" pitchFamily="18" charset="0"/>
              </a:rPr>
              <a:t>không</a:t>
            </a:r>
            <a:r>
              <a:rPr lang="en-US" sz="3200" dirty="0">
                <a:solidFill>
                  <a:prstClr val="black"/>
                </a:solidFill>
                <a:latin typeface="+mj-lt"/>
                <a:cs typeface="Times New Roman" pitchFamily="18" charset="0"/>
              </a:rPr>
              <a:t> </a:t>
            </a:r>
            <a:r>
              <a:rPr lang="en-US" sz="3200" dirty="0" err="1">
                <a:solidFill>
                  <a:prstClr val="black"/>
                </a:solidFill>
                <a:latin typeface="+mj-lt"/>
                <a:cs typeface="Times New Roman" pitchFamily="18" charset="0"/>
              </a:rPr>
              <a:t>đứng</a:t>
            </a:r>
            <a:r>
              <a:rPr lang="en-US" sz="3200" dirty="0">
                <a:solidFill>
                  <a:prstClr val="black"/>
                </a:solidFill>
                <a:latin typeface="+mj-lt"/>
                <a:cs typeface="Times New Roman" pitchFamily="18" charset="0"/>
              </a:rPr>
              <a:t> </a:t>
            </a:r>
            <a:r>
              <a:rPr lang="en-US" sz="3200" dirty="0" err="1">
                <a:solidFill>
                  <a:prstClr val="black"/>
                </a:solidFill>
                <a:latin typeface="+mj-lt"/>
                <a:cs typeface="Times New Roman" pitchFamily="18" charset="0"/>
              </a:rPr>
              <a:t>dậy</a:t>
            </a:r>
            <a:r>
              <a:rPr lang="en-US" sz="3200" dirty="0">
                <a:solidFill>
                  <a:prstClr val="black"/>
                </a:solidFill>
                <a:latin typeface="+mj-lt"/>
                <a:cs typeface="Times New Roman" pitchFamily="18" charset="0"/>
              </a:rPr>
              <a:t> đ</a:t>
            </a:r>
            <a:r>
              <a:rPr lang="vi-VN" sz="3200" dirty="0">
                <a:solidFill>
                  <a:prstClr val="black"/>
                </a:solidFill>
                <a:latin typeface="+mj-lt"/>
                <a:cs typeface="Times New Roman" pitchFamily="18" charset="0"/>
              </a:rPr>
              <a:t>ư</a:t>
            </a:r>
            <a:r>
              <a:rPr lang="en-US" sz="3200" dirty="0" err="1">
                <a:solidFill>
                  <a:prstClr val="black"/>
                </a:solidFill>
                <a:latin typeface="+mj-lt"/>
                <a:cs typeface="Times New Roman" pitchFamily="18" charset="0"/>
              </a:rPr>
              <a:t>ợc</a:t>
            </a:r>
            <a:r>
              <a:rPr lang="en-US" sz="3200" dirty="0">
                <a:solidFill>
                  <a:prstClr val="black"/>
                </a:solidFill>
                <a:latin typeface="+mj-lt"/>
                <a:cs typeface="Times New Roman" pitchFamily="18" charset="0"/>
              </a:rPr>
              <a:t>. </a:t>
            </a:r>
            <a:r>
              <a:rPr lang="en-US" sz="3200" dirty="0" err="1">
                <a:solidFill>
                  <a:prstClr val="black"/>
                </a:solidFill>
                <a:latin typeface="+mj-lt"/>
                <a:cs typeface="Times New Roman" pitchFamily="18" charset="0"/>
              </a:rPr>
              <a:t>Bé</a:t>
            </a:r>
            <a:r>
              <a:rPr lang="en-US" sz="3200" dirty="0">
                <a:solidFill>
                  <a:prstClr val="black"/>
                </a:solidFill>
                <a:latin typeface="+mj-lt"/>
                <a:cs typeface="Times New Roman" pitchFamily="18" charset="0"/>
              </a:rPr>
              <a:t> </a:t>
            </a:r>
            <a:r>
              <a:rPr lang="en-US" sz="3200" dirty="0" err="1">
                <a:solidFill>
                  <a:prstClr val="black"/>
                </a:solidFill>
                <a:latin typeface="+mj-lt"/>
                <a:cs typeface="Times New Roman" pitchFamily="18" charset="0"/>
              </a:rPr>
              <a:t>khóc</a:t>
            </a:r>
            <a:r>
              <a:rPr lang="en-US" sz="3200" dirty="0">
                <a:solidFill>
                  <a:prstClr val="black"/>
                </a:solidFill>
                <a:latin typeface="+mj-lt"/>
                <a:cs typeface="Times New Roman" pitchFamily="18" charset="0"/>
              </a:rPr>
              <a:t>. </a:t>
            </a:r>
            <a:r>
              <a:rPr lang="en-US" sz="3200" dirty="0" err="1">
                <a:solidFill>
                  <a:prstClr val="black"/>
                </a:solidFill>
                <a:latin typeface="+mj-lt"/>
                <a:cs typeface="Times New Roman" pitchFamily="18" charset="0"/>
              </a:rPr>
              <a:t>Cún</a:t>
            </a:r>
            <a:r>
              <a:rPr lang="en-US" sz="3200" dirty="0">
                <a:solidFill>
                  <a:prstClr val="black"/>
                </a:solidFill>
                <a:latin typeface="+mj-lt"/>
                <a:cs typeface="Times New Roman" pitchFamily="18" charset="0"/>
              </a:rPr>
              <a:t> </a:t>
            </a:r>
            <a:r>
              <a:rPr lang="en-US" sz="3200" dirty="0" err="1">
                <a:solidFill>
                  <a:prstClr val="black"/>
                </a:solidFill>
                <a:latin typeface="+mj-lt"/>
                <a:cs typeface="Times New Roman" pitchFamily="18" charset="0"/>
              </a:rPr>
              <a:t>nhìn</a:t>
            </a:r>
            <a:r>
              <a:rPr lang="en-US" sz="3200" dirty="0">
                <a:solidFill>
                  <a:prstClr val="black"/>
                </a:solidFill>
                <a:latin typeface="+mj-lt"/>
                <a:cs typeface="Times New Roman" pitchFamily="18" charset="0"/>
              </a:rPr>
              <a:t> </a:t>
            </a:r>
            <a:r>
              <a:rPr lang="en-US" sz="3200" dirty="0" err="1">
                <a:solidFill>
                  <a:prstClr val="black"/>
                </a:solidFill>
                <a:latin typeface="+mj-lt"/>
                <a:cs typeface="Times New Roman" pitchFamily="18" charset="0"/>
              </a:rPr>
              <a:t>Bé</a:t>
            </a:r>
            <a:r>
              <a:rPr lang="en-US" sz="3200" dirty="0">
                <a:solidFill>
                  <a:prstClr val="black"/>
                </a:solidFill>
                <a:latin typeface="+mj-lt"/>
                <a:cs typeface="Times New Roman" pitchFamily="18" charset="0"/>
              </a:rPr>
              <a:t> </a:t>
            </a:r>
            <a:r>
              <a:rPr lang="en-US" sz="3200" dirty="0" err="1">
                <a:solidFill>
                  <a:prstClr val="black"/>
                </a:solidFill>
                <a:latin typeface="+mj-lt"/>
                <a:cs typeface="Times New Roman" pitchFamily="18" charset="0"/>
              </a:rPr>
              <a:t>rồi</a:t>
            </a:r>
            <a:r>
              <a:rPr lang="en-US" sz="3200" dirty="0">
                <a:solidFill>
                  <a:prstClr val="black"/>
                </a:solidFill>
                <a:latin typeface="+mj-lt"/>
                <a:cs typeface="Times New Roman" pitchFamily="18" charset="0"/>
              </a:rPr>
              <a:t> </a:t>
            </a:r>
            <a:r>
              <a:rPr lang="en-US" sz="3200" dirty="0" err="1">
                <a:solidFill>
                  <a:prstClr val="black"/>
                </a:solidFill>
                <a:latin typeface="+mj-lt"/>
                <a:cs typeface="Times New Roman" pitchFamily="18" charset="0"/>
              </a:rPr>
              <a:t>chạy</a:t>
            </a:r>
            <a:r>
              <a:rPr lang="en-US" sz="3200" dirty="0">
                <a:solidFill>
                  <a:prstClr val="black"/>
                </a:solidFill>
                <a:latin typeface="+mj-lt"/>
                <a:cs typeface="Times New Roman" pitchFamily="18" charset="0"/>
              </a:rPr>
              <a:t> </a:t>
            </a:r>
            <a:r>
              <a:rPr lang="en-US" sz="3200" dirty="0" err="1">
                <a:solidFill>
                  <a:prstClr val="black"/>
                </a:solidFill>
                <a:latin typeface="+mj-lt"/>
                <a:cs typeface="Times New Roman" pitchFamily="18" charset="0"/>
              </a:rPr>
              <a:t>đi</a:t>
            </a:r>
            <a:r>
              <a:rPr lang="en-US" sz="3200" dirty="0">
                <a:solidFill>
                  <a:prstClr val="black"/>
                </a:solidFill>
                <a:latin typeface="+mj-lt"/>
                <a:cs typeface="Times New Roman" pitchFamily="18" charset="0"/>
              </a:rPr>
              <a:t> </a:t>
            </a:r>
            <a:r>
              <a:rPr lang="en-US" sz="3200" dirty="0" err="1">
                <a:solidFill>
                  <a:prstClr val="black"/>
                </a:solidFill>
                <a:latin typeface="+mj-lt"/>
                <a:cs typeface="Times New Roman" pitchFamily="18" charset="0"/>
              </a:rPr>
              <a:t>tìm</a:t>
            </a:r>
            <a:r>
              <a:rPr lang="en-US" sz="3200" dirty="0">
                <a:solidFill>
                  <a:prstClr val="black"/>
                </a:solidFill>
                <a:latin typeface="+mj-lt"/>
                <a:cs typeface="Times New Roman" pitchFamily="18" charset="0"/>
              </a:rPr>
              <a:t> ng</a:t>
            </a:r>
            <a:r>
              <a:rPr lang="vi-VN" sz="3200" dirty="0">
                <a:solidFill>
                  <a:prstClr val="black"/>
                </a:solidFill>
                <a:latin typeface="+mj-lt"/>
                <a:cs typeface="Times New Roman" pitchFamily="18" charset="0"/>
              </a:rPr>
              <a:t>ư</a:t>
            </a:r>
            <a:r>
              <a:rPr lang="en-US" sz="3200" dirty="0" err="1">
                <a:solidFill>
                  <a:prstClr val="black"/>
                </a:solidFill>
                <a:latin typeface="+mj-lt"/>
                <a:cs typeface="Times New Roman" pitchFamily="18" charset="0"/>
              </a:rPr>
              <a:t>ời</a:t>
            </a:r>
            <a:r>
              <a:rPr lang="en-US" sz="3200" dirty="0">
                <a:solidFill>
                  <a:prstClr val="black"/>
                </a:solidFill>
                <a:latin typeface="+mj-lt"/>
                <a:cs typeface="Times New Roman" pitchFamily="18" charset="0"/>
              </a:rPr>
              <a:t> </a:t>
            </a:r>
            <a:r>
              <a:rPr lang="en-US" sz="3200" dirty="0" err="1">
                <a:solidFill>
                  <a:prstClr val="black"/>
                </a:solidFill>
                <a:latin typeface="+mj-lt"/>
                <a:cs typeface="Times New Roman" pitchFamily="18" charset="0"/>
              </a:rPr>
              <a:t>giúp</a:t>
            </a:r>
            <a:r>
              <a:rPr lang="en-US" sz="3200" dirty="0">
                <a:solidFill>
                  <a:prstClr val="black"/>
                </a:solidFill>
                <a:latin typeface="+mj-lt"/>
                <a:cs typeface="Times New Roman" pitchFamily="18" charset="0"/>
              </a:rPr>
              <a:t>. </a:t>
            </a:r>
            <a:r>
              <a:rPr lang="en-US" sz="3200" dirty="0" err="1">
                <a:solidFill>
                  <a:prstClr val="black"/>
                </a:solidFill>
                <a:latin typeface="+mj-lt"/>
                <a:cs typeface="Times New Roman" pitchFamily="18" charset="0"/>
              </a:rPr>
              <a:t>Vết</a:t>
            </a:r>
            <a:r>
              <a:rPr lang="en-US" sz="3200" dirty="0">
                <a:solidFill>
                  <a:prstClr val="black"/>
                </a:solidFill>
                <a:latin typeface="+mj-lt"/>
                <a:cs typeface="Times New Roman" pitchFamily="18" charset="0"/>
              </a:rPr>
              <a:t> </a:t>
            </a:r>
            <a:r>
              <a:rPr lang="en-US" sz="3200" dirty="0" err="1">
                <a:solidFill>
                  <a:prstClr val="black"/>
                </a:solidFill>
                <a:latin typeface="+mj-lt"/>
                <a:cs typeface="Times New Roman" pitchFamily="18" charset="0"/>
              </a:rPr>
              <a:t>th</a:t>
            </a:r>
            <a:r>
              <a:rPr lang="vi-VN" sz="3200" dirty="0">
                <a:solidFill>
                  <a:prstClr val="black"/>
                </a:solidFill>
                <a:latin typeface="+mj-lt"/>
                <a:cs typeface="Times New Roman" pitchFamily="18" charset="0"/>
              </a:rPr>
              <a:t>ư</a:t>
            </a:r>
            <a:r>
              <a:rPr lang="en-US" sz="3200" dirty="0" err="1">
                <a:solidFill>
                  <a:prstClr val="black"/>
                </a:solidFill>
                <a:latin typeface="+mj-lt"/>
                <a:cs typeface="Times New Roman" pitchFamily="18" charset="0"/>
              </a:rPr>
              <a:t>ơng</a:t>
            </a:r>
            <a:r>
              <a:rPr lang="en-US" sz="3200" dirty="0">
                <a:solidFill>
                  <a:prstClr val="black"/>
                </a:solidFill>
                <a:latin typeface="+mj-lt"/>
                <a:cs typeface="Times New Roman" pitchFamily="18" charset="0"/>
              </a:rPr>
              <a:t> </a:t>
            </a:r>
            <a:r>
              <a:rPr lang="en-US" sz="3200" dirty="0" err="1">
                <a:solidFill>
                  <a:prstClr val="black"/>
                </a:solidFill>
                <a:latin typeface="+mj-lt"/>
                <a:cs typeface="Times New Roman" pitchFamily="18" charset="0"/>
              </a:rPr>
              <a:t>khá</a:t>
            </a:r>
            <a:r>
              <a:rPr lang="en-US" sz="3200" dirty="0">
                <a:solidFill>
                  <a:prstClr val="black"/>
                </a:solidFill>
                <a:latin typeface="+mj-lt"/>
                <a:cs typeface="Times New Roman" pitchFamily="18" charset="0"/>
              </a:rPr>
              <a:t> </a:t>
            </a:r>
            <a:r>
              <a:rPr lang="en-US" sz="3200" dirty="0" err="1">
                <a:solidFill>
                  <a:prstClr val="black"/>
                </a:solidFill>
                <a:latin typeface="+mj-lt"/>
                <a:cs typeface="Times New Roman" pitchFamily="18" charset="0"/>
              </a:rPr>
              <a:t>nặng</a:t>
            </a:r>
            <a:r>
              <a:rPr lang="en-US" sz="3200" dirty="0">
                <a:solidFill>
                  <a:prstClr val="black"/>
                </a:solidFill>
                <a:latin typeface="+mj-lt"/>
                <a:cs typeface="Times New Roman" pitchFamily="18" charset="0"/>
              </a:rPr>
              <a:t> </a:t>
            </a:r>
            <a:r>
              <a:rPr lang="en-US" sz="3200" dirty="0" err="1">
                <a:solidFill>
                  <a:prstClr val="black"/>
                </a:solidFill>
                <a:latin typeface="+mj-lt"/>
                <a:cs typeface="Times New Roman" pitchFamily="18" charset="0"/>
              </a:rPr>
              <a:t>nên</a:t>
            </a:r>
            <a:r>
              <a:rPr lang="en-US" sz="3200" dirty="0">
                <a:solidFill>
                  <a:prstClr val="black"/>
                </a:solidFill>
                <a:latin typeface="+mj-lt"/>
                <a:cs typeface="Times New Roman" pitchFamily="18" charset="0"/>
              </a:rPr>
              <a:t> </a:t>
            </a:r>
            <a:r>
              <a:rPr lang="en-US" sz="3200" dirty="0" err="1">
                <a:solidFill>
                  <a:prstClr val="black"/>
                </a:solidFill>
                <a:latin typeface="+mj-lt"/>
                <a:cs typeface="Times New Roman" pitchFamily="18" charset="0"/>
              </a:rPr>
              <a:t>Bé</a:t>
            </a:r>
            <a:r>
              <a:rPr lang="en-US" sz="3200" dirty="0">
                <a:solidFill>
                  <a:prstClr val="black"/>
                </a:solidFill>
                <a:latin typeface="+mj-lt"/>
                <a:cs typeface="Times New Roman" pitchFamily="18" charset="0"/>
              </a:rPr>
              <a:t> </a:t>
            </a:r>
            <a:r>
              <a:rPr lang="en-US" sz="3200" dirty="0" err="1">
                <a:solidFill>
                  <a:prstClr val="black"/>
                </a:solidFill>
                <a:latin typeface="+mj-lt"/>
                <a:cs typeface="Times New Roman" pitchFamily="18" charset="0"/>
              </a:rPr>
              <a:t>phải</a:t>
            </a:r>
            <a:r>
              <a:rPr lang="en-US" sz="3200" dirty="0">
                <a:solidFill>
                  <a:prstClr val="black"/>
                </a:solidFill>
                <a:latin typeface="+mj-lt"/>
                <a:cs typeface="Times New Roman" pitchFamily="18" charset="0"/>
              </a:rPr>
              <a:t> </a:t>
            </a:r>
            <a:r>
              <a:rPr lang="en-US" sz="3200" dirty="0" err="1">
                <a:solidFill>
                  <a:prstClr val="black"/>
                </a:solidFill>
                <a:latin typeface="+mj-lt"/>
                <a:cs typeface="Times New Roman" pitchFamily="18" charset="0"/>
              </a:rPr>
              <a:t>bó</a:t>
            </a:r>
            <a:r>
              <a:rPr lang="en-US" sz="3200" dirty="0">
                <a:solidFill>
                  <a:prstClr val="black"/>
                </a:solidFill>
                <a:latin typeface="+mj-lt"/>
                <a:cs typeface="Times New Roman" pitchFamily="18" charset="0"/>
              </a:rPr>
              <a:t> </a:t>
            </a:r>
            <a:r>
              <a:rPr lang="en-US" sz="3200" dirty="0" err="1">
                <a:solidFill>
                  <a:prstClr val="black"/>
                </a:solidFill>
                <a:latin typeface="+mj-lt"/>
                <a:cs typeface="Times New Roman" pitchFamily="18" charset="0"/>
              </a:rPr>
              <a:t>bột</a:t>
            </a:r>
            <a:r>
              <a:rPr lang="en-US" sz="3200" dirty="0">
                <a:solidFill>
                  <a:prstClr val="black"/>
                </a:solidFill>
                <a:latin typeface="+mj-lt"/>
                <a:cs typeface="Times New Roman" pitchFamily="18" charset="0"/>
              </a:rPr>
              <a:t>, </a:t>
            </a:r>
            <a:r>
              <a:rPr lang="en-US" sz="3200" dirty="0" err="1">
                <a:solidFill>
                  <a:prstClr val="black"/>
                </a:solidFill>
                <a:latin typeface="+mj-lt"/>
                <a:cs typeface="Times New Roman" pitchFamily="18" charset="0"/>
              </a:rPr>
              <a:t>nằm</a:t>
            </a:r>
            <a:r>
              <a:rPr lang="en-US" sz="3200" dirty="0">
                <a:solidFill>
                  <a:prstClr val="black"/>
                </a:solidFill>
                <a:latin typeface="+mj-lt"/>
                <a:cs typeface="Times New Roman" pitchFamily="18" charset="0"/>
              </a:rPr>
              <a:t> </a:t>
            </a:r>
            <a:r>
              <a:rPr lang="en-US" sz="3200" dirty="0" err="1">
                <a:solidFill>
                  <a:prstClr val="black"/>
                </a:solidFill>
                <a:latin typeface="+mj-lt"/>
                <a:cs typeface="Times New Roman" pitchFamily="18" charset="0"/>
              </a:rPr>
              <a:t>bất</a:t>
            </a:r>
            <a:r>
              <a:rPr lang="en-US" sz="3200" dirty="0">
                <a:solidFill>
                  <a:prstClr val="black"/>
                </a:solidFill>
                <a:latin typeface="+mj-lt"/>
                <a:cs typeface="Times New Roman" pitchFamily="18" charset="0"/>
              </a:rPr>
              <a:t> </a:t>
            </a:r>
            <a:r>
              <a:rPr lang="en-US" sz="3200" dirty="0" err="1">
                <a:solidFill>
                  <a:prstClr val="black"/>
                </a:solidFill>
                <a:latin typeface="+mj-lt"/>
                <a:cs typeface="Times New Roman" pitchFamily="18" charset="0"/>
              </a:rPr>
              <a:t>động</a:t>
            </a:r>
            <a:r>
              <a:rPr lang="en-US" sz="3200" dirty="0">
                <a:solidFill>
                  <a:prstClr val="black"/>
                </a:solidFill>
                <a:latin typeface="+mj-lt"/>
                <a:cs typeface="Times New Roman" pitchFamily="18" charset="0"/>
              </a:rPr>
              <a:t> </a:t>
            </a:r>
            <a:r>
              <a:rPr lang="en-US" sz="3200" dirty="0" err="1">
                <a:solidFill>
                  <a:prstClr val="black"/>
                </a:solidFill>
                <a:latin typeface="+mj-lt"/>
                <a:cs typeface="Times New Roman" pitchFamily="18" charset="0"/>
              </a:rPr>
              <a:t>trên</a:t>
            </a:r>
            <a:r>
              <a:rPr lang="en-US" sz="3200" dirty="0">
                <a:solidFill>
                  <a:prstClr val="black"/>
                </a:solidFill>
                <a:latin typeface="+mj-lt"/>
                <a:cs typeface="Times New Roman" pitchFamily="18" charset="0"/>
              </a:rPr>
              <a:t> </a:t>
            </a:r>
            <a:r>
              <a:rPr lang="en-US" sz="3200" dirty="0" err="1">
                <a:solidFill>
                  <a:prstClr val="black"/>
                </a:solidFill>
                <a:latin typeface="+mj-lt"/>
                <a:cs typeface="Times New Roman" pitchFamily="18" charset="0"/>
              </a:rPr>
              <a:t>gi</a:t>
            </a:r>
            <a:r>
              <a:rPr lang="vi-VN" sz="3200" dirty="0">
                <a:solidFill>
                  <a:prstClr val="black"/>
                </a:solidFill>
                <a:latin typeface="+mj-lt"/>
                <a:cs typeface="Times New Roman" pitchFamily="18" charset="0"/>
              </a:rPr>
              <a:t>ư</a:t>
            </a:r>
            <a:r>
              <a:rPr lang="en-US" sz="3200" dirty="0" err="1">
                <a:solidFill>
                  <a:prstClr val="black"/>
                </a:solidFill>
                <a:latin typeface="+mj-lt"/>
                <a:cs typeface="Times New Roman" pitchFamily="18" charset="0"/>
              </a:rPr>
              <a:t>ờng</a:t>
            </a:r>
            <a:r>
              <a:rPr lang="en-US" sz="3200" dirty="0">
                <a:solidFill>
                  <a:prstClr val="black"/>
                </a:solidFill>
                <a:latin typeface="+mj-lt"/>
                <a:cs typeface="Times New Roman" pitchFamily="18" charset="0"/>
              </a:rPr>
              <a:t>.</a:t>
            </a:r>
          </a:p>
        </p:txBody>
      </p:sp>
      <p:cxnSp>
        <p:nvCxnSpPr>
          <p:cNvPr id="7" name="Straight Connector 4">
            <a:extLst>
              <a:ext uri="{FF2B5EF4-FFF2-40B4-BE49-F238E27FC236}">
                <a16:creationId xmlns:a16="http://schemas.microsoft.com/office/drawing/2014/main" id="{B89E6E39-EFAF-4C34-BE7B-E05A516C1413}"/>
              </a:ext>
            </a:extLst>
          </p:cNvPr>
          <p:cNvCxnSpPr>
            <a:cxnSpLocks/>
          </p:cNvCxnSpPr>
          <p:nvPr/>
        </p:nvCxnSpPr>
        <p:spPr>
          <a:xfrm flipH="1">
            <a:off x="6643039" y="4011753"/>
            <a:ext cx="155734" cy="462409"/>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1" name="Flowchart: Terminator 14">
            <a:extLst>
              <a:ext uri="{FF2B5EF4-FFF2-40B4-BE49-F238E27FC236}">
                <a16:creationId xmlns:a16="http://schemas.microsoft.com/office/drawing/2014/main" id="{11B5FD03-1EEC-40B3-9F4E-D32C3148AC28}"/>
              </a:ext>
            </a:extLst>
          </p:cNvPr>
          <p:cNvSpPr/>
          <p:nvPr/>
        </p:nvSpPr>
        <p:spPr>
          <a:xfrm>
            <a:off x="4232892" y="146786"/>
            <a:ext cx="4057520" cy="879942"/>
          </a:xfrm>
          <a:prstGeom prst="flowChartTerminator">
            <a:avLst/>
          </a:prstGeom>
          <a:solidFill>
            <a:srgbClr val="DCACBC"/>
          </a:soli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ysClr val="windowText" lastClr="000000"/>
                </a:solidFill>
                <a:latin typeface="+mj-lt"/>
                <a:cs typeface="Times New Roman" panose="02020603050405020304" pitchFamily="18" charset="0"/>
              </a:rPr>
              <a:t>LUYỆN ĐỌC   </a:t>
            </a:r>
          </a:p>
        </p:txBody>
      </p:sp>
    </p:spTree>
    <p:extLst>
      <p:ext uri="{BB962C8B-B14F-4D97-AF65-F5344CB8AC3E}">
        <p14:creationId xmlns:p14="http://schemas.microsoft.com/office/powerpoint/2010/main" val="1436138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1063</TotalTime>
  <Words>1716</Words>
  <Application>Microsoft Office PowerPoint</Application>
  <PresentationFormat>Widescreen</PresentationFormat>
  <Paragraphs>135</Paragraphs>
  <Slides>30</Slides>
  <Notes>1</Notes>
  <HiddenSlides>0</HiddenSlides>
  <MMClips>5</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30</vt:i4>
      </vt:variant>
    </vt:vector>
  </HeadingPairs>
  <TitlesOfParts>
    <vt:vector size="37" baseType="lpstr">
      <vt:lpstr>Arial</vt:lpstr>
      <vt:lpstr>Calibri</vt:lpstr>
      <vt:lpstr>等线</vt:lpstr>
      <vt:lpstr>Times New Roman</vt:lpstr>
      <vt:lpstr>UTM Avo</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cp:lastModifiedBy>
  <cp:revision>86</cp:revision>
  <dcterms:created xsi:type="dcterms:W3CDTF">2021-11-01T08:16:43Z</dcterms:created>
  <dcterms:modified xsi:type="dcterms:W3CDTF">2022-01-17T10:22:20Z</dcterms:modified>
</cp:coreProperties>
</file>