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32"/>
  </p:notesMasterIdLst>
  <p:sldIdLst>
    <p:sldId id="256" r:id="rId2"/>
    <p:sldId id="369" r:id="rId3"/>
    <p:sldId id="370" r:id="rId4"/>
    <p:sldId id="261" r:id="rId5"/>
    <p:sldId id="348" r:id="rId6"/>
    <p:sldId id="259" r:id="rId7"/>
    <p:sldId id="260" r:id="rId8"/>
    <p:sldId id="349" r:id="rId9"/>
    <p:sldId id="350" r:id="rId10"/>
    <p:sldId id="351" r:id="rId11"/>
    <p:sldId id="352" r:id="rId12"/>
    <p:sldId id="353" r:id="rId13"/>
    <p:sldId id="354" r:id="rId14"/>
    <p:sldId id="356" r:id="rId15"/>
    <p:sldId id="357" r:id="rId16"/>
    <p:sldId id="358" r:id="rId17"/>
    <p:sldId id="359" r:id="rId18"/>
    <p:sldId id="360" r:id="rId19"/>
    <p:sldId id="270" r:id="rId20"/>
    <p:sldId id="361" r:id="rId21"/>
    <p:sldId id="362" r:id="rId22"/>
    <p:sldId id="265" r:id="rId23"/>
    <p:sldId id="363" r:id="rId24"/>
    <p:sldId id="364" r:id="rId25"/>
    <p:sldId id="367" r:id="rId26"/>
    <p:sldId id="368" r:id="rId27"/>
    <p:sldId id="365" r:id="rId28"/>
    <p:sldId id="366" r:id="rId29"/>
    <p:sldId id="273" r:id="rId30"/>
    <p:sldId id="300" r:id="rId31"/>
  </p:sldIdLst>
  <p:sldSz cx="9144000" cy="5143500" type="screen16x9"/>
  <p:notesSz cx="6858000" cy="9144000"/>
  <p:embeddedFontLst>
    <p:embeddedFont>
      <p:font typeface="Bahnschrift Light SemiCondensed" panose="020B0502040204020203" pitchFamily="34" charset="0"/>
      <p:regular r:id="rId33"/>
    </p:embeddedFont>
    <p:embeddedFont>
      <p:font typeface="Calibri" panose="020F0502020204030204" pitchFamily="34" charset="0"/>
      <p:regular r:id="rId34"/>
      <p:bold r:id="rId35"/>
      <p:italic r:id="rId36"/>
      <p:boldItalic r:id="rId37"/>
    </p:embeddedFont>
    <p:embeddedFont>
      <p:font typeface="Pangolin" panose="020B0604020202020204" charset="0"/>
      <p:regular r:id="rId38"/>
    </p:embeddedFont>
    <p:embeddedFont>
      <p:font typeface="Bahnschrift" panose="020B0502040204020203" pitchFamily="34" charset="0"/>
      <p:regular r:id="rId39"/>
      <p:bold r:id="rId40"/>
    </p:embeddedFont>
    <p:embeddedFont>
      <p:font typeface="Baloo 2"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57">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319313D-0377-4158-ADAE-E374CF2EDF21}">
  <a:tblStyle styleId="{5319313D-0377-4158-ADAE-E374CF2EDF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846" y="72"/>
      </p:cViewPr>
      <p:guideLst>
        <p:guide orient="horz" pos="55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891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611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50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840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48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26147ad10a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26147ad10a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5f5467e0f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5f5467e0f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98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5f5467e0f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5f5467e0f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567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04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7311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812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8ea834136d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8ea834136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439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024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26147ad10a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26147ad10a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25f5467e0f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25f5467e0f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15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25f5467e0f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25f5467e0f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868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805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279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
        <p:cNvGrpSpPr/>
        <p:nvPr/>
      </p:nvGrpSpPr>
      <p:grpSpPr>
        <a:xfrm>
          <a:off x="0" y="0"/>
          <a:ext cx="0" cy="0"/>
          <a:chOff x="0" y="0"/>
          <a:chExt cx="0" cy="0"/>
        </a:xfrm>
      </p:grpSpPr>
      <p:grpSp>
        <p:nvGrpSpPr>
          <p:cNvPr id="144" name="Google Shape;144;p24"/>
          <p:cNvGrpSpPr/>
          <p:nvPr/>
        </p:nvGrpSpPr>
        <p:grpSpPr>
          <a:xfrm>
            <a:off x="-25" y="2473468"/>
            <a:ext cx="9144000" cy="2669671"/>
            <a:chOff x="-25" y="1390650"/>
            <a:chExt cx="9144000" cy="3752700"/>
          </a:xfrm>
        </p:grpSpPr>
        <p:sp>
          <p:nvSpPr>
            <p:cNvPr id="145" name="Google Shape;145;p24"/>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4"/>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2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4"/>
          <p:cNvSpPr txBox="1">
            <a:spLocks noGrp="1"/>
          </p:cNvSpPr>
          <p:nvPr>
            <p:ph type="subTitle" idx="1"/>
          </p:nvPr>
        </p:nvSpPr>
        <p:spPr>
          <a:xfrm>
            <a:off x="2623184" y="1751125"/>
            <a:ext cx="38976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49" name="Google Shape;149;p24"/>
          <p:cNvSpPr txBox="1">
            <a:spLocks noGrp="1"/>
          </p:cNvSpPr>
          <p:nvPr>
            <p:ph type="subTitle" idx="2"/>
          </p:nvPr>
        </p:nvSpPr>
        <p:spPr>
          <a:xfrm>
            <a:off x="2624400" y="2101579"/>
            <a:ext cx="389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0" name="Google Shape;150;p24"/>
          <p:cNvSpPr txBox="1">
            <a:spLocks noGrp="1"/>
          </p:cNvSpPr>
          <p:nvPr>
            <p:ph type="subTitle" idx="3"/>
          </p:nvPr>
        </p:nvSpPr>
        <p:spPr>
          <a:xfrm>
            <a:off x="2623175" y="2922167"/>
            <a:ext cx="38976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151" name="Google Shape;151;p24"/>
          <p:cNvSpPr txBox="1">
            <a:spLocks noGrp="1"/>
          </p:cNvSpPr>
          <p:nvPr>
            <p:ph type="subTitle" idx="4"/>
          </p:nvPr>
        </p:nvSpPr>
        <p:spPr>
          <a:xfrm>
            <a:off x="2624421" y="3272625"/>
            <a:ext cx="389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52"/>
        <p:cNvGrpSpPr/>
        <p:nvPr/>
      </p:nvGrpSpPr>
      <p:grpSpPr>
        <a:xfrm>
          <a:off x="0" y="0"/>
          <a:ext cx="0" cy="0"/>
          <a:chOff x="0" y="0"/>
          <a:chExt cx="0" cy="0"/>
        </a:xfrm>
      </p:grpSpPr>
      <p:sp>
        <p:nvSpPr>
          <p:cNvPr id="153" name="Google Shape;153;p25"/>
          <p:cNvSpPr/>
          <p:nvPr/>
        </p:nvSpPr>
        <p:spPr>
          <a:xfrm rot="5400000" flipH="1">
            <a:off x="3038784" y="-2012454"/>
            <a:ext cx="3066412" cy="9225819"/>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5"/>
          <p:cNvSpPr/>
          <p:nvPr/>
        </p:nvSpPr>
        <p:spPr>
          <a:xfrm rot="5400000" flipH="1">
            <a:off x="2573052" y="-1378248"/>
            <a:ext cx="3997891" cy="9146855"/>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a:spLocks noGrp="1"/>
          </p:cNvSpPr>
          <p:nvPr>
            <p:ph type="title"/>
          </p:nvPr>
        </p:nvSpPr>
        <p:spPr>
          <a:xfrm>
            <a:off x="907277" y="2011375"/>
            <a:ext cx="3489600" cy="5577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25"/>
          <p:cNvSpPr txBox="1">
            <a:spLocks noGrp="1"/>
          </p:cNvSpPr>
          <p:nvPr>
            <p:ph type="subTitle" idx="1"/>
          </p:nvPr>
        </p:nvSpPr>
        <p:spPr>
          <a:xfrm>
            <a:off x="907300" y="2569025"/>
            <a:ext cx="3774300" cy="1920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400"/>
            </a:lvl1pPr>
            <a:lvl2pPr lvl="1" rtl="0">
              <a:spcBef>
                <a:spcPts val="0"/>
              </a:spcBef>
              <a:spcAft>
                <a:spcPts val="0"/>
              </a:spcAft>
              <a:buSzPts val="1600"/>
              <a:buChar char="○"/>
              <a:defRPr sz="1600"/>
            </a:lvl2pPr>
            <a:lvl3pPr lvl="2" rtl="0">
              <a:spcBef>
                <a:spcPts val="0"/>
              </a:spcBef>
              <a:spcAft>
                <a:spcPts val="0"/>
              </a:spcAft>
              <a:buSzPts val="1600"/>
              <a:buChar char="■"/>
              <a:defRPr sz="1600"/>
            </a:lvl3pPr>
            <a:lvl4pPr lvl="3" rtl="0">
              <a:spcBef>
                <a:spcPts val="0"/>
              </a:spcBef>
              <a:spcAft>
                <a:spcPts val="0"/>
              </a:spcAft>
              <a:buSzPts val="1600"/>
              <a:buChar char="●"/>
              <a:defRPr sz="1600"/>
            </a:lvl4pPr>
            <a:lvl5pPr lvl="4" rtl="0">
              <a:spcBef>
                <a:spcPts val="0"/>
              </a:spcBef>
              <a:spcAft>
                <a:spcPts val="0"/>
              </a:spcAft>
              <a:buSzPts val="1600"/>
              <a:buChar char="○"/>
              <a:defRPr sz="1600"/>
            </a:lvl5pPr>
            <a:lvl6pPr lvl="5" rtl="0">
              <a:spcBef>
                <a:spcPts val="0"/>
              </a:spcBef>
              <a:spcAft>
                <a:spcPts val="0"/>
              </a:spcAft>
              <a:buSzPts val="1600"/>
              <a:buChar char="■"/>
              <a:defRPr sz="1600"/>
            </a:lvl6pPr>
            <a:lvl7pPr lvl="6" rtl="0">
              <a:spcBef>
                <a:spcPts val="0"/>
              </a:spcBef>
              <a:spcAft>
                <a:spcPts val="0"/>
              </a:spcAft>
              <a:buSzPts val="1600"/>
              <a:buChar char="●"/>
              <a:defRPr sz="1600"/>
            </a:lvl7pPr>
            <a:lvl8pPr lvl="7" rtl="0">
              <a:spcBef>
                <a:spcPts val="0"/>
              </a:spcBef>
              <a:spcAft>
                <a:spcPts val="0"/>
              </a:spcAft>
              <a:buSzPts val="1600"/>
              <a:buChar char="○"/>
              <a:defRPr sz="1600"/>
            </a:lvl8pPr>
            <a:lvl9pPr lvl="8" rtl="0">
              <a:spcBef>
                <a:spcPts val="0"/>
              </a:spcBef>
              <a:spcAft>
                <a:spcPts val="0"/>
              </a:spcAft>
              <a:buSzPts val="1600"/>
              <a:buChar char="■"/>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57"/>
        <p:cNvGrpSpPr/>
        <p:nvPr/>
      </p:nvGrpSpPr>
      <p:grpSpPr>
        <a:xfrm>
          <a:off x="0" y="0"/>
          <a:ext cx="0" cy="0"/>
          <a:chOff x="0" y="0"/>
          <a:chExt cx="0" cy="0"/>
        </a:xfrm>
      </p:grpSpPr>
      <p:sp>
        <p:nvSpPr>
          <p:cNvPr id="158" name="Google Shape;158;p26"/>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6"/>
          <p:cNvSpPr txBox="1">
            <a:spLocks noGrp="1"/>
          </p:cNvSpPr>
          <p:nvPr>
            <p:ph type="title"/>
          </p:nvPr>
        </p:nvSpPr>
        <p:spPr>
          <a:xfrm>
            <a:off x="3310650" y="3810350"/>
            <a:ext cx="25227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62" name="Google Shape;162;p26"/>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8_1">
    <p:spTree>
      <p:nvGrpSpPr>
        <p:cNvPr id="1" name="Shape 325"/>
        <p:cNvGrpSpPr/>
        <p:nvPr/>
      </p:nvGrpSpPr>
      <p:grpSpPr>
        <a:xfrm>
          <a:off x="0" y="0"/>
          <a:ext cx="0" cy="0"/>
          <a:chOff x="0" y="0"/>
          <a:chExt cx="0" cy="0"/>
        </a:xfrm>
      </p:grpSpPr>
      <p:sp>
        <p:nvSpPr>
          <p:cNvPr id="326" name="Google Shape;326;p41"/>
          <p:cNvSpPr/>
          <p:nvPr/>
        </p:nvSpPr>
        <p:spPr>
          <a:xfrm rot="10800000">
            <a:off x="3704250" y="-8"/>
            <a:ext cx="5439749" cy="5143484"/>
          </a:xfrm>
          <a:custGeom>
            <a:avLst/>
            <a:gdLst/>
            <a:ahLst/>
            <a:cxnLst/>
            <a:rect l="l" t="t" r="r" b="b"/>
            <a:pathLst>
              <a:path w="42364" h="43268" extrusionOk="0">
                <a:moveTo>
                  <a:pt x="1" y="0"/>
                </a:moveTo>
                <a:lnTo>
                  <a:pt x="1" y="43267"/>
                </a:lnTo>
                <a:lnTo>
                  <a:pt x="42363" y="43267"/>
                </a:lnTo>
                <a:cubicBezTo>
                  <a:pt x="42363" y="43267"/>
                  <a:pt x="42268" y="37779"/>
                  <a:pt x="39006" y="33992"/>
                </a:cubicBezTo>
                <a:cubicBezTo>
                  <a:pt x="35767" y="30218"/>
                  <a:pt x="39351" y="28789"/>
                  <a:pt x="39875" y="23705"/>
                </a:cubicBezTo>
                <a:cubicBezTo>
                  <a:pt x="40375" y="18633"/>
                  <a:pt x="36958" y="18336"/>
                  <a:pt x="34470" y="14049"/>
                </a:cubicBezTo>
                <a:cubicBezTo>
                  <a:pt x="31981" y="9775"/>
                  <a:pt x="34041" y="0"/>
                  <a:pt x="340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8_1_1">
    <p:spTree>
      <p:nvGrpSpPr>
        <p:cNvPr id="1" name="Shape 327"/>
        <p:cNvGrpSpPr/>
        <p:nvPr/>
      </p:nvGrpSpPr>
      <p:grpSpPr>
        <a:xfrm>
          <a:off x="0" y="0"/>
          <a:ext cx="0" cy="0"/>
          <a:chOff x="0" y="0"/>
          <a:chExt cx="0" cy="0"/>
        </a:xfrm>
      </p:grpSpPr>
      <p:grpSp>
        <p:nvGrpSpPr>
          <p:cNvPr id="328" name="Google Shape;328;p42"/>
          <p:cNvGrpSpPr/>
          <p:nvPr/>
        </p:nvGrpSpPr>
        <p:grpSpPr>
          <a:xfrm>
            <a:off x="-25" y="2473468"/>
            <a:ext cx="9144000" cy="2669671"/>
            <a:chOff x="-25" y="1390650"/>
            <a:chExt cx="9144000" cy="3752700"/>
          </a:xfrm>
        </p:grpSpPr>
        <p:sp>
          <p:nvSpPr>
            <p:cNvPr id="329" name="Google Shape;329;p42"/>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5806000" y="1377706"/>
            <a:ext cx="2560200" cy="192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 name="Google Shape;124;p20"/>
          <p:cNvSpPr/>
          <p:nvPr/>
        </p:nvSpPr>
        <p:spPr>
          <a:xfrm rot="10800000">
            <a:off x="6438885" y="3830490"/>
            <a:ext cx="2705115" cy="1313009"/>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0"/>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8" r:id="rId7"/>
    <p:sldLayoutId id="2147483665" r:id="rId8"/>
    <p:sldLayoutId id="2147483666" r:id="rId9"/>
    <p:sldLayoutId id="2147483670" r:id="rId10"/>
    <p:sldLayoutId id="2147483671" r:id="rId11"/>
    <p:sldLayoutId id="2147483672"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1.jpeg"/><Relationship Id="rId4" Type="http://schemas.openxmlformats.org/officeDocument/2006/relationships/image" Target="NUL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10" Type="http://schemas.openxmlformats.org/officeDocument/2006/relationships/image" Target="../media/image17.jpeg"/><Relationship Id="rId4" Type="http://schemas.openxmlformats.org/officeDocument/2006/relationships/image" Target="NULL"/><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4"/>
          <p:cNvSpPr/>
          <p:nvPr/>
        </p:nvSpPr>
        <p:spPr>
          <a:xfrm>
            <a:off x="4863600" y="444145"/>
            <a:ext cx="3168688" cy="3168688"/>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4"/>
          <p:cNvSpPr txBox="1">
            <a:spLocks noGrp="1"/>
          </p:cNvSpPr>
          <p:nvPr>
            <p:ph type="ctrTitle"/>
          </p:nvPr>
        </p:nvSpPr>
        <p:spPr>
          <a:xfrm>
            <a:off x="31913" y="3370499"/>
            <a:ext cx="5690022" cy="142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smtClean="0"/>
              <a:t>Xin chào các thầy cô và các con học sinh </a:t>
            </a:r>
            <a:r>
              <a:rPr lang="vi-VN" dirty="0" smtClean="0"/>
              <a:t> </a:t>
            </a:r>
            <a:endParaRPr dirty="0"/>
          </a:p>
        </p:txBody>
      </p:sp>
      <p:sp>
        <p:nvSpPr>
          <p:cNvPr id="360" name="Google Shape;360;p54"/>
          <p:cNvSpPr/>
          <p:nvPr/>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4"/>
          <p:cNvSpPr/>
          <p:nvPr/>
        </p:nvSpPr>
        <p:spPr>
          <a:xfrm>
            <a:off x="3366107" y="4837896"/>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54"/>
          <p:cNvGrpSpPr/>
          <p:nvPr/>
        </p:nvGrpSpPr>
        <p:grpSpPr>
          <a:xfrm rot="870046">
            <a:off x="3799330" y="1222586"/>
            <a:ext cx="501149" cy="1012800"/>
            <a:chOff x="656025" y="2751350"/>
            <a:chExt cx="311375" cy="629275"/>
          </a:xfrm>
        </p:grpSpPr>
        <p:sp>
          <p:nvSpPr>
            <p:cNvPr id="363" name="Google Shape;363;p54"/>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4"/>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4"/>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4"/>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4"/>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4"/>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4"/>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4"/>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4"/>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4"/>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4"/>
          <p:cNvGrpSpPr/>
          <p:nvPr/>
        </p:nvGrpSpPr>
        <p:grpSpPr>
          <a:xfrm rot="21303816">
            <a:off x="214308" y="2432673"/>
            <a:ext cx="950424" cy="752210"/>
            <a:chOff x="6429375" y="2405775"/>
            <a:chExt cx="528050" cy="355125"/>
          </a:xfrm>
        </p:grpSpPr>
        <p:sp>
          <p:nvSpPr>
            <p:cNvPr id="374" name="Google Shape;374;p54"/>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4"/>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4"/>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4"/>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4"/>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4"/>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4"/>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54"/>
          <p:cNvSpPr/>
          <p:nvPr/>
        </p:nvSpPr>
        <p:spPr>
          <a:xfrm rot="1722646">
            <a:off x="6676143" y="828501"/>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54"/>
          <p:cNvGrpSpPr/>
          <p:nvPr/>
        </p:nvGrpSpPr>
        <p:grpSpPr>
          <a:xfrm>
            <a:off x="5466890" y="1361140"/>
            <a:ext cx="2219111" cy="1592274"/>
            <a:chOff x="4582100" y="3095150"/>
            <a:chExt cx="581650" cy="417350"/>
          </a:xfrm>
        </p:grpSpPr>
        <p:sp>
          <p:nvSpPr>
            <p:cNvPr id="383" name="Google Shape;383;p54"/>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4"/>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4"/>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4"/>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4"/>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4"/>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4"/>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4"/>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4"/>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4"/>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4"/>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4"/>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4"/>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4"/>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4"/>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4"/>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4"/>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4"/>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4"/>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4"/>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4"/>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4"/>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4"/>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4"/>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54"/>
          <p:cNvGrpSpPr/>
          <p:nvPr/>
        </p:nvGrpSpPr>
        <p:grpSpPr>
          <a:xfrm>
            <a:off x="5504053" y="702645"/>
            <a:ext cx="514295" cy="474382"/>
            <a:chOff x="712875" y="2205450"/>
            <a:chExt cx="233675" cy="215550"/>
          </a:xfrm>
        </p:grpSpPr>
        <p:sp>
          <p:nvSpPr>
            <p:cNvPr id="408" name="Google Shape;408;p54"/>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4"/>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4"/>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4"/>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4"/>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54"/>
          <p:cNvGrpSpPr/>
          <p:nvPr/>
        </p:nvGrpSpPr>
        <p:grpSpPr>
          <a:xfrm>
            <a:off x="4727552" y="999211"/>
            <a:ext cx="739324" cy="681878"/>
            <a:chOff x="751275" y="1814050"/>
            <a:chExt cx="233675" cy="215525"/>
          </a:xfrm>
        </p:grpSpPr>
        <p:sp>
          <p:nvSpPr>
            <p:cNvPr id="414" name="Google Shape;414;p54"/>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4"/>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4"/>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4"/>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4"/>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54"/>
          <p:cNvGrpSpPr/>
          <p:nvPr/>
        </p:nvGrpSpPr>
        <p:grpSpPr>
          <a:xfrm>
            <a:off x="7480977" y="52243"/>
            <a:ext cx="1577997" cy="1327923"/>
            <a:chOff x="6075750" y="3009125"/>
            <a:chExt cx="550400" cy="463175"/>
          </a:xfrm>
        </p:grpSpPr>
        <p:sp>
          <p:nvSpPr>
            <p:cNvPr id="420" name="Google Shape;420;p54"/>
            <p:cNvSpPr/>
            <p:nvPr/>
          </p:nvSpPr>
          <p:spPr>
            <a:xfrm>
              <a:off x="6076650" y="3020750"/>
              <a:ext cx="538175" cy="433700"/>
            </a:xfrm>
            <a:custGeom>
              <a:avLst/>
              <a:gdLst/>
              <a:ahLst/>
              <a:cxnLst/>
              <a:rect l="l" t="t" r="r" b="b"/>
              <a:pathLst>
                <a:path w="21527" h="17348" extrusionOk="0">
                  <a:moveTo>
                    <a:pt x="7572" y="17347"/>
                  </a:moveTo>
                  <a:cubicBezTo>
                    <a:pt x="7858" y="16657"/>
                    <a:pt x="8108" y="16097"/>
                    <a:pt x="8311" y="15538"/>
                  </a:cubicBezTo>
                  <a:cubicBezTo>
                    <a:pt x="8430" y="15204"/>
                    <a:pt x="8465" y="14847"/>
                    <a:pt x="8513" y="14514"/>
                  </a:cubicBezTo>
                  <a:cubicBezTo>
                    <a:pt x="8573" y="14014"/>
                    <a:pt x="8489" y="13883"/>
                    <a:pt x="7989" y="13752"/>
                  </a:cubicBezTo>
                  <a:cubicBezTo>
                    <a:pt x="7358" y="13573"/>
                    <a:pt x="6703" y="13418"/>
                    <a:pt x="6072" y="13228"/>
                  </a:cubicBezTo>
                  <a:cubicBezTo>
                    <a:pt x="5167" y="12942"/>
                    <a:pt x="4239" y="12680"/>
                    <a:pt x="3370" y="12299"/>
                  </a:cubicBezTo>
                  <a:cubicBezTo>
                    <a:pt x="2036" y="11752"/>
                    <a:pt x="1048" y="10775"/>
                    <a:pt x="714" y="9358"/>
                  </a:cubicBezTo>
                  <a:cubicBezTo>
                    <a:pt x="0" y="6287"/>
                    <a:pt x="988" y="3334"/>
                    <a:pt x="3727" y="1441"/>
                  </a:cubicBezTo>
                  <a:cubicBezTo>
                    <a:pt x="4703" y="774"/>
                    <a:pt x="5775" y="393"/>
                    <a:pt x="6977" y="274"/>
                  </a:cubicBezTo>
                  <a:cubicBezTo>
                    <a:pt x="9632" y="0"/>
                    <a:pt x="12252" y="274"/>
                    <a:pt x="14871" y="619"/>
                  </a:cubicBezTo>
                  <a:cubicBezTo>
                    <a:pt x="16014" y="774"/>
                    <a:pt x="17133" y="1012"/>
                    <a:pt x="18252" y="1369"/>
                  </a:cubicBezTo>
                  <a:cubicBezTo>
                    <a:pt x="19514" y="1762"/>
                    <a:pt x="20396" y="2524"/>
                    <a:pt x="20812" y="3810"/>
                  </a:cubicBezTo>
                  <a:cubicBezTo>
                    <a:pt x="21527" y="5929"/>
                    <a:pt x="21467" y="8049"/>
                    <a:pt x="20610" y="10097"/>
                  </a:cubicBezTo>
                  <a:cubicBezTo>
                    <a:pt x="20217" y="11085"/>
                    <a:pt x="19562" y="11942"/>
                    <a:pt x="18574" y="12525"/>
                  </a:cubicBezTo>
                  <a:cubicBezTo>
                    <a:pt x="16645" y="13668"/>
                    <a:pt x="14585" y="14288"/>
                    <a:pt x="12323" y="14109"/>
                  </a:cubicBezTo>
                  <a:cubicBezTo>
                    <a:pt x="12037" y="14085"/>
                    <a:pt x="11835" y="14133"/>
                    <a:pt x="11668" y="14383"/>
                  </a:cubicBezTo>
                  <a:cubicBezTo>
                    <a:pt x="11490" y="14669"/>
                    <a:pt x="11359" y="14978"/>
                    <a:pt x="11132" y="15216"/>
                  </a:cubicBezTo>
                  <a:cubicBezTo>
                    <a:pt x="10359" y="16133"/>
                    <a:pt x="9394" y="16800"/>
                    <a:pt x="8287" y="17240"/>
                  </a:cubicBezTo>
                  <a:cubicBezTo>
                    <a:pt x="8108" y="17324"/>
                    <a:pt x="7906" y="17312"/>
                    <a:pt x="7572" y="17347"/>
                  </a:cubicBezTo>
                  <a:close/>
                  <a:moveTo>
                    <a:pt x="10299" y="3298"/>
                  </a:moveTo>
                  <a:cubicBezTo>
                    <a:pt x="10287" y="3465"/>
                    <a:pt x="10251" y="3655"/>
                    <a:pt x="10239" y="3858"/>
                  </a:cubicBezTo>
                  <a:cubicBezTo>
                    <a:pt x="10132" y="4751"/>
                    <a:pt x="10049" y="5644"/>
                    <a:pt x="9942" y="6537"/>
                  </a:cubicBezTo>
                  <a:cubicBezTo>
                    <a:pt x="9882" y="7049"/>
                    <a:pt x="9811" y="7572"/>
                    <a:pt x="9763" y="8096"/>
                  </a:cubicBezTo>
                  <a:cubicBezTo>
                    <a:pt x="9739" y="8382"/>
                    <a:pt x="9870" y="8537"/>
                    <a:pt x="10168" y="8561"/>
                  </a:cubicBezTo>
                  <a:cubicBezTo>
                    <a:pt x="10573" y="8573"/>
                    <a:pt x="10990" y="8596"/>
                    <a:pt x="11382" y="8561"/>
                  </a:cubicBezTo>
                  <a:cubicBezTo>
                    <a:pt x="11918" y="8501"/>
                    <a:pt x="12264" y="8156"/>
                    <a:pt x="12430" y="7644"/>
                  </a:cubicBezTo>
                  <a:cubicBezTo>
                    <a:pt x="12621" y="7037"/>
                    <a:pt x="12514" y="6775"/>
                    <a:pt x="12025" y="6370"/>
                  </a:cubicBezTo>
                  <a:cubicBezTo>
                    <a:pt x="11918" y="6298"/>
                    <a:pt x="11835" y="6203"/>
                    <a:pt x="11763" y="6156"/>
                  </a:cubicBezTo>
                  <a:cubicBezTo>
                    <a:pt x="12025" y="5775"/>
                    <a:pt x="12323" y="5465"/>
                    <a:pt x="12490" y="5084"/>
                  </a:cubicBezTo>
                  <a:cubicBezTo>
                    <a:pt x="12656" y="4679"/>
                    <a:pt x="12633" y="4239"/>
                    <a:pt x="12371" y="3858"/>
                  </a:cubicBezTo>
                  <a:cubicBezTo>
                    <a:pt x="11894" y="3227"/>
                    <a:pt x="10990" y="2977"/>
                    <a:pt x="10299" y="3298"/>
                  </a:cubicBezTo>
                  <a:close/>
                  <a:moveTo>
                    <a:pt x="7418" y="6560"/>
                  </a:moveTo>
                  <a:cubicBezTo>
                    <a:pt x="7787" y="7096"/>
                    <a:pt x="7549" y="7715"/>
                    <a:pt x="7870" y="8215"/>
                  </a:cubicBezTo>
                  <a:cubicBezTo>
                    <a:pt x="8204" y="7942"/>
                    <a:pt x="8204" y="7942"/>
                    <a:pt x="8156" y="7680"/>
                  </a:cubicBezTo>
                  <a:cubicBezTo>
                    <a:pt x="8096" y="7346"/>
                    <a:pt x="8049" y="7025"/>
                    <a:pt x="7977" y="6691"/>
                  </a:cubicBezTo>
                  <a:cubicBezTo>
                    <a:pt x="7811" y="5917"/>
                    <a:pt x="7668" y="5132"/>
                    <a:pt x="7477" y="4358"/>
                  </a:cubicBezTo>
                  <a:cubicBezTo>
                    <a:pt x="7406" y="4108"/>
                    <a:pt x="7275" y="3881"/>
                    <a:pt x="7180" y="3643"/>
                  </a:cubicBezTo>
                  <a:cubicBezTo>
                    <a:pt x="7132" y="3631"/>
                    <a:pt x="7072" y="3608"/>
                    <a:pt x="7025" y="3584"/>
                  </a:cubicBezTo>
                  <a:cubicBezTo>
                    <a:pt x="6977" y="3655"/>
                    <a:pt x="6941" y="3715"/>
                    <a:pt x="6906" y="3786"/>
                  </a:cubicBezTo>
                  <a:cubicBezTo>
                    <a:pt x="6287" y="5167"/>
                    <a:pt x="5656" y="6513"/>
                    <a:pt x="5036" y="7882"/>
                  </a:cubicBezTo>
                  <a:cubicBezTo>
                    <a:pt x="5001" y="7953"/>
                    <a:pt x="5072" y="8072"/>
                    <a:pt x="5096" y="8168"/>
                  </a:cubicBezTo>
                  <a:cubicBezTo>
                    <a:pt x="5298" y="8001"/>
                    <a:pt x="5394" y="7822"/>
                    <a:pt x="5477" y="7632"/>
                  </a:cubicBezTo>
                  <a:cubicBezTo>
                    <a:pt x="5608" y="7334"/>
                    <a:pt x="5727" y="7001"/>
                    <a:pt x="5882" y="6727"/>
                  </a:cubicBezTo>
                  <a:cubicBezTo>
                    <a:pt x="5941" y="6608"/>
                    <a:pt x="6108" y="6489"/>
                    <a:pt x="6239" y="6489"/>
                  </a:cubicBezTo>
                  <a:cubicBezTo>
                    <a:pt x="6644" y="6501"/>
                    <a:pt x="7061" y="6548"/>
                    <a:pt x="7418" y="6560"/>
                  </a:cubicBezTo>
                  <a:close/>
                  <a:moveTo>
                    <a:pt x="16562" y="8120"/>
                  </a:moveTo>
                  <a:cubicBezTo>
                    <a:pt x="16431" y="8144"/>
                    <a:pt x="16324" y="8144"/>
                    <a:pt x="16240" y="8168"/>
                  </a:cubicBezTo>
                  <a:cubicBezTo>
                    <a:pt x="15871" y="8299"/>
                    <a:pt x="15514" y="8251"/>
                    <a:pt x="15133" y="8168"/>
                  </a:cubicBezTo>
                  <a:cubicBezTo>
                    <a:pt x="14121" y="7930"/>
                    <a:pt x="13657" y="6941"/>
                    <a:pt x="14121" y="6025"/>
                  </a:cubicBezTo>
                  <a:cubicBezTo>
                    <a:pt x="14538" y="5179"/>
                    <a:pt x="15181" y="4632"/>
                    <a:pt x="16169" y="4548"/>
                  </a:cubicBezTo>
                  <a:cubicBezTo>
                    <a:pt x="16347" y="4536"/>
                    <a:pt x="16526" y="4536"/>
                    <a:pt x="16502" y="4251"/>
                  </a:cubicBezTo>
                  <a:cubicBezTo>
                    <a:pt x="16169" y="4048"/>
                    <a:pt x="15824" y="4179"/>
                    <a:pt x="15514" y="4298"/>
                  </a:cubicBezTo>
                  <a:cubicBezTo>
                    <a:pt x="14597" y="4608"/>
                    <a:pt x="13978" y="5263"/>
                    <a:pt x="13645" y="6144"/>
                  </a:cubicBezTo>
                  <a:cubicBezTo>
                    <a:pt x="13287" y="7060"/>
                    <a:pt x="13526" y="7870"/>
                    <a:pt x="14359" y="8406"/>
                  </a:cubicBezTo>
                  <a:cubicBezTo>
                    <a:pt x="14942" y="8775"/>
                    <a:pt x="15609" y="8834"/>
                    <a:pt x="16288" y="8715"/>
                  </a:cubicBezTo>
                  <a:cubicBezTo>
                    <a:pt x="16550" y="8644"/>
                    <a:pt x="16681" y="8477"/>
                    <a:pt x="16562" y="812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4"/>
            <p:cNvSpPr/>
            <p:nvPr/>
          </p:nvSpPr>
          <p:spPr>
            <a:xfrm>
              <a:off x="6332025" y="3176125"/>
              <a:ext cx="50025" cy="49125"/>
            </a:xfrm>
            <a:custGeom>
              <a:avLst/>
              <a:gdLst/>
              <a:ahLst/>
              <a:cxnLst/>
              <a:rect l="l" t="t" r="r" b="b"/>
              <a:pathLst>
                <a:path w="2001" h="1965" extrusionOk="0">
                  <a:moveTo>
                    <a:pt x="1" y="1762"/>
                  </a:moveTo>
                  <a:cubicBezTo>
                    <a:pt x="24" y="1226"/>
                    <a:pt x="72" y="679"/>
                    <a:pt x="96" y="107"/>
                  </a:cubicBezTo>
                  <a:cubicBezTo>
                    <a:pt x="691" y="0"/>
                    <a:pt x="1132" y="226"/>
                    <a:pt x="1548" y="476"/>
                  </a:cubicBezTo>
                  <a:cubicBezTo>
                    <a:pt x="1787" y="631"/>
                    <a:pt x="2001" y="834"/>
                    <a:pt x="1918" y="1143"/>
                  </a:cubicBezTo>
                  <a:cubicBezTo>
                    <a:pt x="1822" y="1441"/>
                    <a:pt x="1668" y="1738"/>
                    <a:pt x="1322" y="1822"/>
                  </a:cubicBezTo>
                  <a:cubicBezTo>
                    <a:pt x="906" y="1929"/>
                    <a:pt x="489" y="1965"/>
                    <a:pt x="1" y="17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4"/>
            <p:cNvSpPr/>
            <p:nvPr/>
          </p:nvSpPr>
          <p:spPr>
            <a:xfrm>
              <a:off x="6337100" y="3105875"/>
              <a:ext cx="45850" cy="61625"/>
            </a:xfrm>
            <a:custGeom>
              <a:avLst/>
              <a:gdLst/>
              <a:ahLst/>
              <a:cxnLst/>
              <a:rect l="l" t="t" r="r" b="b"/>
              <a:pathLst>
                <a:path w="1834" h="2465" extrusionOk="0">
                  <a:moveTo>
                    <a:pt x="131" y="1167"/>
                  </a:moveTo>
                  <a:cubicBezTo>
                    <a:pt x="167" y="905"/>
                    <a:pt x="179" y="655"/>
                    <a:pt x="226" y="405"/>
                  </a:cubicBezTo>
                  <a:cubicBezTo>
                    <a:pt x="262" y="131"/>
                    <a:pt x="476" y="0"/>
                    <a:pt x="679" y="131"/>
                  </a:cubicBezTo>
                  <a:cubicBezTo>
                    <a:pt x="1000" y="310"/>
                    <a:pt x="1322" y="524"/>
                    <a:pt x="1548" y="786"/>
                  </a:cubicBezTo>
                  <a:cubicBezTo>
                    <a:pt x="1834" y="1131"/>
                    <a:pt x="1726" y="1655"/>
                    <a:pt x="1381" y="1953"/>
                  </a:cubicBezTo>
                  <a:cubicBezTo>
                    <a:pt x="1238" y="2072"/>
                    <a:pt x="1060" y="2167"/>
                    <a:pt x="881" y="2227"/>
                  </a:cubicBezTo>
                  <a:cubicBezTo>
                    <a:pt x="179" y="2465"/>
                    <a:pt x="0" y="2310"/>
                    <a:pt x="72" y="1560"/>
                  </a:cubicBezTo>
                  <a:cubicBezTo>
                    <a:pt x="95" y="1429"/>
                    <a:pt x="107" y="1298"/>
                    <a:pt x="131" y="11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4"/>
            <p:cNvSpPr/>
            <p:nvPr/>
          </p:nvSpPr>
          <p:spPr>
            <a:xfrm>
              <a:off x="6234100" y="3131775"/>
              <a:ext cx="27100" cy="42275"/>
            </a:xfrm>
            <a:custGeom>
              <a:avLst/>
              <a:gdLst/>
              <a:ahLst/>
              <a:cxnLst/>
              <a:rect l="l" t="t" r="r" b="b"/>
              <a:pathLst>
                <a:path w="1084" h="1691" extrusionOk="0">
                  <a:moveTo>
                    <a:pt x="1084" y="1584"/>
                  </a:moveTo>
                  <a:cubicBezTo>
                    <a:pt x="667" y="1679"/>
                    <a:pt x="322" y="1691"/>
                    <a:pt x="1" y="1476"/>
                  </a:cubicBezTo>
                  <a:cubicBezTo>
                    <a:pt x="60" y="929"/>
                    <a:pt x="358" y="512"/>
                    <a:pt x="703" y="0"/>
                  </a:cubicBezTo>
                  <a:cubicBezTo>
                    <a:pt x="965" y="524"/>
                    <a:pt x="1024" y="1036"/>
                    <a:pt x="1084" y="1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4"/>
            <p:cNvSpPr/>
            <p:nvPr/>
          </p:nvSpPr>
          <p:spPr>
            <a:xfrm>
              <a:off x="6075750" y="3009125"/>
              <a:ext cx="550400" cy="463175"/>
            </a:xfrm>
            <a:custGeom>
              <a:avLst/>
              <a:gdLst/>
              <a:ahLst/>
              <a:cxnLst/>
              <a:rect l="l" t="t" r="r" b="b"/>
              <a:pathLst>
                <a:path w="22016" h="18527" extrusionOk="0">
                  <a:moveTo>
                    <a:pt x="21515" y="4323"/>
                  </a:moveTo>
                  <a:cubicBezTo>
                    <a:pt x="21229" y="3394"/>
                    <a:pt x="20801" y="2382"/>
                    <a:pt x="19777" y="1846"/>
                  </a:cubicBezTo>
                  <a:cubicBezTo>
                    <a:pt x="19146" y="1525"/>
                    <a:pt x="18407" y="1168"/>
                    <a:pt x="17610" y="1001"/>
                  </a:cubicBezTo>
                  <a:cubicBezTo>
                    <a:pt x="16241" y="715"/>
                    <a:pt x="14443" y="370"/>
                    <a:pt x="12633" y="191"/>
                  </a:cubicBezTo>
                  <a:cubicBezTo>
                    <a:pt x="11657" y="108"/>
                    <a:pt x="10514" y="1"/>
                    <a:pt x="9359" y="1"/>
                  </a:cubicBezTo>
                  <a:cubicBezTo>
                    <a:pt x="8561" y="1"/>
                    <a:pt x="7847" y="48"/>
                    <a:pt x="7168" y="132"/>
                  </a:cubicBezTo>
                  <a:cubicBezTo>
                    <a:pt x="5811" y="310"/>
                    <a:pt x="4811" y="632"/>
                    <a:pt x="3906" y="1168"/>
                  </a:cubicBezTo>
                  <a:cubicBezTo>
                    <a:pt x="1810" y="2430"/>
                    <a:pt x="572" y="4216"/>
                    <a:pt x="119" y="6621"/>
                  </a:cubicBezTo>
                  <a:cubicBezTo>
                    <a:pt x="0" y="7311"/>
                    <a:pt x="60" y="7978"/>
                    <a:pt x="108" y="8633"/>
                  </a:cubicBezTo>
                  <a:cubicBezTo>
                    <a:pt x="143" y="8907"/>
                    <a:pt x="155" y="9180"/>
                    <a:pt x="167" y="9466"/>
                  </a:cubicBezTo>
                  <a:cubicBezTo>
                    <a:pt x="203" y="10252"/>
                    <a:pt x="608" y="10871"/>
                    <a:pt x="1001" y="11443"/>
                  </a:cubicBezTo>
                  <a:cubicBezTo>
                    <a:pt x="1143" y="11657"/>
                    <a:pt x="1286" y="11859"/>
                    <a:pt x="1405" y="12086"/>
                  </a:cubicBezTo>
                  <a:cubicBezTo>
                    <a:pt x="1441" y="12145"/>
                    <a:pt x="1489" y="12193"/>
                    <a:pt x="1536" y="12217"/>
                  </a:cubicBezTo>
                  <a:lnTo>
                    <a:pt x="1572" y="12252"/>
                  </a:lnTo>
                  <a:cubicBezTo>
                    <a:pt x="2489" y="12990"/>
                    <a:pt x="3608" y="13550"/>
                    <a:pt x="5084" y="13943"/>
                  </a:cubicBezTo>
                  <a:cubicBezTo>
                    <a:pt x="5918" y="14181"/>
                    <a:pt x="6775" y="14455"/>
                    <a:pt x="7644" y="14741"/>
                  </a:cubicBezTo>
                  <a:cubicBezTo>
                    <a:pt x="8061" y="14872"/>
                    <a:pt x="8061" y="14872"/>
                    <a:pt x="7966" y="15348"/>
                  </a:cubicBezTo>
                  <a:cubicBezTo>
                    <a:pt x="7787" y="16265"/>
                    <a:pt x="7335" y="17074"/>
                    <a:pt x="6918" y="17741"/>
                  </a:cubicBezTo>
                  <a:cubicBezTo>
                    <a:pt x="6823" y="17872"/>
                    <a:pt x="6763" y="18110"/>
                    <a:pt x="6823" y="18289"/>
                  </a:cubicBezTo>
                  <a:cubicBezTo>
                    <a:pt x="6882" y="18455"/>
                    <a:pt x="7156" y="18527"/>
                    <a:pt x="7287" y="18527"/>
                  </a:cubicBezTo>
                  <a:lnTo>
                    <a:pt x="7335" y="18527"/>
                  </a:lnTo>
                  <a:cubicBezTo>
                    <a:pt x="7406" y="18527"/>
                    <a:pt x="7478" y="18515"/>
                    <a:pt x="7549" y="18515"/>
                  </a:cubicBezTo>
                  <a:cubicBezTo>
                    <a:pt x="7870" y="18491"/>
                    <a:pt x="8192" y="18467"/>
                    <a:pt x="8478" y="18336"/>
                  </a:cubicBezTo>
                  <a:cubicBezTo>
                    <a:pt x="9692" y="17753"/>
                    <a:pt x="11061" y="16979"/>
                    <a:pt x="11930" y="15586"/>
                  </a:cubicBezTo>
                  <a:cubicBezTo>
                    <a:pt x="12073" y="15348"/>
                    <a:pt x="12240" y="15253"/>
                    <a:pt x="12514" y="15253"/>
                  </a:cubicBezTo>
                  <a:lnTo>
                    <a:pt x="12657" y="15253"/>
                  </a:lnTo>
                  <a:lnTo>
                    <a:pt x="13026" y="15253"/>
                  </a:lnTo>
                  <a:cubicBezTo>
                    <a:pt x="13419" y="15253"/>
                    <a:pt x="13859" y="15241"/>
                    <a:pt x="14300" y="15169"/>
                  </a:cubicBezTo>
                  <a:cubicBezTo>
                    <a:pt x="15550" y="14943"/>
                    <a:pt x="17003" y="14598"/>
                    <a:pt x="18324" y="13848"/>
                  </a:cubicBezTo>
                  <a:lnTo>
                    <a:pt x="18384" y="13812"/>
                  </a:lnTo>
                  <a:cubicBezTo>
                    <a:pt x="19015" y="13455"/>
                    <a:pt x="19658" y="13086"/>
                    <a:pt x="20134" y="12467"/>
                  </a:cubicBezTo>
                  <a:cubicBezTo>
                    <a:pt x="21158" y="11145"/>
                    <a:pt x="21717" y="9788"/>
                    <a:pt x="21801" y="8478"/>
                  </a:cubicBezTo>
                  <a:cubicBezTo>
                    <a:pt x="22015" y="6966"/>
                    <a:pt x="21920" y="5609"/>
                    <a:pt x="21515" y="4323"/>
                  </a:cubicBezTo>
                  <a:close/>
                  <a:moveTo>
                    <a:pt x="11573" y="14764"/>
                  </a:moveTo>
                  <a:cubicBezTo>
                    <a:pt x="11526" y="14860"/>
                    <a:pt x="11466" y="14931"/>
                    <a:pt x="11418" y="15014"/>
                  </a:cubicBezTo>
                  <a:cubicBezTo>
                    <a:pt x="11299" y="15229"/>
                    <a:pt x="11204" y="15419"/>
                    <a:pt x="11049" y="15586"/>
                  </a:cubicBezTo>
                  <a:cubicBezTo>
                    <a:pt x="10311" y="16443"/>
                    <a:pt x="9371" y="17122"/>
                    <a:pt x="8263" y="17562"/>
                  </a:cubicBezTo>
                  <a:cubicBezTo>
                    <a:pt x="8168" y="17610"/>
                    <a:pt x="8049" y="17610"/>
                    <a:pt x="7894" y="17622"/>
                  </a:cubicBezTo>
                  <a:lnTo>
                    <a:pt x="7835" y="17622"/>
                  </a:lnTo>
                  <a:cubicBezTo>
                    <a:pt x="7894" y="17491"/>
                    <a:pt x="7942" y="17372"/>
                    <a:pt x="8001" y="17229"/>
                  </a:cubicBezTo>
                  <a:cubicBezTo>
                    <a:pt x="8180" y="16789"/>
                    <a:pt x="8335" y="16419"/>
                    <a:pt x="8478" y="16015"/>
                  </a:cubicBezTo>
                  <a:cubicBezTo>
                    <a:pt x="8585" y="15717"/>
                    <a:pt x="8632" y="15407"/>
                    <a:pt x="8704" y="14955"/>
                  </a:cubicBezTo>
                  <a:cubicBezTo>
                    <a:pt x="8763" y="14395"/>
                    <a:pt x="8621" y="14193"/>
                    <a:pt x="8073" y="14038"/>
                  </a:cubicBezTo>
                  <a:lnTo>
                    <a:pt x="7227" y="13812"/>
                  </a:lnTo>
                  <a:cubicBezTo>
                    <a:pt x="6870" y="13717"/>
                    <a:pt x="6513" y="13633"/>
                    <a:pt x="6156" y="13514"/>
                  </a:cubicBezTo>
                  <a:lnTo>
                    <a:pt x="5715" y="13383"/>
                  </a:lnTo>
                  <a:cubicBezTo>
                    <a:pt x="4965" y="13145"/>
                    <a:pt x="4191" y="12907"/>
                    <a:pt x="3441" y="12586"/>
                  </a:cubicBezTo>
                  <a:cubicBezTo>
                    <a:pt x="2060" y="12014"/>
                    <a:pt x="1179" y="11026"/>
                    <a:pt x="870" y="9752"/>
                  </a:cubicBezTo>
                  <a:cubicBezTo>
                    <a:pt x="119" y="6609"/>
                    <a:pt x="1215" y="3775"/>
                    <a:pt x="3810" y="1989"/>
                  </a:cubicBezTo>
                  <a:cubicBezTo>
                    <a:pt x="4739" y="1358"/>
                    <a:pt x="5775" y="977"/>
                    <a:pt x="7013" y="846"/>
                  </a:cubicBezTo>
                  <a:cubicBezTo>
                    <a:pt x="7739" y="775"/>
                    <a:pt x="8490" y="727"/>
                    <a:pt x="9275" y="727"/>
                  </a:cubicBezTo>
                  <a:cubicBezTo>
                    <a:pt x="11180" y="727"/>
                    <a:pt x="13073" y="953"/>
                    <a:pt x="14859" y="1191"/>
                  </a:cubicBezTo>
                  <a:cubicBezTo>
                    <a:pt x="16062" y="1358"/>
                    <a:pt x="17145" y="1596"/>
                    <a:pt x="18205" y="1918"/>
                  </a:cubicBezTo>
                  <a:cubicBezTo>
                    <a:pt x="19503" y="2334"/>
                    <a:pt x="20277" y="3084"/>
                    <a:pt x="20682" y="4251"/>
                  </a:cubicBezTo>
                  <a:cubicBezTo>
                    <a:pt x="21372" y="6359"/>
                    <a:pt x="21313" y="8442"/>
                    <a:pt x="20503" y="10442"/>
                  </a:cubicBezTo>
                  <a:cubicBezTo>
                    <a:pt x="20086" y="11478"/>
                    <a:pt x="19408" y="12264"/>
                    <a:pt x="18515" y="12800"/>
                  </a:cubicBezTo>
                  <a:cubicBezTo>
                    <a:pt x="16705" y="13871"/>
                    <a:pt x="14931" y="14395"/>
                    <a:pt x="13097" y="14395"/>
                  </a:cubicBezTo>
                  <a:cubicBezTo>
                    <a:pt x="12847" y="14395"/>
                    <a:pt x="12597" y="14372"/>
                    <a:pt x="12347" y="14360"/>
                  </a:cubicBezTo>
                  <a:lnTo>
                    <a:pt x="12228" y="14360"/>
                  </a:lnTo>
                  <a:cubicBezTo>
                    <a:pt x="11930" y="14407"/>
                    <a:pt x="11716" y="14526"/>
                    <a:pt x="11573" y="147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4"/>
            <p:cNvSpPr/>
            <p:nvPr/>
          </p:nvSpPr>
          <p:spPr>
            <a:xfrm>
              <a:off x="6315950" y="3095450"/>
              <a:ext cx="81000" cy="143200"/>
            </a:xfrm>
            <a:custGeom>
              <a:avLst/>
              <a:gdLst/>
              <a:ahLst/>
              <a:cxnLst/>
              <a:rect l="l" t="t" r="r" b="b"/>
              <a:pathLst>
                <a:path w="3240" h="5728" extrusionOk="0">
                  <a:moveTo>
                    <a:pt x="2549" y="3263"/>
                  </a:moveTo>
                  <a:lnTo>
                    <a:pt x="2382" y="3132"/>
                  </a:lnTo>
                  <a:cubicBezTo>
                    <a:pt x="2442" y="3049"/>
                    <a:pt x="2501" y="2977"/>
                    <a:pt x="2549" y="2906"/>
                  </a:cubicBezTo>
                  <a:cubicBezTo>
                    <a:pt x="2739" y="2644"/>
                    <a:pt x="2918" y="2417"/>
                    <a:pt x="3037" y="2132"/>
                  </a:cubicBezTo>
                  <a:cubicBezTo>
                    <a:pt x="3239" y="1655"/>
                    <a:pt x="3180" y="1144"/>
                    <a:pt x="2882" y="751"/>
                  </a:cubicBezTo>
                  <a:cubicBezTo>
                    <a:pt x="2549" y="286"/>
                    <a:pt x="1965" y="1"/>
                    <a:pt x="1382" y="1"/>
                  </a:cubicBezTo>
                  <a:cubicBezTo>
                    <a:pt x="1132" y="1"/>
                    <a:pt x="882" y="60"/>
                    <a:pt x="656" y="167"/>
                  </a:cubicBezTo>
                  <a:lnTo>
                    <a:pt x="584" y="191"/>
                  </a:lnTo>
                  <a:lnTo>
                    <a:pt x="548" y="465"/>
                  </a:lnTo>
                  <a:lnTo>
                    <a:pt x="501" y="822"/>
                  </a:lnTo>
                  <a:lnTo>
                    <a:pt x="382" y="1894"/>
                  </a:lnTo>
                  <a:lnTo>
                    <a:pt x="203" y="3501"/>
                  </a:lnTo>
                  <a:cubicBezTo>
                    <a:pt x="191" y="3691"/>
                    <a:pt x="167" y="3870"/>
                    <a:pt x="144" y="4061"/>
                  </a:cubicBezTo>
                  <a:cubicBezTo>
                    <a:pt x="96" y="4394"/>
                    <a:pt x="72" y="4727"/>
                    <a:pt x="25" y="5073"/>
                  </a:cubicBezTo>
                  <a:cubicBezTo>
                    <a:pt x="1" y="5311"/>
                    <a:pt x="84" y="5442"/>
                    <a:pt x="144" y="5525"/>
                  </a:cubicBezTo>
                  <a:cubicBezTo>
                    <a:pt x="215" y="5596"/>
                    <a:pt x="334" y="5680"/>
                    <a:pt x="584" y="5704"/>
                  </a:cubicBezTo>
                  <a:cubicBezTo>
                    <a:pt x="667" y="5704"/>
                    <a:pt x="763" y="5704"/>
                    <a:pt x="858" y="5716"/>
                  </a:cubicBezTo>
                  <a:cubicBezTo>
                    <a:pt x="1025" y="5716"/>
                    <a:pt x="1179" y="5727"/>
                    <a:pt x="1334" y="5727"/>
                  </a:cubicBezTo>
                  <a:cubicBezTo>
                    <a:pt x="1537" y="5727"/>
                    <a:pt x="1680" y="5716"/>
                    <a:pt x="1834" y="5704"/>
                  </a:cubicBezTo>
                  <a:cubicBezTo>
                    <a:pt x="2394" y="5644"/>
                    <a:pt x="2811" y="5287"/>
                    <a:pt x="2989" y="4692"/>
                  </a:cubicBezTo>
                  <a:cubicBezTo>
                    <a:pt x="3204" y="4049"/>
                    <a:pt x="3096" y="3703"/>
                    <a:pt x="2549" y="3263"/>
                  </a:cubicBezTo>
                  <a:close/>
                  <a:moveTo>
                    <a:pt x="2287" y="1310"/>
                  </a:moveTo>
                  <a:cubicBezTo>
                    <a:pt x="2513" y="1584"/>
                    <a:pt x="2442" y="2013"/>
                    <a:pt x="2144" y="2263"/>
                  </a:cubicBezTo>
                  <a:cubicBezTo>
                    <a:pt x="2025" y="2370"/>
                    <a:pt x="1858" y="2453"/>
                    <a:pt x="1680" y="2513"/>
                  </a:cubicBezTo>
                  <a:cubicBezTo>
                    <a:pt x="1501" y="2572"/>
                    <a:pt x="1370" y="2608"/>
                    <a:pt x="1263" y="2608"/>
                  </a:cubicBezTo>
                  <a:cubicBezTo>
                    <a:pt x="1179" y="2608"/>
                    <a:pt x="1144" y="2572"/>
                    <a:pt x="1120" y="2560"/>
                  </a:cubicBezTo>
                  <a:cubicBezTo>
                    <a:pt x="1060" y="2489"/>
                    <a:pt x="1037" y="2310"/>
                    <a:pt x="1072" y="2013"/>
                  </a:cubicBezTo>
                  <a:cubicBezTo>
                    <a:pt x="1084" y="1917"/>
                    <a:pt x="1084" y="1834"/>
                    <a:pt x="1096" y="1763"/>
                  </a:cubicBezTo>
                  <a:lnTo>
                    <a:pt x="1120" y="1763"/>
                  </a:lnTo>
                  <a:lnTo>
                    <a:pt x="1132" y="1608"/>
                  </a:lnTo>
                  <a:cubicBezTo>
                    <a:pt x="1144" y="1536"/>
                    <a:pt x="1144" y="1465"/>
                    <a:pt x="1156" y="1382"/>
                  </a:cubicBezTo>
                  <a:cubicBezTo>
                    <a:pt x="1179" y="1227"/>
                    <a:pt x="1203" y="1048"/>
                    <a:pt x="1239" y="870"/>
                  </a:cubicBezTo>
                  <a:cubicBezTo>
                    <a:pt x="1251" y="774"/>
                    <a:pt x="1299" y="667"/>
                    <a:pt x="1394" y="667"/>
                  </a:cubicBezTo>
                  <a:cubicBezTo>
                    <a:pt x="1429" y="667"/>
                    <a:pt x="1453" y="691"/>
                    <a:pt x="1489" y="703"/>
                  </a:cubicBezTo>
                  <a:cubicBezTo>
                    <a:pt x="1715" y="822"/>
                    <a:pt x="2072" y="1024"/>
                    <a:pt x="2287" y="1310"/>
                  </a:cubicBezTo>
                  <a:close/>
                  <a:moveTo>
                    <a:pt x="894" y="3453"/>
                  </a:moveTo>
                  <a:cubicBezTo>
                    <a:pt x="953" y="3453"/>
                    <a:pt x="1001" y="3441"/>
                    <a:pt x="1037" y="3441"/>
                  </a:cubicBezTo>
                  <a:cubicBezTo>
                    <a:pt x="1453" y="3441"/>
                    <a:pt x="1787" y="3620"/>
                    <a:pt x="2108" y="3811"/>
                  </a:cubicBezTo>
                  <a:cubicBezTo>
                    <a:pt x="2453" y="4025"/>
                    <a:pt x="2453" y="4180"/>
                    <a:pt x="2406" y="4299"/>
                  </a:cubicBezTo>
                  <a:cubicBezTo>
                    <a:pt x="2311" y="4644"/>
                    <a:pt x="2156" y="4823"/>
                    <a:pt x="1930" y="4870"/>
                  </a:cubicBezTo>
                  <a:cubicBezTo>
                    <a:pt x="1751" y="4906"/>
                    <a:pt x="1560" y="4954"/>
                    <a:pt x="1334" y="4954"/>
                  </a:cubicBezTo>
                  <a:cubicBezTo>
                    <a:pt x="1144" y="4954"/>
                    <a:pt x="965" y="4930"/>
                    <a:pt x="787" y="4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4"/>
            <p:cNvSpPr/>
            <p:nvPr/>
          </p:nvSpPr>
          <p:spPr>
            <a:xfrm>
              <a:off x="6197775" y="3106750"/>
              <a:ext cx="87250" cy="125350"/>
            </a:xfrm>
            <a:custGeom>
              <a:avLst/>
              <a:gdLst/>
              <a:ahLst/>
              <a:cxnLst/>
              <a:rect l="l" t="t" r="r" b="b"/>
              <a:pathLst>
                <a:path w="3490" h="5014" extrusionOk="0">
                  <a:moveTo>
                    <a:pt x="3263" y="3239"/>
                  </a:moveTo>
                  <a:lnTo>
                    <a:pt x="3192" y="2858"/>
                  </a:lnTo>
                  <a:cubicBezTo>
                    <a:pt x="3061" y="2216"/>
                    <a:pt x="2930" y="1561"/>
                    <a:pt x="2775" y="906"/>
                  </a:cubicBezTo>
                  <a:cubicBezTo>
                    <a:pt x="2727" y="715"/>
                    <a:pt x="2644" y="549"/>
                    <a:pt x="2573" y="382"/>
                  </a:cubicBezTo>
                  <a:cubicBezTo>
                    <a:pt x="2537" y="311"/>
                    <a:pt x="2489" y="239"/>
                    <a:pt x="2466" y="180"/>
                  </a:cubicBezTo>
                  <a:lnTo>
                    <a:pt x="2430" y="120"/>
                  </a:lnTo>
                  <a:lnTo>
                    <a:pt x="2370" y="96"/>
                  </a:lnTo>
                  <a:cubicBezTo>
                    <a:pt x="2335" y="84"/>
                    <a:pt x="2263" y="72"/>
                    <a:pt x="2227" y="37"/>
                  </a:cubicBezTo>
                  <a:lnTo>
                    <a:pt x="2108" y="1"/>
                  </a:lnTo>
                  <a:lnTo>
                    <a:pt x="2049" y="96"/>
                  </a:lnTo>
                  <a:cubicBezTo>
                    <a:pt x="2037" y="120"/>
                    <a:pt x="2013" y="144"/>
                    <a:pt x="2013" y="156"/>
                  </a:cubicBezTo>
                  <a:cubicBezTo>
                    <a:pt x="1989" y="203"/>
                    <a:pt x="1954" y="263"/>
                    <a:pt x="1930" y="322"/>
                  </a:cubicBezTo>
                  <a:lnTo>
                    <a:pt x="1715" y="775"/>
                  </a:lnTo>
                  <a:cubicBezTo>
                    <a:pt x="1168" y="1965"/>
                    <a:pt x="596" y="3192"/>
                    <a:pt x="49" y="4418"/>
                  </a:cubicBezTo>
                  <a:cubicBezTo>
                    <a:pt x="1" y="4525"/>
                    <a:pt x="49" y="4621"/>
                    <a:pt x="84" y="4716"/>
                  </a:cubicBezTo>
                  <a:cubicBezTo>
                    <a:pt x="96" y="4740"/>
                    <a:pt x="96" y="4775"/>
                    <a:pt x="108" y="4787"/>
                  </a:cubicBezTo>
                  <a:lnTo>
                    <a:pt x="168" y="5013"/>
                  </a:lnTo>
                  <a:lnTo>
                    <a:pt x="346" y="4859"/>
                  </a:lnTo>
                  <a:cubicBezTo>
                    <a:pt x="584" y="4680"/>
                    <a:pt x="692" y="4478"/>
                    <a:pt x="763" y="4287"/>
                  </a:cubicBezTo>
                  <a:lnTo>
                    <a:pt x="906" y="3966"/>
                  </a:lnTo>
                  <a:cubicBezTo>
                    <a:pt x="989" y="3763"/>
                    <a:pt x="1061" y="3573"/>
                    <a:pt x="1168" y="3394"/>
                  </a:cubicBezTo>
                  <a:cubicBezTo>
                    <a:pt x="1215" y="3311"/>
                    <a:pt x="1334" y="3228"/>
                    <a:pt x="1394" y="3228"/>
                  </a:cubicBezTo>
                  <a:lnTo>
                    <a:pt x="1537" y="3228"/>
                  </a:lnTo>
                  <a:cubicBezTo>
                    <a:pt x="1775" y="3228"/>
                    <a:pt x="2013" y="3239"/>
                    <a:pt x="2251" y="3251"/>
                  </a:cubicBezTo>
                  <a:cubicBezTo>
                    <a:pt x="2335" y="3251"/>
                    <a:pt x="2406" y="3275"/>
                    <a:pt x="2477" y="3275"/>
                  </a:cubicBezTo>
                  <a:cubicBezTo>
                    <a:pt x="2608" y="3489"/>
                    <a:pt x="2644" y="3751"/>
                    <a:pt x="2656" y="4013"/>
                  </a:cubicBezTo>
                  <a:cubicBezTo>
                    <a:pt x="2692" y="4299"/>
                    <a:pt x="2716" y="4597"/>
                    <a:pt x="2894" y="4883"/>
                  </a:cubicBezTo>
                  <a:lnTo>
                    <a:pt x="2978" y="5013"/>
                  </a:lnTo>
                  <a:lnTo>
                    <a:pt x="3120" y="4894"/>
                  </a:lnTo>
                  <a:cubicBezTo>
                    <a:pt x="3430" y="4621"/>
                    <a:pt x="3489" y="4585"/>
                    <a:pt x="3430" y="4240"/>
                  </a:cubicBezTo>
                  <a:cubicBezTo>
                    <a:pt x="3406" y="3906"/>
                    <a:pt x="3347" y="3585"/>
                    <a:pt x="3263" y="3239"/>
                  </a:cubicBezTo>
                  <a:close/>
                  <a:moveTo>
                    <a:pt x="2370" y="2466"/>
                  </a:moveTo>
                  <a:cubicBezTo>
                    <a:pt x="2239" y="2501"/>
                    <a:pt x="2132" y="2501"/>
                    <a:pt x="2037" y="2501"/>
                  </a:cubicBezTo>
                  <a:cubicBezTo>
                    <a:pt x="1870" y="2501"/>
                    <a:pt x="1739" y="2466"/>
                    <a:pt x="1596" y="2394"/>
                  </a:cubicBezTo>
                  <a:cubicBezTo>
                    <a:pt x="1656" y="2001"/>
                    <a:pt x="1858" y="1680"/>
                    <a:pt x="2108" y="1287"/>
                  </a:cubicBezTo>
                  <a:cubicBezTo>
                    <a:pt x="2275" y="1680"/>
                    <a:pt x="2335" y="2049"/>
                    <a:pt x="2370" y="2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4"/>
            <p:cNvSpPr/>
            <p:nvPr/>
          </p:nvSpPr>
          <p:spPr>
            <a:xfrm>
              <a:off x="6404950" y="3120750"/>
              <a:ext cx="91400" cy="122375"/>
            </a:xfrm>
            <a:custGeom>
              <a:avLst/>
              <a:gdLst/>
              <a:ahLst/>
              <a:cxnLst/>
              <a:rect l="l" t="t" r="r" b="b"/>
              <a:pathLst>
                <a:path w="3656" h="4895" extrusionOk="0">
                  <a:moveTo>
                    <a:pt x="1156" y="4513"/>
                  </a:moveTo>
                  <a:cubicBezTo>
                    <a:pt x="1560" y="4763"/>
                    <a:pt x="2025" y="4894"/>
                    <a:pt x="2537" y="4894"/>
                  </a:cubicBezTo>
                  <a:cubicBezTo>
                    <a:pt x="2751" y="4894"/>
                    <a:pt x="2953" y="4882"/>
                    <a:pt x="3180" y="4834"/>
                  </a:cubicBezTo>
                  <a:cubicBezTo>
                    <a:pt x="3358" y="4811"/>
                    <a:pt x="3489" y="4739"/>
                    <a:pt x="3573" y="4596"/>
                  </a:cubicBezTo>
                  <a:cubicBezTo>
                    <a:pt x="3656" y="4465"/>
                    <a:pt x="3656" y="4287"/>
                    <a:pt x="3584" y="4061"/>
                  </a:cubicBezTo>
                  <a:lnTo>
                    <a:pt x="3537" y="3942"/>
                  </a:lnTo>
                  <a:lnTo>
                    <a:pt x="3418" y="3965"/>
                  </a:lnTo>
                  <a:cubicBezTo>
                    <a:pt x="3370" y="3965"/>
                    <a:pt x="3334" y="3977"/>
                    <a:pt x="3299" y="3977"/>
                  </a:cubicBezTo>
                  <a:cubicBezTo>
                    <a:pt x="3227" y="3977"/>
                    <a:pt x="3132" y="3989"/>
                    <a:pt x="3061" y="4025"/>
                  </a:cubicBezTo>
                  <a:cubicBezTo>
                    <a:pt x="2930" y="4061"/>
                    <a:pt x="2799" y="4096"/>
                    <a:pt x="2632" y="4096"/>
                  </a:cubicBezTo>
                  <a:cubicBezTo>
                    <a:pt x="2418" y="4096"/>
                    <a:pt x="2227" y="4049"/>
                    <a:pt x="2049" y="4001"/>
                  </a:cubicBezTo>
                  <a:cubicBezTo>
                    <a:pt x="1596" y="3906"/>
                    <a:pt x="1263" y="3632"/>
                    <a:pt x="1096" y="3275"/>
                  </a:cubicBezTo>
                  <a:cubicBezTo>
                    <a:pt x="917" y="2906"/>
                    <a:pt x="929" y="2489"/>
                    <a:pt x="1144" y="2084"/>
                  </a:cubicBezTo>
                  <a:cubicBezTo>
                    <a:pt x="1572" y="1227"/>
                    <a:pt x="2191" y="763"/>
                    <a:pt x="3073" y="703"/>
                  </a:cubicBezTo>
                  <a:cubicBezTo>
                    <a:pt x="3239" y="691"/>
                    <a:pt x="3561" y="655"/>
                    <a:pt x="3549" y="251"/>
                  </a:cubicBezTo>
                  <a:lnTo>
                    <a:pt x="3549" y="179"/>
                  </a:lnTo>
                  <a:lnTo>
                    <a:pt x="3477" y="132"/>
                  </a:lnTo>
                  <a:cubicBezTo>
                    <a:pt x="3323" y="48"/>
                    <a:pt x="3180" y="1"/>
                    <a:pt x="3013" y="1"/>
                  </a:cubicBezTo>
                  <a:cubicBezTo>
                    <a:pt x="2787" y="1"/>
                    <a:pt x="2596" y="72"/>
                    <a:pt x="2394" y="155"/>
                  </a:cubicBezTo>
                  <a:lnTo>
                    <a:pt x="2346" y="167"/>
                  </a:lnTo>
                  <a:cubicBezTo>
                    <a:pt x="1418" y="489"/>
                    <a:pt x="751" y="1144"/>
                    <a:pt x="394" y="2096"/>
                  </a:cubicBezTo>
                  <a:cubicBezTo>
                    <a:pt x="1" y="3084"/>
                    <a:pt x="263" y="3942"/>
                    <a:pt x="1156" y="45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54"/>
          <p:cNvGrpSpPr/>
          <p:nvPr/>
        </p:nvGrpSpPr>
        <p:grpSpPr>
          <a:xfrm rot="1093143">
            <a:off x="7684861" y="3602545"/>
            <a:ext cx="975516" cy="936649"/>
            <a:chOff x="3885600" y="2960625"/>
            <a:chExt cx="470600" cy="451850"/>
          </a:xfrm>
        </p:grpSpPr>
        <p:sp>
          <p:nvSpPr>
            <p:cNvPr id="429" name="Google Shape;429;p54"/>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4"/>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4"/>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4"/>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4"/>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54"/>
          <p:cNvSpPr/>
          <p:nvPr/>
        </p:nvSpPr>
        <p:spPr>
          <a:xfrm rot="-1177723">
            <a:off x="3327008" y="583119"/>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4"/>
          <p:cNvSpPr/>
          <p:nvPr/>
        </p:nvSpPr>
        <p:spPr>
          <a:xfrm rot="-1140824">
            <a:off x="6115190" y="3276706"/>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2"/>
                                        </p:tgtEl>
                                        <p:attrNameLst>
                                          <p:attrName>style.visibility</p:attrName>
                                        </p:attrNameLst>
                                      </p:cBhvr>
                                      <p:to>
                                        <p:strVal val="visible"/>
                                      </p:to>
                                    </p:set>
                                    <p:animEffect transition="in" filter="fade">
                                      <p:cBhvr>
                                        <p:cTn id="11"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1" name="Google Shape;521;p58"/>
          <p:cNvSpPr/>
          <p:nvPr/>
        </p:nvSpPr>
        <p:spPr>
          <a:xfrm>
            <a:off x="3159267" y="47261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8"/>
          <p:cNvGrpSpPr/>
          <p:nvPr/>
        </p:nvGrpSpPr>
        <p:grpSpPr>
          <a:xfrm>
            <a:off x="8060070" y="4015611"/>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Phim Hoạt Hình Chào Nữ Quân Nhân Vẽ Miễn Phí | Công cụ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000" l="10000" r="92125"/>
                    </a14:imgEffect>
                  </a14:imgLayer>
                </a14:imgProps>
              </a:ext>
              <a:ext uri="{28A0092B-C50C-407E-A947-70E740481C1C}">
                <a14:useLocalDpi xmlns:a14="http://schemas.microsoft.com/office/drawing/2010/main" val="0"/>
              </a:ext>
            </a:extLst>
          </a:blip>
          <a:srcRect/>
          <a:stretch>
            <a:fillRect/>
          </a:stretch>
        </p:blipFill>
        <p:spPr bwMode="auto">
          <a:xfrm>
            <a:off x="1169689" y="662245"/>
            <a:ext cx="4212149" cy="421214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p:txBody>
          <a:bodyPr/>
          <a:lstStyle/>
          <a:p>
            <a:endParaRPr lang="en-US"/>
          </a:p>
        </p:txBody>
      </p:sp>
      <p:sp>
        <p:nvSpPr>
          <p:cNvPr id="18" name="Rounded Rectangle 17"/>
          <p:cNvSpPr/>
          <p:nvPr/>
        </p:nvSpPr>
        <p:spPr>
          <a:xfrm>
            <a:off x="4102188" y="1373793"/>
            <a:ext cx="4086647" cy="2905394"/>
          </a:xfrm>
          <a:prstGeom prst="roundRect">
            <a:avLst/>
          </a:prstGeom>
          <a:ln>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tx1"/>
                </a:solidFill>
                <a:prstDash val="dashDot"/>
              </a:ln>
            </a:endParaRPr>
          </a:p>
        </p:txBody>
      </p:sp>
      <p:sp>
        <p:nvSpPr>
          <p:cNvPr id="19" name="Google Shape;518;p58"/>
          <p:cNvSpPr txBox="1">
            <a:spLocks/>
          </p:cNvSpPr>
          <p:nvPr/>
        </p:nvSpPr>
        <p:spPr>
          <a:xfrm>
            <a:off x="5074434" y="1626338"/>
            <a:ext cx="3026700" cy="557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vi-VN" dirty="0" smtClean="0"/>
              <a:t>Quân nhân</a:t>
            </a:r>
            <a:endParaRPr lang="vi-VN" dirty="0"/>
          </a:p>
        </p:txBody>
      </p:sp>
      <p:sp>
        <p:nvSpPr>
          <p:cNvPr id="20" name="Google Shape;519;p58"/>
          <p:cNvSpPr txBox="1">
            <a:spLocks/>
          </p:cNvSpPr>
          <p:nvPr/>
        </p:nvSpPr>
        <p:spPr>
          <a:xfrm>
            <a:off x="4102188" y="2280863"/>
            <a:ext cx="4160843" cy="1737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1pPr>
            <a:lvl2pPr marL="914400" marR="0" lvl="1"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2pPr>
            <a:lvl3pPr marL="1371600" marR="0" lvl="2"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3pPr>
            <a:lvl4pPr marL="1828800" marR="0" lvl="3"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4pPr>
            <a:lvl5pPr marL="2286000" marR="0" lvl="4"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5pPr>
            <a:lvl6pPr marL="2743200" marR="0" lvl="5"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6pPr>
            <a:lvl7pPr marL="3200400" marR="0" lvl="6"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7pPr>
            <a:lvl8pPr marL="3657600" marR="0" lvl="7"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8pPr>
            <a:lvl9pPr marL="4114800" marR="0" lvl="8" indent="-330200" algn="l" rtl="0">
              <a:lnSpc>
                <a:spcPct val="100000"/>
              </a:lnSpc>
              <a:spcBef>
                <a:spcPts val="0"/>
              </a:spcBef>
              <a:spcAft>
                <a:spcPts val="0"/>
              </a:spcAft>
              <a:buClr>
                <a:schemeClr val="dk1"/>
              </a:buClr>
              <a:buSzPts val="1600"/>
              <a:buFont typeface="Baloo 2"/>
              <a:buNone/>
              <a:defRPr sz="1600" b="0" i="0" u="none" strike="noStrike" cap="none">
                <a:solidFill>
                  <a:schemeClr val="dk1"/>
                </a:solidFill>
                <a:latin typeface="Baloo 2"/>
                <a:ea typeface="Baloo 2"/>
                <a:cs typeface="Baloo 2"/>
                <a:sym typeface="Baloo 2"/>
              </a:defRPr>
            </a:lvl9pPr>
          </a:lstStyle>
          <a:p>
            <a:pPr marL="0" indent="0"/>
            <a:r>
              <a:rPr lang="vi-VN" sz="2800" dirty="0" smtClean="0"/>
              <a:t>Là những người phục vụ trong quân đội, giữ những cấp bậc khác nhau.</a:t>
            </a:r>
            <a:endParaRPr lang="vi-VN" dirty="0"/>
          </a:p>
        </p:txBody>
      </p:sp>
    </p:spTree>
    <p:extLst>
      <p:ext uri="{BB962C8B-B14F-4D97-AF65-F5344CB8AC3E}">
        <p14:creationId xmlns:p14="http://schemas.microsoft.com/office/powerpoint/2010/main" val="126800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fade">
                                      <p:cBhvr>
                                        <p:cTn id="13" dur="1000"/>
                                        <p:tgtEl>
                                          <p:spTgt spid="20">
                                            <p:txEl>
                                              <p:pRg st="0" end="0"/>
                                            </p:txEl>
                                          </p:spTgt>
                                        </p:tgtEl>
                                      </p:cBhvr>
                                    </p:animEffect>
                                    <p:anim calcmode="lin" valueType="num">
                                      <p:cBhvr>
                                        <p:cTn id="14"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1" name="Google Shape;521;p58"/>
          <p:cNvSpPr/>
          <p:nvPr/>
        </p:nvSpPr>
        <p:spPr>
          <a:xfrm>
            <a:off x="3159267" y="47261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8"/>
          <p:cNvGrpSpPr/>
          <p:nvPr/>
        </p:nvGrpSpPr>
        <p:grpSpPr>
          <a:xfrm>
            <a:off x="8060070" y="4015611"/>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4067640" y="1321302"/>
            <a:ext cx="4086647" cy="2905394"/>
          </a:xfrm>
          <a:prstGeom prst="roundRect">
            <a:avLst/>
          </a:prstGeom>
          <a:ln>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tx1"/>
                </a:solidFill>
                <a:prstDash val="dashDot"/>
              </a:ln>
            </a:endParaRPr>
          </a:p>
        </p:txBody>
      </p:sp>
      <p:sp>
        <p:nvSpPr>
          <p:cNvPr id="23" name="Google Shape;518;p58"/>
          <p:cNvSpPr txBox="1">
            <a:spLocks/>
          </p:cNvSpPr>
          <p:nvPr/>
        </p:nvSpPr>
        <p:spPr>
          <a:xfrm>
            <a:off x="5270232" y="1424819"/>
            <a:ext cx="3026700" cy="557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vi-VN" dirty="0" smtClean="0"/>
              <a:t>Trí thức</a:t>
            </a:r>
            <a:endParaRPr lang="vi-VN" dirty="0"/>
          </a:p>
        </p:txBody>
      </p:sp>
      <p:sp>
        <p:nvSpPr>
          <p:cNvPr id="25" name="Google Shape;519;p58"/>
          <p:cNvSpPr txBox="1">
            <a:spLocks noGrp="1"/>
          </p:cNvSpPr>
          <p:nvPr>
            <p:ph type="subTitle" idx="1"/>
          </p:nvPr>
        </p:nvSpPr>
        <p:spPr>
          <a:xfrm>
            <a:off x="4148972" y="1905349"/>
            <a:ext cx="3923981" cy="17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smtClean="0"/>
              <a:t>Là những người làm việc, lao động trí óc, có kiến thức chuyên môn cần thiết cho nghề nghiệp của mình.</a:t>
            </a:r>
            <a:endParaRPr dirty="0"/>
          </a:p>
        </p:txBody>
      </p:sp>
      <p:pic>
        <p:nvPicPr>
          <p:cNvPr id="3074" name="Picture 2" descr="Người phụ nữ mặc áo tím minh họa, vẽ giáo viên hoạt hình, phim hoạt hình nữ giáo  viên, nghệ thuật, phim hoạt hình bóng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440" b="89986" l="10000" r="100000"/>
                    </a14:imgEffect>
                  </a14:imgLayer>
                </a14:imgProps>
              </a:ext>
              <a:ext uri="{28A0092B-C50C-407E-A947-70E740481C1C}">
                <a14:useLocalDpi xmlns:a14="http://schemas.microsoft.com/office/drawing/2010/main" val="0"/>
              </a:ext>
            </a:extLst>
          </a:blip>
          <a:srcRect/>
          <a:stretch>
            <a:fillRect/>
          </a:stretch>
        </p:blipFill>
        <p:spPr bwMode="auto">
          <a:xfrm rot="20619883">
            <a:off x="1303399" y="794617"/>
            <a:ext cx="3106445" cy="485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8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 calcmode="lin" valueType="num">
                                      <p:cBhvr additive="base">
                                        <p:cTn id="1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1" name="Google Shape;521;p58"/>
          <p:cNvSpPr/>
          <p:nvPr/>
        </p:nvSpPr>
        <p:spPr>
          <a:xfrm>
            <a:off x="3159267" y="47261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8"/>
          <p:cNvGrpSpPr/>
          <p:nvPr/>
        </p:nvGrpSpPr>
        <p:grpSpPr>
          <a:xfrm>
            <a:off x="8060070" y="4015611"/>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1799903" y="1379426"/>
            <a:ext cx="4086647" cy="2572811"/>
          </a:xfrm>
          <a:prstGeom prst="roundRect">
            <a:avLst/>
          </a:prstGeom>
          <a:ln>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tx1"/>
                </a:solidFill>
                <a:prstDash val="dashDot"/>
              </a:ln>
            </a:endParaRPr>
          </a:p>
        </p:txBody>
      </p:sp>
      <p:sp>
        <p:nvSpPr>
          <p:cNvPr id="23" name="Google Shape;518;p58"/>
          <p:cNvSpPr txBox="1">
            <a:spLocks/>
          </p:cNvSpPr>
          <p:nvPr/>
        </p:nvSpPr>
        <p:spPr>
          <a:xfrm>
            <a:off x="2978011" y="1657237"/>
            <a:ext cx="3026700" cy="557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vi-VN" dirty="0" smtClean="0"/>
              <a:t>Học sinh</a:t>
            </a:r>
            <a:endParaRPr lang="vi-VN" dirty="0"/>
          </a:p>
        </p:txBody>
      </p:sp>
      <p:sp>
        <p:nvSpPr>
          <p:cNvPr id="25" name="Google Shape;519;p58"/>
          <p:cNvSpPr txBox="1">
            <a:spLocks noGrp="1"/>
          </p:cNvSpPr>
          <p:nvPr>
            <p:ph type="subTitle" idx="1"/>
          </p:nvPr>
        </p:nvSpPr>
        <p:spPr>
          <a:xfrm>
            <a:off x="1868352" y="2265132"/>
            <a:ext cx="3923981" cy="17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smtClean="0"/>
              <a:t>Là người học trong các nhà trường. </a:t>
            </a:r>
            <a:endParaRPr dirty="0"/>
          </a:p>
        </p:txBody>
      </p:sp>
      <p:pic>
        <p:nvPicPr>
          <p:cNvPr id="2050" name="Picture 2" descr="Hình ảnh Học Sinh Hoạt Hình Yếu Tố Học Sinh PNG Miễn Phí Tải Về - Lovepi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28" b="91279" l="6977" r="92791">
                        <a14:foregroundMark x1="39651" y1="66744" x2="39651" y2="66744"/>
                      </a14:backgroundRemoval>
                    </a14:imgEffect>
                  </a14:imgLayer>
                </a14:imgProps>
              </a:ext>
              <a:ext uri="{28A0092B-C50C-407E-A947-70E740481C1C}">
                <a14:useLocalDpi xmlns:a14="http://schemas.microsoft.com/office/drawing/2010/main" val="0"/>
              </a:ext>
            </a:extLst>
          </a:blip>
          <a:srcRect/>
          <a:stretch>
            <a:fillRect/>
          </a:stretch>
        </p:blipFill>
        <p:spPr bwMode="auto">
          <a:xfrm>
            <a:off x="4663802" y="175060"/>
            <a:ext cx="4376955" cy="437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3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1000"/>
                                        <p:tgtEl>
                                          <p:spTgt spid="25">
                                            <p:txEl>
                                              <p:pRg st="0" end="0"/>
                                            </p:txEl>
                                          </p:spTgt>
                                        </p:tgtEl>
                                      </p:cBhvr>
                                    </p:animEffect>
                                    <p:anim calcmode="lin" valueType="num">
                                      <p:cBhvr>
                                        <p:cTn id="1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8930" y="1162542"/>
            <a:ext cx="6221078"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90191" y="1192168"/>
            <a:ext cx="6348874"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p:cNvSpPr/>
          <p:nvPr/>
        </p:nvSpPr>
        <p:spPr>
          <a:xfrm>
            <a:off x="2544965" y="3928288"/>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9"/>
          <p:cNvSpPr txBox="1">
            <a:spLocks noGrp="1"/>
          </p:cNvSpPr>
          <p:nvPr>
            <p:ph type="subTitle" idx="1"/>
          </p:nvPr>
        </p:nvSpPr>
        <p:spPr>
          <a:xfrm>
            <a:off x="1525370" y="1727302"/>
            <a:ext cx="6586576" cy="19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smtClean="0"/>
              <a:t>Thảo luận nhóm 4</a:t>
            </a:r>
          </a:p>
          <a:p>
            <a:pPr marL="0" lvl="0" indent="0" algn="ctr" rtl="0">
              <a:spcBef>
                <a:spcPts val="0"/>
              </a:spcBef>
              <a:spcAft>
                <a:spcPts val="0"/>
              </a:spcAft>
              <a:buNone/>
            </a:pPr>
            <a:r>
              <a:rPr lang="vi-VN" sz="4400" dirty="0" smtClean="0"/>
              <a:t>Thời gian: 3 phút</a:t>
            </a:r>
          </a:p>
        </p:txBody>
      </p:sp>
      <p:grpSp>
        <p:nvGrpSpPr>
          <p:cNvPr id="548" name="Google Shape;548;p59"/>
          <p:cNvGrpSpPr/>
          <p:nvPr/>
        </p:nvGrpSpPr>
        <p:grpSpPr>
          <a:xfrm>
            <a:off x="930765" y="489363"/>
            <a:ext cx="1663844" cy="1216701"/>
            <a:chOff x="3348925" y="3556225"/>
            <a:chExt cx="776300" cy="567650"/>
          </a:xfrm>
        </p:grpSpPr>
        <p:sp>
          <p:nvSpPr>
            <p:cNvPr id="549"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323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78892" y="-325531"/>
            <a:ext cx="4561232" cy="1784582"/>
          </a:xfrm>
          <a:prstGeom prst="rect">
            <a:avLst/>
          </a:prstGeom>
          <a:ln>
            <a:solidFill>
              <a:schemeClr val="accent5">
                <a:lumMod val="20000"/>
                <a:lumOff val="80000"/>
              </a:schemeClr>
            </a:solidFill>
          </a:ln>
        </p:spPr>
      </p:pic>
      <p:graphicFrame>
        <p:nvGraphicFramePr>
          <p:cNvPr id="20" name="Table 19"/>
          <p:cNvGraphicFramePr>
            <a:graphicFrameLocks noGrp="1"/>
          </p:cNvGraphicFramePr>
          <p:nvPr>
            <p:extLst>
              <p:ext uri="{D42A27DB-BD31-4B8C-83A1-F6EECF244321}">
                <p14:modId xmlns:p14="http://schemas.microsoft.com/office/powerpoint/2010/main" val="4167469053"/>
              </p:ext>
            </p:extLst>
          </p:nvPr>
        </p:nvGraphicFramePr>
        <p:xfrm>
          <a:off x="4229100" y="584775"/>
          <a:ext cx="4717474" cy="4059047"/>
        </p:xfrm>
        <a:graphic>
          <a:graphicData uri="http://schemas.openxmlformats.org/drawingml/2006/table">
            <a:tbl>
              <a:tblPr>
                <a:tableStyleId>{5319313D-0377-4158-ADAE-E374CF2EDF21}</a:tableStyleId>
              </a:tblPr>
              <a:tblGrid>
                <a:gridCol w="4717474">
                  <a:extLst>
                    <a:ext uri="{9D8B030D-6E8A-4147-A177-3AD203B41FA5}">
                      <a16:colId xmlns:a16="http://schemas.microsoft.com/office/drawing/2014/main" val="376038054"/>
                    </a:ext>
                  </a:extLst>
                </a:gridCol>
              </a:tblGrid>
              <a:tr h="0">
                <a:tc>
                  <a:txBody>
                    <a:bodyPr/>
                    <a:lstStyle/>
                    <a:p>
                      <a:pPr algn="just">
                        <a:lnSpc>
                          <a:spcPct val="150000"/>
                        </a:lnSpc>
                        <a:spcAft>
                          <a:spcPts val="0"/>
                        </a:spcAft>
                      </a:pP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Công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nhân</a:t>
                      </a:r>
                      <a:r>
                        <a:rPr lang="en-US" sz="1800" dirty="0">
                          <a:effectLst/>
                          <a:latin typeface="Bahnschrift Light SemiCondensed" panose="020B0502040204020203" pitchFamily="34" charset="0"/>
                        </a:rPr>
                        <a:t>: </a:t>
                      </a:r>
                      <a:r>
                        <a:rPr lang="vi-VN" sz="1800" dirty="0">
                          <a:effectLst/>
                          <a:latin typeface="Bahnschrift Light SemiCondensed" panose="020B0502040204020203" pitchFamily="34" charset="0"/>
                        </a:rPr>
                        <a:t>Là những người làm nghề lao động chân tay, bỏ sức lao động để tạo ra sản phẩm. </a:t>
                      </a:r>
                      <a:endParaRPr lang="en-US" sz="1800" dirty="0">
                        <a:effectLst/>
                        <a:latin typeface="Bahnschrift Light SemiCondensed" panose="020B0502040204020203" pitchFamily="34" charset="0"/>
                      </a:endParaRPr>
                    </a:p>
                    <a:p>
                      <a:pPr algn="just">
                        <a:lnSpc>
                          <a:spcPct val="150000"/>
                        </a:lnSpc>
                        <a:spcAft>
                          <a:spcPts val="0"/>
                        </a:spcAft>
                      </a:pP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Nông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dân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những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người</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làm</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nông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trồng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trọt</a:t>
                      </a:r>
                      <a:r>
                        <a:rPr lang="en-US" sz="1800" dirty="0">
                          <a:effectLst/>
                          <a:latin typeface="Bahnschrift Light SemiCondensed" panose="020B0502040204020203" pitchFamily="34" charset="0"/>
                        </a:rPr>
                        <a:t>.</a:t>
                      </a:r>
                    </a:p>
                    <a:p>
                      <a:pPr algn="just">
                        <a:lnSpc>
                          <a:spcPct val="150000"/>
                        </a:lnSpc>
                        <a:spcAft>
                          <a:spcPts val="0"/>
                        </a:spcAft>
                      </a:pP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Doanh</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nhân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người</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kinh</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doanh</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mua</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bán</a:t>
                      </a:r>
                      <a:r>
                        <a:rPr lang="en-US" sz="1800" dirty="0">
                          <a:effectLst/>
                          <a:latin typeface="Bahnschrift Light SemiCondensed" panose="020B0502040204020203" pitchFamily="34" charset="0"/>
                        </a:rPr>
                        <a:t>.</a:t>
                      </a:r>
                    </a:p>
                    <a:p>
                      <a:pPr algn="just">
                        <a:lnSpc>
                          <a:spcPct val="150000"/>
                        </a:lnSpc>
                        <a:spcAft>
                          <a:spcPts val="0"/>
                        </a:spcAft>
                      </a:pP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Quân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nhân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những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người</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phục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vụ</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trong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quân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đội</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giữ</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những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cấp</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bậc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khác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nhau</a:t>
                      </a:r>
                      <a:r>
                        <a:rPr lang="en-US" sz="1800" dirty="0">
                          <a:effectLst/>
                          <a:latin typeface="Bahnschrift Light SemiCondensed" panose="020B0502040204020203" pitchFamily="34" charset="0"/>
                        </a:rPr>
                        <a:t>. </a:t>
                      </a:r>
                    </a:p>
                    <a:p>
                      <a:pPr algn="just">
                        <a:lnSpc>
                          <a:spcPct val="150000"/>
                        </a:lnSpc>
                        <a:spcAft>
                          <a:spcPts val="0"/>
                        </a:spcAft>
                      </a:pP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Trí</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thức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những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người</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làm</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việc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lao</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động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trí</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óc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có</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trí</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thức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chuyên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môn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cần</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thiết</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cho</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nghề</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nghiệp</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của</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mình</a:t>
                      </a:r>
                      <a:r>
                        <a:rPr lang="en-US" sz="1800" dirty="0">
                          <a:effectLst/>
                          <a:latin typeface="Bahnschrift Light SemiCondensed" panose="020B0502040204020203" pitchFamily="34" charset="0"/>
                        </a:rPr>
                        <a:t>. </a:t>
                      </a:r>
                    </a:p>
                    <a:p>
                      <a:pPr algn="just">
                        <a:lnSpc>
                          <a:spcPct val="150000"/>
                        </a:lnSpc>
                        <a:spcAft>
                          <a:spcPts val="0"/>
                        </a:spcAft>
                      </a:pP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Học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sinh</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Là</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người</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học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trong</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các</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nhà</a:t>
                      </a:r>
                      <a:r>
                        <a:rPr lang="en-US" sz="1800" dirty="0">
                          <a:effectLst/>
                          <a:latin typeface="Bahnschrift Light SemiCondensed" panose="020B0502040204020203" pitchFamily="34" charset="0"/>
                        </a:rPr>
                        <a:t> </a:t>
                      </a:r>
                      <a:r>
                        <a:rPr lang="en-US" sz="1800" dirty="0" err="1">
                          <a:effectLst/>
                          <a:latin typeface="Bahnschrift Light SemiCondensed" panose="020B0502040204020203" pitchFamily="34" charset="0"/>
                        </a:rPr>
                        <a:t>trường</a:t>
                      </a:r>
                      <a:r>
                        <a:rPr lang="en-US" sz="1800" dirty="0">
                          <a:effectLst/>
                          <a:latin typeface="Bahnschrift Light SemiCondensed" panose="020B0502040204020203" pitchFamily="34" charset="0"/>
                        </a:rPr>
                        <a:t>. </a:t>
                      </a:r>
                      <a:endParaRPr lang="en-US" sz="1800" dirty="0">
                        <a:effectLst/>
                        <a:latin typeface="Bahnschrift Light SemiCondensed" panose="020B0502040204020203"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029462945"/>
                  </a:ext>
                </a:extLst>
              </a:tr>
            </a:tbl>
          </a:graphicData>
        </a:graphic>
      </p:graphicFrame>
      <p:sp>
        <p:nvSpPr>
          <p:cNvPr id="4" name="TextBox 3"/>
          <p:cNvSpPr txBox="1"/>
          <p:nvPr/>
        </p:nvSpPr>
        <p:spPr>
          <a:xfrm>
            <a:off x="737779" y="0"/>
            <a:ext cx="2198038" cy="584775"/>
          </a:xfrm>
          <a:prstGeom prst="rect">
            <a:avLst/>
          </a:prstGeom>
          <a:noFill/>
        </p:spPr>
        <p:txBody>
          <a:bodyPr wrap="none" rtlCol="0">
            <a:spAutoFit/>
          </a:bodyPr>
          <a:lstStyle/>
          <a:p>
            <a:r>
              <a:rPr lang="vi-VN" sz="3200" b="1" dirty="0" smtClean="0">
                <a:solidFill>
                  <a:schemeClr val="bg1"/>
                </a:solidFill>
                <a:latin typeface="Bahnschrift Light SemiCondensed" panose="020B0502040204020203" pitchFamily="34" charset="0"/>
              </a:rPr>
              <a:t>Giải nghĩa từ</a:t>
            </a:r>
            <a:endParaRPr lang="en-US" sz="3200" b="1" dirty="0">
              <a:solidFill>
                <a:schemeClr val="bg1"/>
              </a:solidFill>
              <a:latin typeface="Bahnschrift Light SemiCondensed" panose="020B0502040204020203" pitchFamily="34" charset="0"/>
            </a:endParaRPr>
          </a:p>
        </p:txBody>
      </p:sp>
      <p:pic>
        <p:nvPicPr>
          <p:cNvPr id="8194" name="Picture 2" descr="Viết đoạn văn về chương trình Tivi yêu thích bằng tiếng Anh (12 mẫu) -  thcs-thptlongphu.edu.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037" y="2088572"/>
            <a:ext cx="4023293" cy="21093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65D9C77-F313-4E9D-9098-B34455E2A033}"/>
              </a:ext>
            </a:extLst>
          </p:cNvPr>
          <p:cNvPicPr>
            <a:picLocks noChangeAspect="1"/>
          </p:cNvPicPr>
          <p:nvPr/>
        </p:nvPicPr>
        <p:blipFill>
          <a:blip r:embed="rId6"/>
          <a:stretch>
            <a:fillRect/>
          </a:stretch>
        </p:blipFill>
        <p:spPr>
          <a:xfrm rot="2640825">
            <a:off x="8598820" y="4727205"/>
            <a:ext cx="397722" cy="390218"/>
          </a:xfrm>
          <a:prstGeom prst="rect">
            <a:avLst/>
          </a:prstGeom>
        </p:spPr>
      </p:pic>
      <p:pic>
        <p:nvPicPr>
          <p:cNvPr id="22" name="Picture 21">
            <a:extLst>
              <a:ext uri="{FF2B5EF4-FFF2-40B4-BE49-F238E27FC236}">
                <a16:creationId xmlns:a16="http://schemas.microsoft.com/office/drawing/2014/main" id="{CA636490-A701-4FD3-A11C-F1D75720DF9B}"/>
              </a:ext>
            </a:extLst>
          </p:cNvPr>
          <p:cNvPicPr>
            <a:picLocks noChangeAspect="1"/>
          </p:cNvPicPr>
          <p:nvPr/>
        </p:nvPicPr>
        <p:blipFill>
          <a:blip r:embed="rId6"/>
          <a:stretch>
            <a:fillRect/>
          </a:stretch>
        </p:blipFill>
        <p:spPr>
          <a:xfrm rot="5400000">
            <a:off x="3418384" y="4540290"/>
            <a:ext cx="522121" cy="512270"/>
          </a:xfrm>
          <a:prstGeom prst="rect">
            <a:avLst/>
          </a:prstGeom>
        </p:spPr>
      </p:pic>
      <p:pic>
        <p:nvPicPr>
          <p:cNvPr id="28" name="Picture 27">
            <a:extLst>
              <a:ext uri="{FF2B5EF4-FFF2-40B4-BE49-F238E27FC236}">
                <a16:creationId xmlns:a16="http://schemas.microsoft.com/office/drawing/2014/main" id="{3EFCE4AA-D7D4-499C-9EFD-559B6997C921}"/>
              </a:ext>
            </a:extLst>
          </p:cNvPr>
          <p:cNvPicPr>
            <a:picLocks noChangeAspect="1"/>
          </p:cNvPicPr>
          <p:nvPr/>
        </p:nvPicPr>
        <p:blipFill>
          <a:blip r:embed="rId6"/>
          <a:stretch>
            <a:fillRect/>
          </a:stretch>
        </p:blipFill>
        <p:spPr>
          <a:xfrm rot="5400000">
            <a:off x="4487586" y="4925"/>
            <a:ext cx="522121" cy="512270"/>
          </a:xfrm>
          <a:prstGeom prst="rect">
            <a:avLst/>
          </a:prstGeom>
        </p:spPr>
      </p:pic>
      <p:pic>
        <p:nvPicPr>
          <p:cNvPr id="29" name="Picture 28">
            <a:extLst>
              <a:ext uri="{FF2B5EF4-FFF2-40B4-BE49-F238E27FC236}">
                <a16:creationId xmlns:a16="http://schemas.microsoft.com/office/drawing/2014/main" id="{C941E43C-FF01-46AB-9C38-30A926EE1ECF}"/>
              </a:ext>
            </a:extLst>
          </p:cNvPr>
          <p:cNvPicPr>
            <a:picLocks noChangeAspect="1"/>
          </p:cNvPicPr>
          <p:nvPr/>
        </p:nvPicPr>
        <p:blipFill>
          <a:blip r:embed="rId6"/>
          <a:stretch>
            <a:fillRect/>
          </a:stretch>
        </p:blipFill>
        <p:spPr>
          <a:xfrm rot="6808279">
            <a:off x="8254516" y="164176"/>
            <a:ext cx="351729" cy="345093"/>
          </a:xfrm>
          <a:prstGeom prst="rect">
            <a:avLst/>
          </a:prstGeom>
        </p:spPr>
      </p:pic>
      <p:pic>
        <p:nvPicPr>
          <p:cNvPr id="30" name="Picture 29">
            <a:extLst>
              <a:ext uri="{FF2B5EF4-FFF2-40B4-BE49-F238E27FC236}">
                <a16:creationId xmlns:a16="http://schemas.microsoft.com/office/drawing/2014/main" id="{0D086531-DEED-4041-BBBE-B8810290961B}"/>
              </a:ext>
            </a:extLst>
          </p:cNvPr>
          <p:cNvPicPr>
            <a:picLocks noChangeAspect="1"/>
          </p:cNvPicPr>
          <p:nvPr/>
        </p:nvPicPr>
        <p:blipFill>
          <a:blip r:embed="rId6"/>
          <a:stretch>
            <a:fillRect/>
          </a:stretch>
        </p:blipFill>
        <p:spPr>
          <a:xfrm rot="6808279">
            <a:off x="-85123" y="4194928"/>
            <a:ext cx="915049" cy="897786"/>
          </a:xfrm>
          <a:prstGeom prst="rect">
            <a:avLst/>
          </a:prstGeom>
        </p:spPr>
      </p:pic>
    </p:spTree>
    <p:extLst>
      <p:ext uri="{BB962C8B-B14F-4D97-AF65-F5344CB8AC3E}">
        <p14:creationId xmlns:p14="http://schemas.microsoft.com/office/powerpoint/2010/main" val="33764588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9000">
                                      <p:stCondLst>
                                        <p:cond delay="800"/>
                                      </p:stCondLst>
                                      <p:childTnLst>
                                        <p:set>
                                          <p:cBhvr>
                                            <p:cTn id="6" dur="1" fill="hold">
                                              <p:stCondLst>
                                                <p:cond delay="0"/>
                                              </p:stCondLst>
                                            </p:cTn>
                                            <p:tgtEl>
                                              <p:spTgt spid="21"/>
                                            </p:tgtEl>
                                            <p:attrNameLst>
                                              <p:attrName>style.visibility</p:attrName>
                                            </p:attrNameLst>
                                          </p:cBhvr>
                                          <p:to>
                                            <p:strVal val="visible"/>
                                          </p:to>
                                        </p:set>
                                        <p:anim calcmode="lin" valueType="num" p14:bounceEnd="69000">
                                          <p:cBhvr additive="base">
                                            <p:cTn id="7" dur="1500" fill="hold"/>
                                            <p:tgtEl>
                                              <p:spTgt spid="21"/>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9000">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14:bounceEnd="69000">
                                          <p:cBhvr additive="base">
                                            <p:cTn id="11" dur="1500" fill="hold"/>
                                            <p:tgtEl>
                                              <p:spTgt spid="29"/>
                                            </p:tgtEl>
                                            <p:attrNameLst>
                                              <p:attrName>ppt_x</p:attrName>
                                            </p:attrNameLst>
                                          </p:cBhvr>
                                          <p:tavLst>
                                            <p:tav tm="0">
                                              <p:val>
                                                <p:strVal val="0-#ppt_w/2"/>
                                              </p:val>
                                            </p:tav>
                                            <p:tav tm="100000">
                                              <p:val>
                                                <p:strVal val="#ppt_x"/>
                                              </p:val>
                                            </p:tav>
                                          </p:tavLst>
                                        </p:anim>
                                        <p:anim calcmode="lin" valueType="num" p14:bounceEnd="69000">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9000">
                                      <p:stCondLst>
                                        <p:cond delay="1200"/>
                                      </p:stCondLst>
                                      <p:childTnLst>
                                        <p:set>
                                          <p:cBhvr>
                                            <p:cTn id="14" dur="1" fill="hold">
                                              <p:stCondLst>
                                                <p:cond delay="0"/>
                                              </p:stCondLst>
                                            </p:cTn>
                                            <p:tgtEl>
                                              <p:spTgt spid="22"/>
                                            </p:tgtEl>
                                            <p:attrNameLst>
                                              <p:attrName>style.visibility</p:attrName>
                                            </p:attrNameLst>
                                          </p:cBhvr>
                                          <p:to>
                                            <p:strVal val="visible"/>
                                          </p:to>
                                        </p:set>
                                        <p:anim calcmode="lin" valueType="num" p14:bounceEnd="69000">
                                          <p:cBhvr additive="base">
                                            <p:cTn id="15" dur="1500" fill="hold"/>
                                            <p:tgtEl>
                                              <p:spTgt spid="22"/>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9000">
                                      <p:stCondLst>
                                        <p:cond delay="800"/>
                                      </p:stCondLst>
                                      <p:childTnLst>
                                        <p:set>
                                          <p:cBhvr>
                                            <p:cTn id="18" dur="1" fill="hold">
                                              <p:stCondLst>
                                                <p:cond delay="0"/>
                                              </p:stCondLst>
                                            </p:cTn>
                                            <p:tgtEl>
                                              <p:spTgt spid="30"/>
                                            </p:tgtEl>
                                            <p:attrNameLst>
                                              <p:attrName>style.visibility</p:attrName>
                                            </p:attrNameLst>
                                          </p:cBhvr>
                                          <p:to>
                                            <p:strVal val="visible"/>
                                          </p:to>
                                        </p:set>
                                        <p:anim calcmode="lin" valueType="num" p14:bounceEnd="69000">
                                          <p:cBhvr additive="base">
                                            <p:cTn id="19" dur="1500" fill="hold"/>
                                            <p:tgtEl>
                                              <p:spTgt spid="30"/>
                                            </p:tgtEl>
                                            <p:attrNameLst>
                                              <p:attrName>ppt_x</p:attrName>
                                            </p:attrNameLst>
                                          </p:cBhvr>
                                          <p:tavLst>
                                            <p:tav tm="0">
                                              <p:val>
                                                <p:strVal val="0-#ppt_w/2"/>
                                              </p:val>
                                            </p:tav>
                                            <p:tav tm="100000">
                                              <p:val>
                                                <p:strVal val="#ppt_x"/>
                                              </p:val>
                                            </p:tav>
                                          </p:tavLst>
                                        </p:anim>
                                        <p:anim calcmode="lin" valueType="num" p14:bounceEnd="69000">
                                          <p:cBhvr additive="base">
                                            <p:cTn id="20" dur="1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9000">
                                      <p:stCondLst>
                                        <p:cond delay="1400"/>
                                      </p:stCondLst>
                                      <p:childTnLst>
                                        <p:set>
                                          <p:cBhvr>
                                            <p:cTn id="22" dur="1" fill="hold">
                                              <p:stCondLst>
                                                <p:cond delay="0"/>
                                              </p:stCondLst>
                                            </p:cTn>
                                            <p:tgtEl>
                                              <p:spTgt spid="28"/>
                                            </p:tgtEl>
                                            <p:attrNameLst>
                                              <p:attrName>style.visibility</p:attrName>
                                            </p:attrNameLst>
                                          </p:cBhvr>
                                          <p:to>
                                            <p:strVal val="visible"/>
                                          </p:to>
                                        </p:set>
                                        <p:anim calcmode="lin" valueType="num" p14:bounceEnd="69000">
                                          <p:cBhvr additive="base">
                                            <p:cTn id="23" dur="1500" fill="hold"/>
                                            <p:tgtEl>
                                              <p:spTgt spid="28"/>
                                            </p:tgtEl>
                                            <p:attrNameLst>
                                              <p:attrName>ppt_x</p:attrName>
                                            </p:attrNameLst>
                                          </p:cBhvr>
                                          <p:tavLst>
                                            <p:tav tm="0">
                                              <p:val>
                                                <p:strVal val="0-#ppt_w/2"/>
                                              </p:val>
                                            </p:tav>
                                            <p:tav tm="100000">
                                              <p:val>
                                                <p:strVal val="#ppt_x"/>
                                              </p:val>
                                            </p:tav>
                                          </p:tavLst>
                                        </p:anim>
                                        <p:anim calcmode="lin" valueType="num" p14:bounceEnd="69000">
                                          <p:cBhvr additive="base">
                                            <p:cTn id="2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8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0-#ppt_w/2"/>
                                              </p:val>
                                            </p:tav>
                                            <p:tav tm="100000">
                                              <p:val>
                                                <p:strVal val="#ppt_x"/>
                                              </p:val>
                                            </p:tav>
                                          </p:tavLst>
                                        </p:anim>
                                        <p:anim calcmode="lin" valueType="num">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500" fill="hold"/>
                                            <p:tgtEl>
                                              <p:spTgt spid="29"/>
                                            </p:tgtEl>
                                            <p:attrNameLst>
                                              <p:attrName>ppt_x</p:attrName>
                                            </p:attrNameLst>
                                          </p:cBhvr>
                                          <p:tavLst>
                                            <p:tav tm="0">
                                              <p:val>
                                                <p:strVal val="0-#ppt_w/2"/>
                                              </p:val>
                                            </p:tav>
                                            <p:tav tm="100000">
                                              <p:val>
                                                <p:strVal val="#ppt_x"/>
                                              </p:val>
                                            </p:tav>
                                          </p:tavLst>
                                        </p:anim>
                                        <p:anim calcmode="lin" valueType="num">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1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0-#ppt_w/2"/>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8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500" fill="hold"/>
                                            <p:tgtEl>
                                              <p:spTgt spid="30"/>
                                            </p:tgtEl>
                                            <p:attrNameLst>
                                              <p:attrName>ppt_x</p:attrName>
                                            </p:attrNameLst>
                                          </p:cBhvr>
                                          <p:tavLst>
                                            <p:tav tm="0">
                                              <p:val>
                                                <p:strVal val="0-#ppt_w/2"/>
                                              </p:val>
                                            </p:tav>
                                            <p:tav tm="100000">
                                              <p:val>
                                                <p:strVal val="#ppt_x"/>
                                              </p:val>
                                            </p:tav>
                                          </p:tavLst>
                                        </p:anim>
                                        <p:anim calcmode="lin" valueType="num">
                                          <p:cBhvr additive="base">
                                            <p:cTn id="20" dur="1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4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500" fill="hold"/>
                                            <p:tgtEl>
                                              <p:spTgt spid="28"/>
                                            </p:tgtEl>
                                            <p:attrNameLst>
                                              <p:attrName>ppt_x</p:attrName>
                                            </p:attrNameLst>
                                          </p:cBhvr>
                                          <p:tavLst>
                                            <p:tav tm="0">
                                              <p:val>
                                                <p:strVal val="0-#ppt_w/2"/>
                                              </p:val>
                                            </p:tav>
                                            <p:tav tm="100000">
                                              <p:val>
                                                <p:strVal val="#ppt_x"/>
                                              </p:val>
                                            </p:tav>
                                          </p:tavLst>
                                        </p:anim>
                                        <p:anim calcmode="lin" valueType="num">
                                          <p:cBhvr additive="base">
                                            <p:cTn id="2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2BF5425-942E-417D-9146-4FFAAC26F072}"/>
              </a:ext>
            </a:extLst>
          </p:cNvPr>
          <p:cNvPicPr>
            <a:picLocks noChangeAspect="1"/>
          </p:cNvPicPr>
          <p:nvPr/>
        </p:nvPicPr>
        <p:blipFill>
          <a:blip r:embed="rId2"/>
          <a:stretch>
            <a:fillRect/>
          </a:stretch>
        </p:blipFill>
        <p:spPr>
          <a:xfrm>
            <a:off x="685800" y="0"/>
            <a:ext cx="8343900" cy="5294817"/>
          </a:xfrm>
          <a:prstGeom prst="rect">
            <a:avLst/>
          </a:prstGeom>
        </p:spPr>
      </p:pic>
      <p:sp>
        <p:nvSpPr>
          <p:cNvPr id="6" name="Rectangle 5">
            <a:extLst>
              <a:ext uri="{FF2B5EF4-FFF2-40B4-BE49-F238E27FC236}">
                <a16:creationId xmlns:a16="http://schemas.microsoft.com/office/drawing/2014/main" id="{5125558B-A43C-4558-9D24-4278F9F32DB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5" name="Picture 24">
            <a:extLst>
              <a:ext uri="{FF2B5EF4-FFF2-40B4-BE49-F238E27FC236}">
                <a16:creationId xmlns:a16="http://schemas.microsoft.com/office/drawing/2014/main" id="{ECF8A533-0844-4E20-A93F-3B3F6C164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
            <a:ext cx="8066401" cy="5118518"/>
          </a:xfrm>
          <a:prstGeom prst="rect">
            <a:avLst/>
          </a:prstGeom>
        </p:spPr>
      </p:pic>
      <p:pic>
        <p:nvPicPr>
          <p:cNvPr id="14" name="Picture 13">
            <a:extLst>
              <a:ext uri="{FF2B5EF4-FFF2-40B4-BE49-F238E27FC236}">
                <a16:creationId xmlns:a16="http://schemas.microsoft.com/office/drawing/2014/main" id="{D8E113A8-4C7F-44D1-B1B3-81A6DD4A0C99}"/>
              </a:ext>
            </a:extLst>
          </p:cNvPr>
          <p:cNvPicPr>
            <a:picLocks noChangeAspect="1"/>
          </p:cNvPicPr>
          <p:nvPr/>
        </p:nvPicPr>
        <p:blipFill>
          <a:blip r:embed="rId4"/>
          <a:stretch>
            <a:fillRect/>
          </a:stretch>
        </p:blipFill>
        <p:spPr>
          <a:xfrm rot="21285772" flipH="1">
            <a:off x="-550413" y="30001"/>
            <a:ext cx="4150778" cy="389019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72C418F6-A104-48C2-8D24-C6FEAFEA16E5}"/>
              </a:ext>
            </a:extLst>
          </p:cNvPr>
          <p:cNvSpPr txBox="1"/>
          <p:nvPr/>
        </p:nvSpPr>
        <p:spPr>
          <a:xfrm>
            <a:off x="2962890" y="1949431"/>
            <a:ext cx="6181110" cy="923330"/>
          </a:xfrm>
          <a:prstGeom prst="rect">
            <a:avLst/>
          </a:prstGeom>
          <a:noFill/>
        </p:spPr>
        <p:txBody>
          <a:bodyPr wrap="square" lIns="0" tIns="0" rIns="0" bIns="0" rtlCol="0">
            <a:spAutoFit/>
          </a:bodyPr>
          <a:lstStyle/>
          <a:p>
            <a:pPr algn="ctr"/>
            <a:r>
              <a:rPr lang="vi-VN" sz="6000" dirty="0" smtClean="0">
                <a:solidFill>
                  <a:schemeClr val="tx2">
                    <a:lumMod val="75000"/>
                  </a:schemeClr>
                </a:solidFill>
                <a:latin typeface="Bahnschrift" panose="020B0502040204020203" pitchFamily="34" charset="0"/>
              </a:rPr>
              <a:t>Trò chơi: Tiếp sức</a:t>
            </a:r>
            <a:endParaRPr lang="en-US" sz="6000" dirty="0">
              <a:solidFill>
                <a:schemeClr val="tx2">
                  <a:lumMod val="75000"/>
                </a:schemeClr>
              </a:solidFill>
              <a:latin typeface="Bahnschrift" panose="020B0502040204020203" pitchFamily="34" charset="0"/>
            </a:endParaRPr>
          </a:p>
        </p:txBody>
      </p:sp>
      <p:pic>
        <p:nvPicPr>
          <p:cNvPr id="26" name="Picture 25">
            <a:extLst>
              <a:ext uri="{FF2B5EF4-FFF2-40B4-BE49-F238E27FC236}">
                <a16:creationId xmlns:a16="http://schemas.microsoft.com/office/drawing/2014/main" id="{065D9C77-F313-4E9D-9098-B34455E2A033}"/>
              </a:ext>
            </a:extLst>
          </p:cNvPr>
          <p:cNvPicPr>
            <a:picLocks noChangeAspect="1"/>
          </p:cNvPicPr>
          <p:nvPr/>
        </p:nvPicPr>
        <p:blipFill>
          <a:blip r:embed="rId5"/>
          <a:stretch>
            <a:fillRect/>
          </a:stretch>
        </p:blipFill>
        <p:spPr>
          <a:xfrm rot="2640825">
            <a:off x="4213049" y="3268337"/>
            <a:ext cx="833535" cy="817808"/>
          </a:xfrm>
          <a:prstGeom prst="rect">
            <a:avLst/>
          </a:prstGeom>
        </p:spPr>
      </p:pic>
      <p:pic>
        <p:nvPicPr>
          <p:cNvPr id="27" name="Picture 26">
            <a:extLst>
              <a:ext uri="{FF2B5EF4-FFF2-40B4-BE49-F238E27FC236}">
                <a16:creationId xmlns:a16="http://schemas.microsoft.com/office/drawing/2014/main" id="{CA636490-A701-4FD3-A11C-F1D75720DF9B}"/>
              </a:ext>
            </a:extLst>
          </p:cNvPr>
          <p:cNvPicPr>
            <a:picLocks noChangeAspect="1"/>
          </p:cNvPicPr>
          <p:nvPr/>
        </p:nvPicPr>
        <p:blipFill>
          <a:blip r:embed="rId5"/>
          <a:stretch>
            <a:fillRect/>
          </a:stretch>
        </p:blipFill>
        <p:spPr>
          <a:xfrm rot="5400000">
            <a:off x="2445694" y="3421106"/>
            <a:ext cx="522121" cy="512270"/>
          </a:xfrm>
          <a:prstGeom prst="rect">
            <a:avLst/>
          </a:prstGeom>
        </p:spPr>
      </p:pic>
      <p:pic>
        <p:nvPicPr>
          <p:cNvPr id="28" name="Picture 27">
            <a:extLst>
              <a:ext uri="{FF2B5EF4-FFF2-40B4-BE49-F238E27FC236}">
                <a16:creationId xmlns:a16="http://schemas.microsoft.com/office/drawing/2014/main" id="{3EFCE4AA-D7D4-499C-9EFD-559B6997C921}"/>
              </a:ext>
            </a:extLst>
          </p:cNvPr>
          <p:cNvPicPr>
            <a:picLocks noChangeAspect="1"/>
          </p:cNvPicPr>
          <p:nvPr/>
        </p:nvPicPr>
        <p:blipFill>
          <a:blip r:embed="rId5"/>
          <a:stretch>
            <a:fillRect/>
          </a:stretch>
        </p:blipFill>
        <p:spPr>
          <a:xfrm rot="5400000">
            <a:off x="7413879" y="795440"/>
            <a:ext cx="522121" cy="512270"/>
          </a:xfrm>
          <a:prstGeom prst="rect">
            <a:avLst/>
          </a:prstGeom>
        </p:spPr>
      </p:pic>
      <p:pic>
        <p:nvPicPr>
          <p:cNvPr id="29" name="Picture 28">
            <a:extLst>
              <a:ext uri="{FF2B5EF4-FFF2-40B4-BE49-F238E27FC236}">
                <a16:creationId xmlns:a16="http://schemas.microsoft.com/office/drawing/2014/main" id="{1E841150-1BE6-4C06-ADF2-EB738852F0D7}"/>
              </a:ext>
            </a:extLst>
          </p:cNvPr>
          <p:cNvPicPr>
            <a:picLocks noChangeAspect="1"/>
          </p:cNvPicPr>
          <p:nvPr/>
        </p:nvPicPr>
        <p:blipFill>
          <a:blip r:embed="rId5"/>
          <a:stretch>
            <a:fillRect/>
          </a:stretch>
        </p:blipFill>
        <p:spPr>
          <a:xfrm rot="6808279">
            <a:off x="3591046" y="179459"/>
            <a:ext cx="803660" cy="788496"/>
          </a:xfrm>
          <a:prstGeom prst="rect">
            <a:avLst/>
          </a:prstGeom>
        </p:spPr>
      </p:pic>
      <p:pic>
        <p:nvPicPr>
          <p:cNvPr id="30" name="Picture 29">
            <a:extLst>
              <a:ext uri="{FF2B5EF4-FFF2-40B4-BE49-F238E27FC236}">
                <a16:creationId xmlns:a16="http://schemas.microsoft.com/office/drawing/2014/main" id="{E95F1095-E3C2-4627-A2C1-692E3D0BB06A}"/>
              </a:ext>
            </a:extLst>
          </p:cNvPr>
          <p:cNvPicPr>
            <a:picLocks noChangeAspect="1"/>
          </p:cNvPicPr>
          <p:nvPr/>
        </p:nvPicPr>
        <p:blipFill>
          <a:blip r:embed="rId5"/>
          <a:stretch>
            <a:fillRect/>
          </a:stretch>
        </p:blipFill>
        <p:spPr>
          <a:xfrm rot="6808279">
            <a:off x="7990534" y="335864"/>
            <a:ext cx="351729" cy="345093"/>
          </a:xfrm>
          <a:prstGeom prst="rect">
            <a:avLst/>
          </a:prstGeom>
        </p:spPr>
      </p:pic>
      <p:pic>
        <p:nvPicPr>
          <p:cNvPr id="31" name="Picture 30">
            <a:extLst>
              <a:ext uri="{FF2B5EF4-FFF2-40B4-BE49-F238E27FC236}">
                <a16:creationId xmlns:a16="http://schemas.microsoft.com/office/drawing/2014/main" id="{DC20D723-2411-4E2F-8666-8963C9946728}"/>
              </a:ext>
            </a:extLst>
          </p:cNvPr>
          <p:cNvPicPr>
            <a:picLocks noChangeAspect="1"/>
          </p:cNvPicPr>
          <p:nvPr/>
        </p:nvPicPr>
        <p:blipFill>
          <a:blip r:embed="rId5"/>
          <a:stretch>
            <a:fillRect/>
          </a:stretch>
        </p:blipFill>
        <p:spPr>
          <a:xfrm rot="6808279">
            <a:off x="6166703" y="452654"/>
            <a:ext cx="351729" cy="345093"/>
          </a:xfrm>
          <a:prstGeom prst="rect">
            <a:avLst/>
          </a:prstGeom>
        </p:spPr>
      </p:pic>
      <p:pic>
        <p:nvPicPr>
          <p:cNvPr id="32" name="Picture 31">
            <a:extLst>
              <a:ext uri="{FF2B5EF4-FFF2-40B4-BE49-F238E27FC236}">
                <a16:creationId xmlns:a16="http://schemas.microsoft.com/office/drawing/2014/main" id="{C941E43C-FF01-46AB-9C38-30A926EE1ECF}"/>
              </a:ext>
            </a:extLst>
          </p:cNvPr>
          <p:cNvPicPr>
            <a:picLocks noChangeAspect="1"/>
          </p:cNvPicPr>
          <p:nvPr/>
        </p:nvPicPr>
        <p:blipFill>
          <a:blip r:embed="rId5"/>
          <a:stretch>
            <a:fillRect/>
          </a:stretch>
        </p:blipFill>
        <p:spPr>
          <a:xfrm rot="6808279">
            <a:off x="6053729" y="3672316"/>
            <a:ext cx="351729" cy="345093"/>
          </a:xfrm>
          <a:prstGeom prst="rect">
            <a:avLst/>
          </a:prstGeom>
        </p:spPr>
      </p:pic>
      <p:pic>
        <p:nvPicPr>
          <p:cNvPr id="33" name="Picture 32">
            <a:extLst>
              <a:ext uri="{FF2B5EF4-FFF2-40B4-BE49-F238E27FC236}">
                <a16:creationId xmlns:a16="http://schemas.microsoft.com/office/drawing/2014/main" id="{0D086531-DEED-4041-BBBE-B8810290961B}"/>
              </a:ext>
            </a:extLst>
          </p:cNvPr>
          <p:cNvPicPr>
            <a:picLocks noChangeAspect="1"/>
          </p:cNvPicPr>
          <p:nvPr/>
        </p:nvPicPr>
        <p:blipFill>
          <a:blip r:embed="rId5"/>
          <a:stretch>
            <a:fillRect/>
          </a:stretch>
        </p:blipFill>
        <p:spPr>
          <a:xfrm rot="6808279">
            <a:off x="7745310" y="3815640"/>
            <a:ext cx="1171037" cy="1148944"/>
          </a:xfrm>
          <a:prstGeom prst="rect">
            <a:avLst/>
          </a:prstGeom>
        </p:spPr>
      </p:pic>
    </p:spTree>
    <p:extLst>
      <p:ext uri="{BB962C8B-B14F-4D97-AF65-F5344CB8AC3E}">
        <p14:creationId xmlns:p14="http://schemas.microsoft.com/office/powerpoint/2010/main" val="30103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9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9000">
                                          <p:cBhvr additive="base">
                                            <p:cTn id="7" dur="1500" fill="hold"/>
                                            <p:tgtEl>
                                              <p:spTgt spid="14"/>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8000">
                                      <p:stCondLst>
                                        <p:cond delay="50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8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68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9000">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14:bounceEnd="69000">
                                          <p:cBhvr additive="base">
                                            <p:cTn id="15" dur="1500" fill="hold"/>
                                            <p:tgtEl>
                                              <p:spTgt spid="29"/>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9000">
                                      <p:stCondLst>
                                        <p:cond delay="800"/>
                                      </p:stCondLst>
                                      <p:childTnLst>
                                        <p:set>
                                          <p:cBhvr>
                                            <p:cTn id="18" dur="1" fill="hold">
                                              <p:stCondLst>
                                                <p:cond delay="0"/>
                                              </p:stCondLst>
                                            </p:cTn>
                                            <p:tgtEl>
                                              <p:spTgt spid="31"/>
                                            </p:tgtEl>
                                            <p:attrNameLst>
                                              <p:attrName>style.visibility</p:attrName>
                                            </p:attrNameLst>
                                          </p:cBhvr>
                                          <p:to>
                                            <p:strVal val="visible"/>
                                          </p:to>
                                        </p:set>
                                        <p:anim calcmode="lin" valueType="num" p14:bounceEnd="69000">
                                          <p:cBhvr additive="base">
                                            <p:cTn id="19" dur="1500" fill="hold"/>
                                            <p:tgtEl>
                                              <p:spTgt spid="31"/>
                                            </p:tgtEl>
                                            <p:attrNameLst>
                                              <p:attrName>ppt_x</p:attrName>
                                            </p:attrNameLst>
                                          </p:cBhvr>
                                          <p:tavLst>
                                            <p:tav tm="0">
                                              <p:val>
                                                <p:strVal val="0-#ppt_w/2"/>
                                              </p:val>
                                            </p:tav>
                                            <p:tav tm="100000">
                                              <p:val>
                                                <p:strVal val="#ppt_x"/>
                                              </p:val>
                                            </p:tav>
                                          </p:tavLst>
                                        </p:anim>
                                        <p:anim calcmode="lin" valueType="num" p14:bounceEnd="69000">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9000">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14:bounceEnd="69000">
                                          <p:cBhvr additive="base">
                                            <p:cTn id="23" dur="1500" fill="hold"/>
                                            <p:tgtEl>
                                              <p:spTgt spid="30"/>
                                            </p:tgtEl>
                                            <p:attrNameLst>
                                              <p:attrName>ppt_x</p:attrName>
                                            </p:attrNameLst>
                                          </p:cBhvr>
                                          <p:tavLst>
                                            <p:tav tm="0">
                                              <p:val>
                                                <p:strVal val="0-#ppt_w/2"/>
                                              </p:val>
                                            </p:tav>
                                            <p:tav tm="100000">
                                              <p:val>
                                                <p:strVal val="#ppt_x"/>
                                              </p:val>
                                            </p:tav>
                                          </p:tavLst>
                                        </p:anim>
                                        <p:anim calcmode="lin" valueType="num" p14:bounceEnd="69000">
                                          <p:cBhvr additive="base">
                                            <p:cTn id="24" dur="1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69000">
                                      <p:stCondLst>
                                        <p:cond delay="800"/>
                                      </p:stCondLst>
                                      <p:childTnLst>
                                        <p:set>
                                          <p:cBhvr>
                                            <p:cTn id="26" dur="1" fill="hold">
                                              <p:stCondLst>
                                                <p:cond delay="0"/>
                                              </p:stCondLst>
                                            </p:cTn>
                                            <p:tgtEl>
                                              <p:spTgt spid="26"/>
                                            </p:tgtEl>
                                            <p:attrNameLst>
                                              <p:attrName>style.visibility</p:attrName>
                                            </p:attrNameLst>
                                          </p:cBhvr>
                                          <p:to>
                                            <p:strVal val="visible"/>
                                          </p:to>
                                        </p:set>
                                        <p:anim calcmode="lin" valueType="num" p14:bounceEnd="69000">
                                          <p:cBhvr additive="base">
                                            <p:cTn id="27" dur="1500" fill="hold"/>
                                            <p:tgtEl>
                                              <p:spTgt spid="26"/>
                                            </p:tgtEl>
                                            <p:attrNameLst>
                                              <p:attrName>ppt_x</p:attrName>
                                            </p:attrNameLst>
                                          </p:cBhvr>
                                          <p:tavLst>
                                            <p:tav tm="0">
                                              <p:val>
                                                <p:strVal val="0-#ppt_w/2"/>
                                              </p:val>
                                            </p:tav>
                                            <p:tav tm="100000">
                                              <p:val>
                                                <p:strVal val="#ppt_x"/>
                                              </p:val>
                                            </p:tav>
                                          </p:tavLst>
                                        </p:anim>
                                        <p:anim calcmode="lin" valueType="num" p14:bounceEnd="69000">
                                          <p:cBhvr additive="base">
                                            <p:cTn id="28" dur="1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69000">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14:bounceEnd="69000">
                                          <p:cBhvr additive="base">
                                            <p:cTn id="31" dur="1500" fill="hold"/>
                                            <p:tgtEl>
                                              <p:spTgt spid="32"/>
                                            </p:tgtEl>
                                            <p:attrNameLst>
                                              <p:attrName>ppt_x</p:attrName>
                                            </p:attrNameLst>
                                          </p:cBhvr>
                                          <p:tavLst>
                                            <p:tav tm="0">
                                              <p:val>
                                                <p:strVal val="0-#ppt_w/2"/>
                                              </p:val>
                                            </p:tav>
                                            <p:tav tm="100000">
                                              <p:val>
                                                <p:strVal val="#ppt_x"/>
                                              </p:val>
                                            </p:tav>
                                          </p:tavLst>
                                        </p:anim>
                                        <p:anim calcmode="lin" valueType="num" p14:bounceEnd="69000">
                                          <p:cBhvr additive="base">
                                            <p:cTn id="32" dur="1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69000">
                                      <p:stCondLst>
                                        <p:cond delay="1200"/>
                                      </p:stCondLst>
                                      <p:childTnLst>
                                        <p:set>
                                          <p:cBhvr>
                                            <p:cTn id="34" dur="1" fill="hold">
                                              <p:stCondLst>
                                                <p:cond delay="0"/>
                                              </p:stCondLst>
                                            </p:cTn>
                                            <p:tgtEl>
                                              <p:spTgt spid="27"/>
                                            </p:tgtEl>
                                            <p:attrNameLst>
                                              <p:attrName>style.visibility</p:attrName>
                                            </p:attrNameLst>
                                          </p:cBhvr>
                                          <p:to>
                                            <p:strVal val="visible"/>
                                          </p:to>
                                        </p:set>
                                        <p:anim calcmode="lin" valueType="num" p14:bounceEnd="69000">
                                          <p:cBhvr additive="base">
                                            <p:cTn id="35" dur="1500" fill="hold"/>
                                            <p:tgtEl>
                                              <p:spTgt spid="27"/>
                                            </p:tgtEl>
                                            <p:attrNameLst>
                                              <p:attrName>ppt_x</p:attrName>
                                            </p:attrNameLst>
                                          </p:cBhvr>
                                          <p:tavLst>
                                            <p:tav tm="0">
                                              <p:val>
                                                <p:strVal val="0-#ppt_w/2"/>
                                              </p:val>
                                            </p:tav>
                                            <p:tav tm="100000">
                                              <p:val>
                                                <p:strVal val="#ppt_x"/>
                                              </p:val>
                                            </p:tav>
                                          </p:tavLst>
                                        </p:anim>
                                        <p:anim calcmode="lin" valueType="num" p14:bounceEnd="69000">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14:presetBounceEnd="69000">
                                      <p:stCondLst>
                                        <p:cond delay="800"/>
                                      </p:stCondLst>
                                      <p:childTnLst>
                                        <p:set>
                                          <p:cBhvr>
                                            <p:cTn id="38" dur="1" fill="hold">
                                              <p:stCondLst>
                                                <p:cond delay="0"/>
                                              </p:stCondLst>
                                            </p:cTn>
                                            <p:tgtEl>
                                              <p:spTgt spid="33"/>
                                            </p:tgtEl>
                                            <p:attrNameLst>
                                              <p:attrName>style.visibility</p:attrName>
                                            </p:attrNameLst>
                                          </p:cBhvr>
                                          <p:to>
                                            <p:strVal val="visible"/>
                                          </p:to>
                                        </p:set>
                                        <p:anim calcmode="lin" valueType="num" p14:bounceEnd="69000">
                                          <p:cBhvr additive="base">
                                            <p:cTn id="39" dur="1500" fill="hold"/>
                                            <p:tgtEl>
                                              <p:spTgt spid="33"/>
                                            </p:tgtEl>
                                            <p:attrNameLst>
                                              <p:attrName>ppt_x</p:attrName>
                                            </p:attrNameLst>
                                          </p:cBhvr>
                                          <p:tavLst>
                                            <p:tav tm="0">
                                              <p:val>
                                                <p:strVal val="0-#ppt_w/2"/>
                                              </p:val>
                                            </p:tav>
                                            <p:tav tm="100000">
                                              <p:val>
                                                <p:strVal val="#ppt_x"/>
                                              </p:val>
                                            </p:tav>
                                          </p:tavLst>
                                        </p:anim>
                                        <p:anim calcmode="lin" valueType="num" p14:bounceEnd="69000">
                                          <p:cBhvr additive="base">
                                            <p:cTn id="40" dur="1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14:presetBounceEnd="69000">
                                      <p:stCondLst>
                                        <p:cond delay="1400"/>
                                      </p:stCondLst>
                                      <p:childTnLst>
                                        <p:set>
                                          <p:cBhvr>
                                            <p:cTn id="42" dur="1" fill="hold">
                                              <p:stCondLst>
                                                <p:cond delay="0"/>
                                              </p:stCondLst>
                                            </p:cTn>
                                            <p:tgtEl>
                                              <p:spTgt spid="28"/>
                                            </p:tgtEl>
                                            <p:attrNameLst>
                                              <p:attrName>style.visibility</p:attrName>
                                            </p:attrNameLst>
                                          </p:cBhvr>
                                          <p:to>
                                            <p:strVal val="visible"/>
                                          </p:to>
                                        </p:set>
                                        <p:anim calcmode="lin" valueType="num" p14:bounceEnd="69000">
                                          <p:cBhvr additive="base">
                                            <p:cTn id="43" dur="1500" fill="hold"/>
                                            <p:tgtEl>
                                              <p:spTgt spid="28"/>
                                            </p:tgtEl>
                                            <p:attrNameLst>
                                              <p:attrName>ppt_x</p:attrName>
                                            </p:attrNameLst>
                                          </p:cBhvr>
                                          <p:tavLst>
                                            <p:tav tm="0">
                                              <p:val>
                                                <p:strVal val="0-#ppt_w/2"/>
                                              </p:val>
                                            </p:tav>
                                            <p:tav tm="100000">
                                              <p:val>
                                                <p:strVal val="#ppt_x"/>
                                              </p:val>
                                            </p:tav>
                                          </p:tavLst>
                                        </p:anim>
                                        <p:anim calcmode="lin" valueType="num" p14:bounceEnd="69000">
                                          <p:cBhvr additive="base">
                                            <p:cTn id="4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0-#ppt_w/2"/>
                                              </p:val>
                                            </p:tav>
                                            <p:tav tm="100000">
                                              <p:val>
                                                <p:strVal val="#ppt_x"/>
                                              </p:val>
                                            </p:tav>
                                          </p:tavLst>
                                        </p:anim>
                                        <p:anim calcmode="lin" valueType="num">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50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500" fill="hold"/>
                                            <p:tgtEl>
                                              <p:spTgt spid="29"/>
                                            </p:tgtEl>
                                            <p:attrNameLst>
                                              <p:attrName>ppt_x</p:attrName>
                                            </p:attrNameLst>
                                          </p:cBhvr>
                                          <p:tavLst>
                                            <p:tav tm="0">
                                              <p:val>
                                                <p:strVal val="0-#ppt_w/2"/>
                                              </p:val>
                                            </p:tav>
                                            <p:tav tm="100000">
                                              <p:val>
                                                <p:strVal val="#ppt_x"/>
                                              </p:val>
                                            </p:tav>
                                          </p:tavLst>
                                        </p:anim>
                                        <p:anim calcmode="lin" valueType="num">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500" fill="hold"/>
                                            <p:tgtEl>
                                              <p:spTgt spid="31"/>
                                            </p:tgtEl>
                                            <p:attrNameLst>
                                              <p:attrName>ppt_x</p:attrName>
                                            </p:attrNameLst>
                                          </p:cBhvr>
                                          <p:tavLst>
                                            <p:tav tm="0">
                                              <p:val>
                                                <p:strVal val="0-#ppt_w/2"/>
                                              </p:val>
                                            </p:tav>
                                            <p:tav tm="100000">
                                              <p:val>
                                                <p:strVal val="#ppt_x"/>
                                              </p:val>
                                            </p:tav>
                                          </p:tavLst>
                                        </p:anim>
                                        <p:anim calcmode="lin" valueType="num">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500" fill="hold"/>
                                            <p:tgtEl>
                                              <p:spTgt spid="30"/>
                                            </p:tgtEl>
                                            <p:attrNameLst>
                                              <p:attrName>ppt_x</p:attrName>
                                            </p:attrNameLst>
                                          </p:cBhvr>
                                          <p:tavLst>
                                            <p:tav tm="0">
                                              <p:val>
                                                <p:strVal val="0-#ppt_w/2"/>
                                              </p:val>
                                            </p:tav>
                                            <p:tav tm="100000">
                                              <p:val>
                                                <p:strVal val="#ppt_x"/>
                                              </p:val>
                                            </p:tav>
                                          </p:tavLst>
                                        </p:anim>
                                        <p:anim calcmode="lin" valueType="num">
                                          <p:cBhvr additive="base">
                                            <p:cTn id="24" dur="1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8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0-#ppt_w/2"/>
                                              </p:val>
                                            </p:tav>
                                            <p:tav tm="100000">
                                              <p:val>
                                                <p:strVal val="#ppt_x"/>
                                              </p:val>
                                            </p:tav>
                                          </p:tavLst>
                                        </p:anim>
                                        <p:anim calcmode="lin" valueType="num">
                                          <p:cBhvr additive="base">
                                            <p:cTn id="28" dur="1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500" fill="hold"/>
                                            <p:tgtEl>
                                              <p:spTgt spid="32"/>
                                            </p:tgtEl>
                                            <p:attrNameLst>
                                              <p:attrName>ppt_x</p:attrName>
                                            </p:attrNameLst>
                                          </p:cBhvr>
                                          <p:tavLst>
                                            <p:tav tm="0">
                                              <p:val>
                                                <p:strVal val="0-#ppt_w/2"/>
                                              </p:val>
                                            </p:tav>
                                            <p:tav tm="100000">
                                              <p:val>
                                                <p:strVal val="#ppt_x"/>
                                              </p:val>
                                            </p:tav>
                                          </p:tavLst>
                                        </p:anim>
                                        <p:anim calcmode="lin" valueType="num">
                                          <p:cBhvr additive="base">
                                            <p:cTn id="32" dur="1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12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0-#ppt_w/2"/>
                                              </p:val>
                                            </p:tav>
                                            <p:tav tm="100000">
                                              <p:val>
                                                <p:strVal val="#ppt_x"/>
                                              </p:val>
                                            </p:tav>
                                          </p:tavLst>
                                        </p:anim>
                                        <p:anim calcmode="lin" valueType="num">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8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1500" fill="hold"/>
                                            <p:tgtEl>
                                              <p:spTgt spid="33"/>
                                            </p:tgtEl>
                                            <p:attrNameLst>
                                              <p:attrName>ppt_x</p:attrName>
                                            </p:attrNameLst>
                                          </p:cBhvr>
                                          <p:tavLst>
                                            <p:tav tm="0">
                                              <p:val>
                                                <p:strVal val="0-#ppt_w/2"/>
                                              </p:val>
                                            </p:tav>
                                            <p:tav tm="100000">
                                              <p:val>
                                                <p:strVal val="#ppt_x"/>
                                              </p:val>
                                            </p:tav>
                                          </p:tavLst>
                                        </p:anim>
                                        <p:anim calcmode="lin" valueType="num">
                                          <p:cBhvr additive="base">
                                            <p:cTn id="40" dur="1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140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500" fill="hold"/>
                                            <p:tgtEl>
                                              <p:spTgt spid="28"/>
                                            </p:tgtEl>
                                            <p:attrNameLst>
                                              <p:attrName>ppt_x</p:attrName>
                                            </p:attrNameLst>
                                          </p:cBhvr>
                                          <p:tavLst>
                                            <p:tav tm="0">
                                              <p:val>
                                                <p:strVal val="0-#ppt_w/2"/>
                                              </p:val>
                                            </p:tav>
                                            <p:tav tm="100000">
                                              <p:val>
                                                <p:strVal val="#ppt_x"/>
                                              </p:val>
                                            </p:tav>
                                          </p:tavLst>
                                        </p:anim>
                                        <p:anim calcmode="lin" valueType="num">
                                          <p:cBhvr additive="base">
                                            <p:cTn id="4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523898" y="1165271"/>
            <a:ext cx="6608744" cy="3078055"/>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90146" y="1189811"/>
            <a:ext cx="6474381"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lvl="0" algn="ctr"/>
            <a:r>
              <a:rPr lang="vi-VN" sz="2000" i="1" dirty="0">
                <a:latin typeface="Arial" panose="020B0604020202020204" pitchFamily="34" charset="0"/>
                <a:cs typeface="Arial" panose="020B0604020202020204" pitchFamily="34" charset="0"/>
              </a:rPr>
              <a:t>Hai đội chơi sẽ xếp hàng dọc. Bắt đầu từ bạn đầu </a:t>
            </a:r>
            <a:r>
              <a:rPr lang="vi-VN" sz="2000" i="1" dirty="0" smtClean="0">
                <a:latin typeface="Arial" panose="020B0604020202020204" pitchFamily="34" charset="0"/>
                <a:cs typeface="Arial" panose="020B0604020202020204" pitchFamily="34" charset="0"/>
              </a:rPr>
              <a:t>hàng sẽ </a:t>
            </a:r>
            <a:r>
              <a:rPr lang="vi-VN" sz="2000" i="1" dirty="0">
                <a:latin typeface="Arial" panose="020B0604020202020204" pitchFamily="34" charset="0"/>
                <a:cs typeface="Arial" panose="020B0604020202020204" pitchFamily="34" charset="0"/>
              </a:rPr>
              <a:t>cầm 1 thẻ từ trong giỏ dán lên bảng vào nhóm thích hợp, sau đó đi xuống cuối hàng. Tương tự như vậy với bạn tiếp theo. Đội chơi nào vừa nhanh, vừa đúng sẽ dành chiến thắng. Các bạn còn lại ở dưới lớp sẽ làm trọng tài và cổ vũ các đội </a:t>
            </a:r>
            <a:r>
              <a:rPr lang="vi-VN" sz="2000" i="1" dirty="0" smtClean="0">
                <a:latin typeface="Arial" panose="020B0604020202020204" pitchFamily="34" charset="0"/>
                <a:cs typeface="Arial" panose="020B0604020202020204" pitchFamily="34" charset="0"/>
              </a:rPr>
              <a:t>chơi.</a:t>
            </a:r>
            <a:endParaRPr sz="2000" dirty="0">
              <a:latin typeface="Arial" panose="020B0604020202020204" pitchFamily="34" charset="0"/>
              <a:cs typeface="Arial" panose="020B0604020202020204" pitchFamily="34" charset="0"/>
            </a:endParaRPr>
          </a:p>
        </p:txBody>
      </p:sp>
      <p:sp>
        <p:nvSpPr>
          <p:cNvPr id="543" name="Google Shape;543;p59"/>
          <p:cNvSpPr/>
          <p:nvPr/>
        </p:nvSpPr>
        <p:spPr>
          <a:xfrm>
            <a:off x="3503278" y="781406"/>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169771" y="3639312"/>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9"/>
          <p:cNvSpPr txBox="1">
            <a:spLocks noGrp="1"/>
          </p:cNvSpPr>
          <p:nvPr>
            <p:ph type="subTitle" idx="1"/>
          </p:nvPr>
        </p:nvSpPr>
        <p:spPr>
          <a:xfrm>
            <a:off x="3201306" y="781406"/>
            <a:ext cx="3041182" cy="8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smtClean="0"/>
              <a:t>Luật chơi </a:t>
            </a:r>
          </a:p>
        </p:txBody>
      </p:sp>
      <p:grpSp>
        <p:nvGrpSpPr>
          <p:cNvPr id="548" name="Google Shape;548;p59"/>
          <p:cNvGrpSpPr/>
          <p:nvPr/>
        </p:nvGrpSpPr>
        <p:grpSpPr>
          <a:xfrm>
            <a:off x="930765" y="489363"/>
            <a:ext cx="1663844" cy="1216701"/>
            <a:chOff x="3348925" y="3556225"/>
            <a:chExt cx="776300" cy="567650"/>
          </a:xfrm>
        </p:grpSpPr>
        <p:sp>
          <p:nvSpPr>
            <p:cNvPr id="549"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6948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9488" y="-555569"/>
            <a:ext cx="4561232" cy="1784582"/>
          </a:xfrm>
          <a:prstGeom prst="rect">
            <a:avLst/>
          </a:prstGeom>
          <a:ln>
            <a:solidFill>
              <a:schemeClr val="accent5">
                <a:lumMod val="20000"/>
                <a:lumOff val="80000"/>
              </a:schemeClr>
            </a:solidFill>
          </a:ln>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965086" y="-246165"/>
            <a:ext cx="1417905" cy="1627438"/>
          </a:xfrm>
          <a:prstGeom prst="rect">
            <a:avLst/>
          </a:prstGeom>
        </p:spPr>
      </p:pic>
      <p:sp>
        <p:nvSpPr>
          <p:cNvPr id="27" name="TextBox 26"/>
          <p:cNvSpPr txBox="1"/>
          <p:nvPr/>
        </p:nvSpPr>
        <p:spPr>
          <a:xfrm>
            <a:off x="777901" y="53191"/>
            <a:ext cx="2529860" cy="707886"/>
          </a:xfrm>
          <a:prstGeom prst="rect">
            <a:avLst/>
          </a:prstGeom>
          <a:noFill/>
        </p:spPr>
        <p:txBody>
          <a:bodyPr wrap="none" rtlCol="0">
            <a:spAutoFit/>
          </a:bodyPr>
          <a:lstStyle/>
          <a:p>
            <a:r>
              <a:rPr lang="vi-VN" sz="4000" dirty="0" smtClean="0">
                <a:latin typeface="Bahnschrift Light SemiCondensed" panose="020B0502040204020203" pitchFamily="34" charset="0"/>
              </a:rPr>
              <a:t>Tiểu thương</a:t>
            </a:r>
            <a:endParaRPr lang="en-US" sz="4000" dirty="0">
              <a:latin typeface="Bahnschrift Light SemiCondensed" panose="020B0502040204020203" pitchFamily="34" charset="0"/>
            </a:endParaRPr>
          </a:p>
        </p:txBody>
      </p:sp>
      <p:pic>
        <p:nvPicPr>
          <p:cNvPr id="9218" name="Picture 2" descr="Tiểu thương các chợ ở TP Hồ Chí Minh phải thực hiện ghi nhật ký bán hà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3163" y="2106042"/>
            <a:ext cx="3065318" cy="236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20" name="Picture 4" descr="Tiếp tục khẳng định thương hiệu chợ Đông Ba, đảm bảo kinh doanh buôn bán  của tiểu thương - huecity.gov.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8418" y="2093694"/>
            <a:ext cx="3454833" cy="2375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016816" y="1199591"/>
            <a:ext cx="4152912" cy="571500"/>
          </a:xfrm>
          <a:prstGeom prst="roundRect">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smtClean="0">
                <a:latin typeface="Bahnschrift Light SemiCondensed" panose="020B0502040204020203" pitchFamily="34" charset="0"/>
              </a:rPr>
              <a:t>Người làm ăn, buôn bán nhỏ</a:t>
            </a:r>
            <a:endParaRPr lang="en-US" sz="2400" dirty="0">
              <a:latin typeface="Bahnschrift Light SemiCondensed" panose="020B0502040204020203" pitchFamily="34" charset="0"/>
            </a:endParaRPr>
          </a:p>
        </p:txBody>
      </p:sp>
    </p:spTree>
    <p:extLst>
      <p:ext uri="{BB962C8B-B14F-4D97-AF65-F5344CB8AC3E}">
        <p14:creationId xmlns:p14="http://schemas.microsoft.com/office/powerpoint/2010/main" val="1875620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9488" y="-555569"/>
            <a:ext cx="4561232" cy="1784582"/>
          </a:xfrm>
          <a:prstGeom prst="rect">
            <a:avLst/>
          </a:prstGeom>
          <a:ln>
            <a:solidFill>
              <a:schemeClr val="accent5">
                <a:lumMod val="20000"/>
                <a:lumOff val="80000"/>
              </a:schemeClr>
            </a:solidFill>
          </a:ln>
        </p:spPr>
      </p:pic>
      <p:sp>
        <p:nvSpPr>
          <p:cNvPr id="27" name="TextBox 26"/>
          <p:cNvSpPr txBox="1"/>
          <p:nvPr/>
        </p:nvSpPr>
        <p:spPr>
          <a:xfrm>
            <a:off x="497346" y="104799"/>
            <a:ext cx="3238387" cy="707886"/>
          </a:xfrm>
          <a:prstGeom prst="rect">
            <a:avLst/>
          </a:prstGeom>
          <a:noFill/>
        </p:spPr>
        <p:txBody>
          <a:bodyPr wrap="none" rtlCol="0">
            <a:spAutoFit/>
          </a:bodyPr>
          <a:lstStyle/>
          <a:p>
            <a:r>
              <a:rPr lang="vi-VN" sz="4000" dirty="0" smtClean="0">
                <a:latin typeface="Bahnschrift Light SemiCondensed" panose="020B0502040204020203" pitchFamily="34" charset="0"/>
              </a:rPr>
              <a:t>Đại úy, Trung sĩ</a:t>
            </a:r>
            <a:endParaRPr lang="en-US" sz="4000" dirty="0">
              <a:latin typeface="Bahnschrift Light SemiCondensed" panose="020B0502040204020203" pitchFamily="34" charset="0"/>
            </a:endParaRPr>
          </a:p>
        </p:txBody>
      </p:sp>
      <p:sp>
        <p:nvSpPr>
          <p:cNvPr id="4" name="Rounded Rectangle 3"/>
          <p:cNvSpPr/>
          <p:nvPr/>
        </p:nvSpPr>
        <p:spPr>
          <a:xfrm>
            <a:off x="761060" y="1492070"/>
            <a:ext cx="2974673" cy="2014715"/>
          </a:xfrm>
          <a:prstGeom prst="roundRect">
            <a:avLst/>
          </a:prstGeom>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smtClean="0">
                <a:latin typeface="Bahnschrift Light SemiCondensed" panose="020B0502040204020203" pitchFamily="34" charset="0"/>
              </a:rPr>
              <a:t>Các cấp bậc trong quân đội</a:t>
            </a:r>
            <a:endParaRPr lang="en-US" sz="2400" dirty="0">
              <a:latin typeface="Bahnschrift Light SemiCondensed" panose="020B0502040204020203" pitchFamily="34" charset="0"/>
            </a:endParaRPr>
          </a:p>
        </p:txBody>
      </p:sp>
      <p:pic>
        <p:nvPicPr>
          <p:cNvPr id="11268" name="Picture 4" descr="Hệ thống cấp bậc quân hàm trong Quân đội nhân dân và Công an nhân dân"/>
          <p:cNvPicPr>
            <a:picLocks noChangeAspect="1" noChangeArrowheads="1"/>
          </p:cNvPicPr>
          <p:nvPr/>
        </p:nvPicPr>
        <p:blipFill rotWithShape="1">
          <a:blip r:embed="rId5">
            <a:extLst>
              <a:ext uri="{28A0092B-C50C-407E-A947-70E740481C1C}">
                <a14:useLocalDpi xmlns:a14="http://schemas.microsoft.com/office/drawing/2010/main" val="0"/>
              </a:ext>
            </a:extLst>
          </a:blip>
          <a:srcRect t="7200"/>
          <a:stretch/>
        </p:blipFill>
        <p:spPr bwMode="auto">
          <a:xfrm>
            <a:off x="4496285" y="100578"/>
            <a:ext cx="3468801" cy="461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5733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49" name="Google Shape;849;p68"/>
          <p:cNvGrpSpPr/>
          <p:nvPr/>
        </p:nvGrpSpPr>
        <p:grpSpPr>
          <a:xfrm flipH="1">
            <a:off x="5159030" y="3378442"/>
            <a:ext cx="2564209" cy="1266831"/>
            <a:chOff x="3125625" y="1375925"/>
            <a:chExt cx="2278925" cy="1587392"/>
          </a:xfrm>
        </p:grpSpPr>
        <p:sp>
          <p:nvSpPr>
            <p:cNvPr id="850" name="Google Shape;850;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68"/>
          <p:cNvGrpSpPr/>
          <p:nvPr/>
        </p:nvGrpSpPr>
        <p:grpSpPr>
          <a:xfrm flipH="1">
            <a:off x="5332177" y="2003533"/>
            <a:ext cx="2564914" cy="1132276"/>
            <a:chOff x="2992175" y="1375925"/>
            <a:chExt cx="2271250" cy="1533061"/>
          </a:xfrm>
        </p:grpSpPr>
        <p:sp>
          <p:nvSpPr>
            <p:cNvPr id="853" name="Google Shape;853;p68"/>
            <p:cNvSpPr/>
            <p:nvPr/>
          </p:nvSpPr>
          <p:spPr>
            <a:xfrm rot="10800000">
              <a:off x="2992175" y="1591386"/>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68"/>
          <p:cNvGrpSpPr/>
          <p:nvPr/>
        </p:nvGrpSpPr>
        <p:grpSpPr>
          <a:xfrm flipH="1">
            <a:off x="5177338" y="644237"/>
            <a:ext cx="2564223" cy="1228190"/>
            <a:chOff x="3125625" y="1375925"/>
            <a:chExt cx="2278925" cy="1587392"/>
          </a:xfrm>
        </p:grpSpPr>
        <p:sp>
          <p:nvSpPr>
            <p:cNvPr id="856" name="Google Shape;856;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68"/>
          <p:cNvGrpSpPr/>
          <p:nvPr/>
        </p:nvGrpSpPr>
        <p:grpSpPr>
          <a:xfrm>
            <a:off x="1656823" y="3362052"/>
            <a:ext cx="2755459" cy="1304997"/>
            <a:chOff x="3125625" y="1375925"/>
            <a:chExt cx="2278925" cy="1587392"/>
          </a:xfrm>
        </p:grpSpPr>
        <p:sp>
          <p:nvSpPr>
            <p:cNvPr id="859" name="Google Shape;859;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68"/>
          <p:cNvGrpSpPr/>
          <p:nvPr/>
        </p:nvGrpSpPr>
        <p:grpSpPr>
          <a:xfrm>
            <a:off x="1512303" y="2056857"/>
            <a:ext cx="2616291" cy="1171528"/>
            <a:chOff x="2992175" y="1375925"/>
            <a:chExt cx="2271250" cy="1533061"/>
          </a:xfrm>
        </p:grpSpPr>
        <p:sp>
          <p:nvSpPr>
            <p:cNvPr id="862" name="Google Shape;862;p68"/>
            <p:cNvSpPr/>
            <p:nvPr/>
          </p:nvSpPr>
          <p:spPr>
            <a:xfrm rot="10800000">
              <a:off x="2992175" y="1591386"/>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68"/>
          <p:cNvGrpSpPr/>
          <p:nvPr/>
        </p:nvGrpSpPr>
        <p:grpSpPr>
          <a:xfrm>
            <a:off x="1677138" y="644236"/>
            <a:ext cx="2494738" cy="1276033"/>
            <a:chOff x="3125625" y="1375925"/>
            <a:chExt cx="2278925" cy="1587392"/>
          </a:xfrm>
        </p:grpSpPr>
        <p:sp>
          <p:nvSpPr>
            <p:cNvPr id="865" name="Google Shape;865;p68"/>
            <p:cNvSpPr/>
            <p:nvPr/>
          </p:nvSpPr>
          <p:spPr>
            <a:xfrm>
              <a:off x="3408050" y="1645717"/>
              <a:ext cx="1996500" cy="1317600"/>
            </a:xfrm>
            <a:prstGeom prst="roundRect">
              <a:avLst>
                <a:gd name="adj" fmla="val 28003"/>
              </a:avLst>
            </a:pr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8"/>
            <p:cNvSpPr/>
            <p:nvPr/>
          </p:nvSpPr>
          <p:spPr>
            <a:xfrm>
              <a:off x="3125625" y="1375925"/>
              <a:ext cx="2137800" cy="1410900"/>
            </a:xfrm>
            <a:prstGeom prst="roundRect">
              <a:avLst>
                <a:gd name="adj" fmla="val 2800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68"/>
          <p:cNvSpPr/>
          <p:nvPr/>
        </p:nvSpPr>
        <p:spPr>
          <a:xfrm rot="-5400000">
            <a:off x="-547729" y="2441511"/>
            <a:ext cx="3428986" cy="9632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8"/>
          <p:cNvSpPr/>
          <p:nvPr/>
        </p:nvSpPr>
        <p:spPr>
          <a:xfrm>
            <a:off x="1036079" y="1163632"/>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0" name="Google Shape;870;p68"/>
          <p:cNvSpPr/>
          <p:nvPr/>
        </p:nvSpPr>
        <p:spPr>
          <a:xfrm>
            <a:off x="1036079" y="2375047"/>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1" name="Google Shape;871;p68"/>
          <p:cNvSpPr/>
          <p:nvPr/>
        </p:nvSpPr>
        <p:spPr>
          <a:xfrm>
            <a:off x="1036079" y="3626053"/>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2" name="Google Shape;872;p68"/>
          <p:cNvSpPr txBox="1"/>
          <p:nvPr/>
        </p:nvSpPr>
        <p:spPr>
          <a:xfrm>
            <a:off x="2142201" y="858054"/>
            <a:ext cx="15288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solidFill>
                  <a:schemeClr val="dk1"/>
                </a:solidFill>
                <a:latin typeface="Pangolin"/>
                <a:ea typeface="Pangolin"/>
                <a:cs typeface="Pangolin"/>
                <a:sym typeface="Pangolin"/>
              </a:rPr>
              <a:t>a, Công nhân</a:t>
            </a:r>
            <a:endParaRPr sz="1800" b="1" dirty="0">
              <a:solidFill>
                <a:schemeClr val="dk1"/>
              </a:solidFill>
              <a:latin typeface="Pangolin"/>
              <a:ea typeface="Pangolin"/>
              <a:cs typeface="Pangolin"/>
              <a:sym typeface="Pangolin"/>
            </a:endParaRPr>
          </a:p>
        </p:txBody>
      </p:sp>
      <p:sp>
        <p:nvSpPr>
          <p:cNvPr id="873" name="Google Shape;873;p68"/>
          <p:cNvSpPr txBox="1"/>
          <p:nvPr/>
        </p:nvSpPr>
        <p:spPr>
          <a:xfrm>
            <a:off x="1638962" y="1199817"/>
            <a:ext cx="2375026"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Thợ điện, thợ cơ khí</a:t>
            </a:r>
            <a:endParaRPr sz="2000" dirty="0">
              <a:solidFill>
                <a:schemeClr val="dk1"/>
              </a:solidFill>
              <a:latin typeface="Baloo 2"/>
              <a:ea typeface="Baloo 2"/>
              <a:cs typeface="Baloo 2"/>
              <a:sym typeface="Baloo 2"/>
            </a:endParaRPr>
          </a:p>
        </p:txBody>
      </p:sp>
      <p:sp>
        <p:nvSpPr>
          <p:cNvPr id="874" name="Google Shape;874;p68"/>
          <p:cNvSpPr txBox="1"/>
          <p:nvPr/>
        </p:nvSpPr>
        <p:spPr>
          <a:xfrm>
            <a:off x="5632585" y="816252"/>
            <a:ext cx="1791194"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solidFill>
                  <a:schemeClr val="dk1"/>
                </a:solidFill>
                <a:latin typeface="Pangolin"/>
                <a:ea typeface="Pangolin"/>
                <a:cs typeface="Pangolin"/>
                <a:sym typeface="Pangolin"/>
              </a:rPr>
              <a:t>d, Quân nhân</a:t>
            </a:r>
            <a:endParaRPr sz="1800" b="1" dirty="0">
              <a:solidFill>
                <a:schemeClr val="dk1"/>
              </a:solidFill>
              <a:latin typeface="Pangolin"/>
              <a:ea typeface="Pangolin"/>
              <a:cs typeface="Pangolin"/>
              <a:sym typeface="Pangolin"/>
            </a:endParaRPr>
          </a:p>
        </p:txBody>
      </p:sp>
      <p:sp>
        <p:nvSpPr>
          <p:cNvPr id="875" name="Google Shape;875;p68"/>
          <p:cNvSpPr txBox="1"/>
          <p:nvPr/>
        </p:nvSpPr>
        <p:spPr>
          <a:xfrm>
            <a:off x="5602816" y="1122656"/>
            <a:ext cx="2029800"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Đại úy, trung sĩ</a:t>
            </a:r>
            <a:endParaRPr sz="2000" dirty="0">
              <a:solidFill>
                <a:schemeClr val="dk1"/>
              </a:solidFill>
              <a:latin typeface="Baloo 2"/>
              <a:ea typeface="Baloo 2"/>
              <a:cs typeface="Baloo 2"/>
              <a:sym typeface="Baloo 2"/>
            </a:endParaRPr>
          </a:p>
        </p:txBody>
      </p:sp>
      <p:sp>
        <p:nvSpPr>
          <p:cNvPr id="876" name="Google Shape;876;p68"/>
          <p:cNvSpPr txBox="1"/>
          <p:nvPr/>
        </p:nvSpPr>
        <p:spPr>
          <a:xfrm>
            <a:off x="5632585" y="2047561"/>
            <a:ext cx="15288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solidFill>
                  <a:schemeClr val="dk1"/>
                </a:solidFill>
                <a:latin typeface="Pangolin"/>
                <a:ea typeface="Pangolin"/>
                <a:cs typeface="Pangolin"/>
                <a:sym typeface="Pangolin"/>
              </a:rPr>
              <a:t>e, Trí thức</a:t>
            </a:r>
            <a:endParaRPr sz="1800" b="1" dirty="0">
              <a:solidFill>
                <a:schemeClr val="dk1"/>
              </a:solidFill>
              <a:latin typeface="Pangolin"/>
              <a:ea typeface="Pangolin"/>
              <a:cs typeface="Pangolin"/>
              <a:sym typeface="Pangolin"/>
            </a:endParaRPr>
          </a:p>
        </p:txBody>
      </p:sp>
      <p:sp>
        <p:nvSpPr>
          <p:cNvPr id="877" name="Google Shape;877;p68"/>
          <p:cNvSpPr txBox="1"/>
          <p:nvPr/>
        </p:nvSpPr>
        <p:spPr>
          <a:xfrm>
            <a:off x="5602816" y="2292783"/>
            <a:ext cx="2029800"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Giáo viên, bác sĩ, kĩ sư</a:t>
            </a:r>
            <a:endParaRPr sz="2000" dirty="0">
              <a:solidFill>
                <a:schemeClr val="dk1"/>
              </a:solidFill>
              <a:latin typeface="Baloo 2"/>
              <a:ea typeface="Baloo 2"/>
              <a:cs typeface="Baloo 2"/>
              <a:sym typeface="Baloo 2"/>
            </a:endParaRPr>
          </a:p>
        </p:txBody>
      </p:sp>
      <p:sp>
        <p:nvSpPr>
          <p:cNvPr id="878" name="Google Shape;878;p68"/>
          <p:cNvSpPr txBox="1"/>
          <p:nvPr/>
        </p:nvSpPr>
        <p:spPr>
          <a:xfrm>
            <a:off x="2112621" y="2140138"/>
            <a:ext cx="15288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solidFill>
                  <a:schemeClr val="dk1"/>
                </a:solidFill>
                <a:latin typeface="Pangolin"/>
                <a:ea typeface="Pangolin"/>
                <a:cs typeface="Pangolin"/>
                <a:sym typeface="Pangolin"/>
              </a:rPr>
              <a:t>b, Nông dân</a:t>
            </a:r>
            <a:endParaRPr sz="1800" b="1" dirty="0">
              <a:solidFill>
                <a:schemeClr val="dk1"/>
              </a:solidFill>
              <a:latin typeface="Pangolin"/>
              <a:ea typeface="Pangolin"/>
              <a:cs typeface="Pangolin"/>
              <a:sym typeface="Pangolin"/>
            </a:endParaRPr>
          </a:p>
        </p:txBody>
      </p:sp>
      <p:sp>
        <p:nvSpPr>
          <p:cNvPr id="879" name="Google Shape;879;p68"/>
          <p:cNvSpPr txBox="1"/>
          <p:nvPr/>
        </p:nvSpPr>
        <p:spPr>
          <a:xfrm>
            <a:off x="1902888" y="2591966"/>
            <a:ext cx="2052423" cy="67207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Thợ cấy, thợ cày</a:t>
            </a:r>
            <a:endParaRPr sz="2000" dirty="0">
              <a:solidFill>
                <a:schemeClr val="dk1"/>
              </a:solidFill>
              <a:latin typeface="Baloo 2"/>
              <a:ea typeface="Baloo 2"/>
              <a:cs typeface="Baloo 2"/>
              <a:sym typeface="Baloo 2"/>
            </a:endParaRPr>
          </a:p>
        </p:txBody>
      </p:sp>
      <p:sp>
        <p:nvSpPr>
          <p:cNvPr id="880" name="Google Shape;880;p68"/>
          <p:cNvSpPr txBox="1"/>
          <p:nvPr/>
        </p:nvSpPr>
        <p:spPr>
          <a:xfrm>
            <a:off x="1979995" y="3385252"/>
            <a:ext cx="17793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solidFill>
                  <a:schemeClr val="dk1"/>
                </a:solidFill>
                <a:latin typeface="Pangolin"/>
                <a:ea typeface="Pangolin"/>
                <a:cs typeface="Pangolin"/>
                <a:sym typeface="Pangolin"/>
              </a:rPr>
              <a:t>c, Doanh nhân</a:t>
            </a:r>
            <a:endParaRPr sz="1800" b="1" dirty="0">
              <a:solidFill>
                <a:schemeClr val="dk1"/>
              </a:solidFill>
              <a:latin typeface="Pangolin"/>
              <a:ea typeface="Pangolin"/>
              <a:cs typeface="Pangolin"/>
              <a:sym typeface="Pangolin"/>
            </a:endParaRPr>
          </a:p>
        </p:txBody>
      </p:sp>
      <p:sp>
        <p:nvSpPr>
          <p:cNvPr id="881" name="Google Shape;881;p68"/>
          <p:cNvSpPr txBox="1"/>
          <p:nvPr/>
        </p:nvSpPr>
        <p:spPr>
          <a:xfrm>
            <a:off x="1608845" y="3738240"/>
            <a:ext cx="2576320"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Tiểu thương, chủ tiệm</a:t>
            </a:r>
            <a:endParaRPr sz="2000" dirty="0">
              <a:solidFill>
                <a:schemeClr val="dk1"/>
              </a:solidFill>
              <a:latin typeface="Baloo 2"/>
              <a:ea typeface="Baloo 2"/>
              <a:cs typeface="Baloo 2"/>
              <a:sym typeface="Baloo 2"/>
            </a:endParaRPr>
          </a:p>
        </p:txBody>
      </p:sp>
      <p:sp>
        <p:nvSpPr>
          <p:cNvPr id="882" name="Google Shape;882;p68"/>
          <p:cNvSpPr txBox="1"/>
          <p:nvPr/>
        </p:nvSpPr>
        <p:spPr>
          <a:xfrm>
            <a:off x="5745461" y="3392097"/>
            <a:ext cx="15288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1800" b="1" dirty="0" smtClean="0">
                <a:solidFill>
                  <a:schemeClr val="dk1"/>
                </a:solidFill>
                <a:latin typeface="Pangolin"/>
                <a:ea typeface="Pangolin"/>
                <a:cs typeface="Pangolin"/>
                <a:sym typeface="Pangolin"/>
              </a:rPr>
              <a:t>g, Học sinh</a:t>
            </a:r>
            <a:endParaRPr sz="1800" b="1" dirty="0">
              <a:solidFill>
                <a:schemeClr val="dk1"/>
              </a:solidFill>
              <a:latin typeface="Pangolin"/>
              <a:ea typeface="Pangolin"/>
              <a:cs typeface="Pangolin"/>
              <a:sym typeface="Pangolin"/>
            </a:endParaRPr>
          </a:p>
        </p:txBody>
      </p:sp>
      <p:sp>
        <p:nvSpPr>
          <p:cNvPr id="883" name="Google Shape;883;p68"/>
          <p:cNvSpPr txBox="1"/>
          <p:nvPr/>
        </p:nvSpPr>
        <p:spPr>
          <a:xfrm>
            <a:off x="5384312" y="3704385"/>
            <a:ext cx="2308028" cy="64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Học sinh tiểu học,</a:t>
            </a:r>
          </a:p>
          <a:p>
            <a:pPr marL="0" lvl="0" indent="0" algn="ctr" rtl="0">
              <a:spcBef>
                <a:spcPts val="0"/>
              </a:spcBef>
              <a:spcAft>
                <a:spcPts val="0"/>
              </a:spcAft>
              <a:buNone/>
            </a:pPr>
            <a:r>
              <a:rPr lang="vi-VN" sz="2000" dirty="0" smtClean="0">
                <a:solidFill>
                  <a:schemeClr val="dk1"/>
                </a:solidFill>
                <a:latin typeface="Baloo 2"/>
                <a:ea typeface="Baloo 2"/>
                <a:cs typeface="Baloo 2"/>
                <a:sym typeface="Baloo 2"/>
              </a:rPr>
              <a:t>Học sinh trung học</a:t>
            </a:r>
            <a:endParaRPr sz="2000" dirty="0">
              <a:solidFill>
                <a:schemeClr val="dk1"/>
              </a:solidFill>
              <a:latin typeface="Baloo 2"/>
              <a:ea typeface="Baloo 2"/>
              <a:cs typeface="Baloo 2"/>
              <a:sym typeface="Baloo 2"/>
            </a:endParaRPr>
          </a:p>
        </p:txBody>
      </p:sp>
      <p:cxnSp>
        <p:nvCxnSpPr>
          <p:cNvPr id="884" name="Google Shape;884;p68"/>
          <p:cNvCxnSpPr>
            <a:endCxn id="866" idx="1"/>
          </p:cNvCxnSpPr>
          <p:nvPr/>
        </p:nvCxnSpPr>
        <p:spPr>
          <a:xfrm flipV="1">
            <a:off x="1157100" y="1211316"/>
            <a:ext cx="520038" cy="49421"/>
          </a:xfrm>
          <a:prstGeom prst="straightConnector1">
            <a:avLst/>
          </a:prstGeom>
          <a:noFill/>
          <a:ln w="19050" cap="flat" cmpd="sng">
            <a:solidFill>
              <a:schemeClr val="dk1"/>
            </a:solidFill>
            <a:prstDash val="dash"/>
            <a:round/>
            <a:headEnd type="none" w="med" len="med"/>
            <a:tailEnd type="none" w="med" len="med"/>
          </a:ln>
        </p:spPr>
      </p:cxnSp>
      <p:cxnSp>
        <p:nvCxnSpPr>
          <p:cNvPr id="885" name="Google Shape;885;p68"/>
          <p:cNvCxnSpPr>
            <a:endCxn id="863" idx="1"/>
          </p:cNvCxnSpPr>
          <p:nvPr/>
        </p:nvCxnSpPr>
        <p:spPr>
          <a:xfrm flipV="1">
            <a:off x="973154" y="2595945"/>
            <a:ext cx="692872" cy="56837"/>
          </a:xfrm>
          <a:prstGeom prst="straightConnector1">
            <a:avLst/>
          </a:prstGeom>
          <a:noFill/>
          <a:ln w="19050" cap="flat" cmpd="sng">
            <a:solidFill>
              <a:schemeClr val="dk1"/>
            </a:solidFill>
            <a:prstDash val="dash"/>
            <a:round/>
            <a:headEnd type="none" w="med" len="med"/>
            <a:tailEnd type="none" w="med" len="med"/>
          </a:ln>
        </p:spPr>
      </p:cxnSp>
      <p:cxnSp>
        <p:nvCxnSpPr>
          <p:cNvPr id="886" name="Google Shape;886;p68"/>
          <p:cNvCxnSpPr>
            <a:stCxn id="860" idx="1"/>
          </p:cNvCxnSpPr>
          <p:nvPr/>
        </p:nvCxnSpPr>
        <p:spPr>
          <a:xfrm flipH="1" flipV="1">
            <a:off x="999225" y="3936572"/>
            <a:ext cx="657598" cy="5432"/>
          </a:xfrm>
          <a:prstGeom prst="straightConnector1">
            <a:avLst/>
          </a:prstGeom>
          <a:noFill/>
          <a:ln w="19050" cap="flat" cmpd="sng">
            <a:solidFill>
              <a:schemeClr val="dk1"/>
            </a:solidFill>
            <a:prstDash val="dash"/>
            <a:round/>
            <a:headEnd type="none" w="med" len="med"/>
            <a:tailEnd type="none" w="med" len="med"/>
          </a:ln>
        </p:spPr>
      </p:cxnSp>
      <p:sp>
        <p:nvSpPr>
          <p:cNvPr id="887" name="Google Shape;887;p68"/>
          <p:cNvSpPr/>
          <p:nvPr/>
        </p:nvSpPr>
        <p:spPr>
          <a:xfrm rot="-5400000">
            <a:off x="2960121" y="2441511"/>
            <a:ext cx="3428986" cy="9632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8"/>
          <p:cNvSpPr/>
          <p:nvPr/>
        </p:nvSpPr>
        <p:spPr>
          <a:xfrm>
            <a:off x="4543929" y="1163632"/>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89" name="Google Shape;889;p68"/>
          <p:cNvSpPr/>
          <p:nvPr/>
        </p:nvSpPr>
        <p:spPr>
          <a:xfrm>
            <a:off x="4543929" y="2375047"/>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0" name="Google Shape;890;p68"/>
          <p:cNvSpPr/>
          <p:nvPr/>
        </p:nvSpPr>
        <p:spPr>
          <a:xfrm>
            <a:off x="4543929" y="3626053"/>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891" name="Google Shape;891;p68"/>
          <p:cNvCxnSpPr>
            <a:endCxn id="857" idx="3"/>
          </p:cNvCxnSpPr>
          <p:nvPr/>
        </p:nvCxnSpPr>
        <p:spPr>
          <a:xfrm flipV="1">
            <a:off x="4665064" y="1190055"/>
            <a:ext cx="671066" cy="70781"/>
          </a:xfrm>
          <a:prstGeom prst="straightConnector1">
            <a:avLst/>
          </a:prstGeom>
          <a:noFill/>
          <a:ln w="19050" cap="flat" cmpd="sng">
            <a:solidFill>
              <a:schemeClr val="dk1"/>
            </a:solidFill>
            <a:prstDash val="dash"/>
            <a:round/>
            <a:headEnd type="none" w="med" len="med"/>
            <a:tailEnd type="none" w="med" len="med"/>
          </a:ln>
        </p:spPr>
      </p:cxnSp>
      <p:cxnSp>
        <p:nvCxnSpPr>
          <p:cNvPr id="892" name="Google Shape;892;p68"/>
          <p:cNvCxnSpPr>
            <a:endCxn id="854" idx="3"/>
          </p:cNvCxnSpPr>
          <p:nvPr/>
        </p:nvCxnSpPr>
        <p:spPr>
          <a:xfrm>
            <a:off x="4645777" y="2495973"/>
            <a:ext cx="686400" cy="28586"/>
          </a:xfrm>
          <a:prstGeom prst="straightConnector1">
            <a:avLst/>
          </a:prstGeom>
          <a:noFill/>
          <a:ln w="19050" cap="flat" cmpd="sng">
            <a:solidFill>
              <a:schemeClr val="dk1"/>
            </a:solidFill>
            <a:prstDash val="dash"/>
            <a:round/>
            <a:headEnd type="none" w="med" len="med"/>
            <a:tailEnd type="none" w="med" len="med"/>
          </a:ln>
        </p:spPr>
      </p:cxnSp>
      <p:cxnSp>
        <p:nvCxnSpPr>
          <p:cNvPr id="893" name="Google Shape;893;p68"/>
          <p:cNvCxnSpPr>
            <a:stCxn id="851" idx="3"/>
          </p:cNvCxnSpPr>
          <p:nvPr/>
        </p:nvCxnSpPr>
        <p:spPr>
          <a:xfrm flipH="1" flipV="1">
            <a:off x="4656356" y="3870882"/>
            <a:ext cx="661466" cy="70550"/>
          </a:xfrm>
          <a:prstGeom prst="straightConnector1">
            <a:avLst/>
          </a:prstGeom>
          <a:noFill/>
          <a:ln w="19050" cap="flat" cmpd="sng">
            <a:solidFill>
              <a:schemeClr val="dk1"/>
            </a:solidFill>
            <a:prstDash val="dash"/>
            <a:round/>
            <a:headEnd type="none" w="med" len="med"/>
            <a:tailEnd type="none" w="med" len="med"/>
          </a:ln>
        </p:spPr>
      </p:cxnSp>
      <p:sp>
        <p:nvSpPr>
          <p:cNvPr id="894" name="Google Shape;894;p68"/>
          <p:cNvSpPr/>
          <p:nvPr/>
        </p:nvSpPr>
        <p:spPr>
          <a:xfrm rot="9814724" flipH="1">
            <a:off x="7776044" y="296450"/>
            <a:ext cx="736044" cy="714137"/>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8"/>
          <p:cNvSpPr/>
          <p:nvPr/>
        </p:nvSpPr>
        <p:spPr>
          <a:xfrm rot="-1177723">
            <a:off x="8200571" y="1241510"/>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8"/>
          <p:cNvSpPr/>
          <p:nvPr/>
        </p:nvSpPr>
        <p:spPr>
          <a:xfrm rot="-1177723">
            <a:off x="396671" y="3314260"/>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8"/>
          <p:cNvSpPr/>
          <p:nvPr/>
        </p:nvSpPr>
        <p:spPr>
          <a:xfrm>
            <a:off x="7808050" y="3353041"/>
            <a:ext cx="921100" cy="359150"/>
          </a:xfrm>
          <a:custGeom>
            <a:avLst/>
            <a:gdLst/>
            <a:ahLst/>
            <a:cxnLst/>
            <a:rect l="l" t="t" r="r" b="b"/>
            <a:pathLst>
              <a:path w="36844" h="14366" extrusionOk="0">
                <a:moveTo>
                  <a:pt x="14704" y="1"/>
                </a:moveTo>
                <a:cubicBezTo>
                  <a:pt x="9728" y="1"/>
                  <a:pt x="4596" y="3440"/>
                  <a:pt x="5717" y="8969"/>
                </a:cubicBezTo>
                <a:cubicBezTo>
                  <a:pt x="5797" y="9021"/>
                  <a:pt x="5874" y="9075"/>
                  <a:pt x="5946" y="9130"/>
                </a:cubicBezTo>
                <a:cubicBezTo>
                  <a:pt x="6130" y="9266"/>
                  <a:pt x="6027" y="9541"/>
                  <a:pt x="5844" y="9541"/>
                </a:cubicBezTo>
                <a:cubicBezTo>
                  <a:pt x="5808" y="9541"/>
                  <a:pt x="5769" y="9530"/>
                  <a:pt x="5728" y="9505"/>
                </a:cubicBezTo>
                <a:lnTo>
                  <a:pt x="5582" y="9422"/>
                </a:lnTo>
                <a:cubicBezTo>
                  <a:pt x="5580" y="9422"/>
                  <a:pt x="5577" y="9422"/>
                  <a:pt x="5575" y="9422"/>
                </a:cubicBezTo>
                <a:cubicBezTo>
                  <a:pt x="5518" y="9422"/>
                  <a:pt x="5466" y="9391"/>
                  <a:pt x="5439" y="9342"/>
                </a:cubicBezTo>
                <a:cubicBezTo>
                  <a:pt x="4732" y="8961"/>
                  <a:pt x="3891" y="8664"/>
                  <a:pt x="3072" y="8664"/>
                </a:cubicBezTo>
                <a:cubicBezTo>
                  <a:pt x="2753" y="8664"/>
                  <a:pt x="2436" y="8709"/>
                  <a:pt x="2132" y="8812"/>
                </a:cubicBezTo>
                <a:cubicBezTo>
                  <a:pt x="1" y="9537"/>
                  <a:pt x="66" y="12124"/>
                  <a:pt x="1829" y="13253"/>
                </a:cubicBezTo>
                <a:cubicBezTo>
                  <a:pt x="2960" y="13976"/>
                  <a:pt x="4438" y="14102"/>
                  <a:pt x="5886" y="14102"/>
                </a:cubicBezTo>
                <a:cubicBezTo>
                  <a:pt x="6658" y="14102"/>
                  <a:pt x="7421" y="14066"/>
                  <a:pt x="8118" y="14066"/>
                </a:cubicBezTo>
                <a:cubicBezTo>
                  <a:pt x="8187" y="14066"/>
                  <a:pt x="8254" y="14066"/>
                  <a:pt x="8322" y="14067"/>
                </a:cubicBezTo>
                <a:lnTo>
                  <a:pt x="20952" y="14210"/>
                </a:lnTo>
                <a:cubicBezTo>
                  <a:pt x="25319" y="14262"/>
                  <a:pt x="29686" y="14313"/>
                  <a:pt x="34050" y="14365"/>
                </a:cubicBezTo>
                <a:cubicBezTo>
                  <a:pt x="34094" y="14365"/>
                  <a:pt x="34137" y="14366"/>
                  <a:pt x="34180" y="14366"/>
                </a:cubicBezTo>
                <a:cubicBezTo>
                  <a:pt x="35774" y="14366"/>
                  <a:pt x="36663" y="13989"/>
                  <a:pt x="36783" y="12179"/>
                </a:cubicBezTo>
                <a:cubicBezTo>
                  <a:pt x="36843" y="11199"/>
                  <a:pt x="36614" y="10181"/>
                  <a:pt x="36113" y="9336"/>
                </a:cubicBezTo>
                <a:cubicBezTo>
                  <a:pt x="35249" y="7890"/>
                  <a:pt x="33710" y="7157"/>
                  <a:pt x="32131" y="7157"/>
                </a:cubicBezTo>
                <a:cubicBezTo>
                  <a:pt x="31536" y="7157"/>
                  <a:pt x="30935" y="7261"/>
                  <a:pt x="30362" y="7471"/>
                </a:cubicBezTo>
                <a:cubicBezTo>
                  <a:pt x="30339" y="7701"/>
                  <a:pt x="30149" y="7816"/>
                  <a:pt x="29969" y="7816"/>
                </a:cubicBezTo>
                <a:cubicBezTo>
                  <a:pt x="29812" y="7816"/>
                  <a:pt x="29664" y="7730"/>
                  <a:pt x="29637" y="7557"/>
                </a:cubicBezTo>
                <a:cubicBezTo>
                  <a:pt x="29454" y="7414"/>
                  <a:pt x="29393" y="7127"/>
                  <a:pt x="29646" y="6998"/>
                </a:cubicBezTo>
                <a:cubicBezTo>
                  <a:pt x="29628" y="4515"/>
                  <a:pt x="27681" y="2806"/>
                  <a:pt x="25552" y="2806"/>
                </a:cubicBezTo>
                <a:cubicBezTo>
                  <a:pt x="24570" y="2806"/>
                  <a:pt x="23550" y="3169"/>
                  <a:pt x="22663" y="3987"/>
                </a:cubicBezTo>
                <a:cubicBezTo>
                  <a:pt x="22583" y="4060"/>
                  <a:pt x="22480" y="4097"/>
                  <a:pt x="22379" y="4097"/>
                </a:cubicBezTo>
                <a:cubicBezTo>
                  <a:pt x="22249" y="4097"/>
                  <a:pt x="22123" y="4036"/>
                  <a:pt x="22052" y="3909"/>
                </a:cubicBezTo>
                <a:cubicBezTo>
                  <a:pt x="20548" y="1210"/>
                  <a:pt x="17654" y="1"/>
                  <a:pt x="14704" y="1"/>
                </a:cubicBezTo>
                <a:close/>
              </a:path>
            </a:pathLst>
          </a:custGeom>
          <a:solidFill>
            <a:schemeClr val="accent5"/>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2"/>
                                        </p:tgtEl>
                                        <p:attrNameLst>
                                          <p:attrName>style.visibility</p:attrName>
                                        </p:attrNameLst>
                                      </p:cBhvr>
                                      <p:to>
                                        <p:strVal val="visible"/>
                                      </p:to>
                                    </p:set>
                                    <p:animEffect transition="in" filter="fade">
                                      <p:cBhvr>
                                        <p:cTn id="7" dur="1000"/>
                                        <p:tgtEl>
                                          <p:spTgt spid="872"/>
                                        </p:tgtEl>
                                      </p:cBhvr>
                                    </p:animEffect>
                                  </p:childTnLst>
                                </p:cTn>
                              </p:par>
                              <p:par>
                                <p:cTn id="8" presetID="10" presetClass="entr" presetSubtype="0" fill="hold" nodeType="withEffect">
                                  <p:stCondLst>
                                    <p:cond delay="0"/>
                                  </p:stCondLst>
                                  <p:childTnLst>
                                    <p:set>
                                      <p:cBhvr>
                                        <p:cTn id="9" dur="1" fill="hold">
                                          <p:stCondLst>
                                            <p:cond delay="0"/>
                                          </p:stCondLst>
                                        </p:cTn>
                                        <p:tgtEl>
                                          <p:spTgt spid="873"/>
                                        </p:tgtEl>
                                        <p:attrNameLst>
                                          <p:attrName>style.visibility</p:attrName>
                                        </p:attrNameLst>
                                      </p:cBhvr>
                                      <p:to>
                                        <p:strVal val="visible"/>
                                      </p:to>
                                    </p:set>
                                    <p:animEffect transition="in" filter="fade">
                                      <p:cBhvr>
                                        <p:cTn id="10" dur="1000"/>
                                        <p:tgtEl>
                                          <p:spTgt spid="873"/>
                                        </p:tgtEl>
                                      </p:cBhvr>
                                    </p:animEffect>
                                  </p:childTnLst>
                                </p:cTn>
                              </p:par>
                              <p:par>
                                <p:cTn id="11" presetID="10" presetClass="entr" presetSubtype="0" fill="hold" nodeType="withEffect">
                                  <p:stCondLst>
                                    <p:cond delay="0"/>
                                  </p:stCondLst>
                                  <p:childTnLst>
                                    <p:set>
                                      <p:cBhvr>
                                        <p:cTn id="12" dur="1" fill="hold">
                                          <p:stCondLst>
                                            <p:cond delay="0"/>
                                          </p:stCondLst>
                                        </p:cTn>
                                        <p:tgtEl>
                                          <p:spTgt spid="874"/>
                                        </p:tgtEl>
                                        <p:attrNameLst>
                                          <p:attrName>style.visibility</p:attrName>
                                        </p:attrNameLst>
                                      </p:cBhvr>
                                      <p:to>
                                        <p:strVal val="visible"/>
                                      </p:to>
                                    </p:set>
                                    <p:animEffect transition="in" filter="fade">
                                      <p:cBhvr>
                                        <p:cTn id="13" dur="1000"/>
                                        <p:tgtEl>
                                          <p:spTgt spid="874"/>
                                        </p:tgtEl>
                                      </p:cBhvr>
                                    </p:animEffect>
                                  </p:childTnLst>
                                </p:cTn>
                              </p:par>
                              <p:par>
                                <p:cTn id="14" presetID="10" presetClass="entr" presetSubtype="0" fill="hold" nodeType="withEffect">
                                  <p:stCondLst>
                                    <p:cond delay="0"/>
                                  </p:stCondLst>
                                  <p:childTnLst>
                                    <p:set>
                                      <p:cBhvr>
                                        <p:cTn id="15" dur="1" fill="hold">
                                          <p:stCondLst>
                                            <p:cond delay="0"/>
                                          </p:stCondLst>
                                        </p:cTn>
                                        <p:tgtEl>
                                          <p:spTgt spid="876"/>
                                        </p:tgtEl>
                                        <p:attrNameLst>
                                          <p:attrName>style.visibility</p:attrName>
                                        </p:attrNameLst>
                                      </p:cBhvr>
                                      <p:to>
                                        <p:strVal val="visible"/>
                                      </p:to>
                                    </p:set>
                                    <p:animEffect transition="in" filter="fade">
                                      <p:cBhvr>
                                        <p:cTn id="16" dur="1000"/>
                                        <p:tgtEl>
                                          <p:spTgt spid="876"/>
                                        </p:tgtEl>
                                      </p:cBhvr>
                                    </p:animEffect>
                                  </p:childTnLst>
                                </p:cTn>
                              </p:par>
                              <p:par>
                                <p:cTn id="17" presetID="10" presetClass="entr" presetSubtype="0" fill="hold" nodeType="withEffect">
                                  <p:stCondLst>
                                    <p:cond delay="0"/>
                                  </p:stCondLst>
                                  <p:childTnLst>
                                    <p:set>
                                      <p:cBhvr>
                                        <p:cTn id="18" dur="1" fill="hold">
                                          <p:stCondLst>
                                            <p:cond delay="0"/>
                                          </p:stCondLst>
                                        </p:cTn>
                                        <p:tgtEl>
                                          <p:spTgt spid="877"/>
                                        </p:tgtEl>
                                        <p:attrNameLst>
                                          <p:attrName>style.visibility</p:attrName>
                                        </p:attrNameLst>
                                      </p:cBhvr>
                                      <p:to>
                                        <p:strVal val="visible"/>
                                      </p:to>
                                    </p:set>
                                    <p:animEffect transition="in" filter="fade">
                                      <p:cBhvr>
                                        <p:cTn id="19" dur="1000"/>
                                        <p:tgtEl>
                                          <p:spTgt spid="877"/>
                                        </p:tgtEl>
                                      </p:cBhvr>
                                    </p:animEffect>
                                  </p:childTnLst>
                                </p:cTn>
                              </p:par>
                              <p:par>
                                <p:cTn id="20" presetID="10" presetClass="entr" presetSubtype="0" fill="hold" nodeType="withEffect">
                                  <p:stCondLst>
                                    <p:cond delay="0"/>
                                  </p:stCondLst>
                                  <p:childTnLst>
                                    <p:set>
                                      <p:cBhvr>
                                        <p:cTn id="21" dur="1" fill="hold">
                                          <p:stCondLst>
                                            <p:cond delay="0"/>
                                          </p:stCondLst>
                                        </p:cTn>
                                        <p:tgtEl>
                                          <p:spTgt spid="878"/>
                                        </p:tgtEl>
                                        <p:attrNameLst>
                                          <p:attrName>style.visibility</p:attrName>
                                        </p:attrNameLst>
                                      </p:cBhvr>
                                      <p:to>
                                        <p:strVal val="visible"/>
                                      </p:to>
                                    </p:set>
                                    <p:animEffect transition="in" filter="fade">
                                      <p:cBhvr>
                                        <p:cTn id="22" dur="1000"/>
                                        <p:tgtEl>
                                          <p:spTgt spid="878"/>
                                        </p:tgtEl>
                                      </p:cBhvr>
                                    </p:animEffect>
                                  </p:childTnLst>
                                </p:cTn>
                              </p:par>
                              <p:par>
                                <p:cTn id="23" presetID="10" presetClass="entr" presetSubtype="0" fill="hold" nodeType="withEffect">
                                  <p:stCondLst>
                                    <p:cond delay="0"/>
                                  </p:stCondLst>
                                  <p:childTnLst>
                                    <p:set>
                                      <p:cBhvr>
                                        <p:cTn id="24" dur="1" fill="hold">
                                          <p:stCondLst>
                                            <p:cond delay="0"/>
                                          </p:stCondLst>
                                        </p:cTn>
                                        <p:tgtEl>
                                          <p:spTgt spid="879"/>
                                        </p:tgtEl>
                                        <p:attrNameLst>
                                          <p:attrName>style.visibility</p:attrName>
                                        </p:attrNameLst>
                                      </p:cBhvr>
                                      <p:to>
                                        <p:strVal val="visible"/>
                                      </p:to>
                                    </p:set>
                                    <p:animEffect transition="in" filter="fade">
                                      <p:cBhvr>
                                        <p:cTn id="25" dur="1000"/>
                                        <p:tgtEl>
                                          <p:spTgt spid="879"/>
                                        </p:tgtEl>
                                      </p:cBhvr>
                                    </p:animEffect>
                                  </p:childTnLst>
                                </p:cTn>
                              </p:par>
                              <p:par>
                                <p:cTn id="26" presetID="10" presetClass="entr" presetSubtype="0" fill="hold" nodeType="withEffect">
                                  <p:stCondLst>
                                    <p:cond delay="0"/>
                                  </p:stCondLst>
                                  <p:childTnLst>
                                    <p:set>
                                      <p:cBhvr>
                                        <p:cTn id="27" dur="1" fill="hold">
                                          <p:stCondLst>
                                            <p:cond delay="0"/>
                                          </p:stCondLst>
                                        </p:cTn>
                                        <p:tgtEl>
                                          <p:spTgt spid="880"/>
                                        </p:tgtEl>
                                        <p:attrNameLst>
                                          <p:attrName>style.visibility</p:attrName>
                                        </p:attrNameLst>
                                      </p:cBhvr>
                                      <p:to>
                                        <p:strVal val="visible"/>
                                      </p:to>
                                    </p:set>
                                    <p:animEffect transition="in" filter="fade">
                                      <p:cBhvr>
                                        <p:cTn id="28" dur="1000"/>
                                        <p:tgtEl>
                                          <p:spTgt spid="880"/>
                                        </p:tgtEl>
                                      </p:cBhvr>
                                    </p:animEffect>
                                  </p:childTnLst>
                                </p:cTn>
                              </p:par>
                              <p:par>
                                <p:cTn id="29" presetID="10" presetClass="entr" presetSubtype="0" fill="hold" nodeType="withEffect">
                                  <p:stCondLst>
                                    <p:cond delay="0"/>
                                  </p:stCondLst>
                                  <p:childTnLst>
                                    <p:set>
                                      <p:cBhvr>
                                        <p:cTn id="30" dur="1" fill="hold">
                                          <p:stCondLst>
                                            <p:cond delay="0"/>
                                          </p:stCondLst>
                                        </p:cTn>
                                        <p:tgtEl>
                                          <p:spTgt spid="881"/>
                                        </p:tgtEl>
                                        <p:attrNameLst>
                                          <p:attrName>style.visibility</p:attrName>
                                        </p:attrNameLst>
                                      </p:cBhvr>
                                      <p:to>
                                        <p:strVal val="visible"/>
                                      </p:to>
                                    </p:set>
                                    <p:animEffect transition="in" filter="fade">
                                      <p:cBhvr>
                                        <p:cTn id="31" dur="1000"/>
                                        <p:tgtEl>
                                          <p:spTgt spid="881"/>
                                        </p:tgtEl>
                                      </p:cBhvr>
                                    </p:animEffect>
                                  </p:childTnLst>
                                </p:cTn>
                              </p:par>
                              <p:par>
                                <p:cTn id="32" presetID="10" presetClass="entr" presetSubtype="0" fill="hold" nodeType="withEffect">
                                  <p:stCondLst>
                                    <p:cond delay="0"/>
                                  </p:stCondLst>
                                  <p:childTnLst>
                                    <p:set>
                                      <p:cBhvr>
                                        <p:cTn id="33" dur="1" fill="hold">
                                          <p:stCondLst>
                                            <p:cond delay="0"/>
                                          </p:stCondLst>
                                        </p:cTn>
                                        <p:tgtEl>
                                          <p:spTgt spid="882"/>
                                        </p:tgtEl>
                                        <p:attrNameLst>
                                          <p:attrName>style.visibility</p:attrName>
                                        </p:attrNameLst>
                                      </p:cBhvr>
                                      <p:to>
                                        <p:strVal val="visible"/>
                                      </p:to>
                                    </p:set>
                                    <p:animEffect transition="in" filter="fade">
                                      <p:cBhvr>
                                        <p:cTn id="34" dur="1000"/>
                                        <p:tgtEl>
                                          <p:spTgt spid="882"/>
                                        </p:tgtEl>
                                      </p:cBhvr>
                                    </p:animEffect>
                                  </p:childTnLst>
                                </p:cTn>
                              </p:par>
                              <p:par>
                                <p:cTn id="35" presetID="10" presetClass="entr" presetSubtype="0" fill="hold" nodeType="withEffect">
                                  <p:stCondLst>
                                    <p:cond delay="0"/>
                                  </p:stCondLst>
                                  <p:childTnLst>
                                    <p:set>
                                      <p:cBhvr>
                                        <p:cTn id="36" dur="1" fill="hold">
                                          <p:stCondLst>
                                            <p:cond delay="0"/>
                                          </p:stCondLst>
                                        </p:cTn>
                                        <p:tgtEl>
                                          <p:spTgt spid="883"/>
                                        </p:tgtEl>
                                        <p:attrNameLst>
                                          <p:attrName>style.visibility</p:attrName>
                                        </p:attrNameLst>
                                      </p:cBhvr>
                                      <p:to>
                                        <p:strVal val="visible"/>
                                      </p:to>
                                    </p:set>
                                    <p:animEffect transition="in" filter="fade">
                                      <p:cBhvr>
                                        <p:cTn id="37" dur="1000"/>
                                        <p:tgtEl>
                                          <p:spTgt spid="883"/>
                                        </p:tgtEl>
                                      </p:cBhvr>
                                    </p:animEffect>
                                  </p:childTnLst>
                                </p:cTn>
                              </p:par>
                              <p:par>
                                <p:cTn id="38" presetID="10" presetClass="entr" presetSubtype="0" fill="hold" nodeType="withEffect">
                                  <p:stCondLst>
                                    <p:cond delay="0"/>
                                  </p:stCondLst>
                                  <p:childTnLst>
                                    <p:set>
                                      <p:cBhvr>
                                        <p:cTn id="39" dur="1" fill="hold">
                                          <p:stCondLst>
                                            <p:cond delay="0"/>
                                          </p:stCondLst>
                                        </p:cTn>
                                        <p:tgtEl>
                                          <p:spTgt spid="875"/>
                                        </p:tgtEl>
                                        <p:attrNameLst>
                                          <p:attrName>style.visibility</p:attrName>
                                        </p:attrNameLst>
                                      </p:cBhvr>
                                      <p:to>
                                        <p:strVal val="visible"/>
                                      </p:to>
                                    </p:set>
                                    <p:animEffect transition="in" filter="fade">
                                      <p:cBhvr>
                                        <p:cTn id="40" dur="10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ì nhân dân quên mì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584065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7"/>
          <p:cNvSpPr txBox="1">
            <a:spLocks noGrp="1"/>
          </p:cNvSpPr>
          <p:nvPr>
            <p:ph type="title"/>
          </p:nvPr>
        </p:nvSpPr>
        <p:spPr>
          <a:xfrm>
            <a:off x="95115" y="2430428"/>
            <a:ext cx="7669298"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000" dirty="0" smtClean="0"/>
              <a:t>Bài 2: Các thành ngữ, tục ngữ dưới đây nói lên những phẩm chất gì của người Việt Nam, ta?</a:t>
            </a:r>
            <a:endParaRPr sz="2000" dirty="0"/>
          </a:p>
        </p:txBody>
      </p:sp>
      <p:sp>
        <p:nvSpPr>
          <p:cNvPr id="494" name="Google Shape;494;p57"/>
          <p:cNvSpPr txBox="1">
            <a:spLocks noGrp="1"/>
          </p:cNvSpPr>
          <p:nvPr>
            <p:ph type="subTitle" idx="1"/>
          </p:nvPr>
        </p:nvSpPr>
        <p:spPr>
          <a:xfrm>
            <a:off x="221752" y="3020582"/>
            <a:ext cx="7374054" cy="19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smtClean="0"/>
              <a:t>a, Chịu thương chịu khó.</a:t>
            </a:r>
          </a:p>
          <a:p>
            <a:pPr marL="0" lvl="0" indent="0" algn="l" rtl="0">
              <a:spcBef>
                <a:spcPts val="0"/>
              </a:spcBef>
              <a:spcAft>
                <a:spcPts val="0"/>
              </a:spcAft>
              <a:buNone/>
            </a:pPr>
            <a:r>
              <a:rPr lang="vi-VN" sz="2400" dirty="0"/>
              <a:t>b</a:t>
            </a:r>
            <a:r>
              <a:rPr lang="vi-VN" sz="2400" dirty="0" smtClean="0"/>
              <a:t>, Dám nghĩ dám làm.</a:t>
            </a:r>
          </a:p>
          <a:p>
            <a:pPr marL="0" lvl="0" indent="0" algn="l" rtl="0">
              <a:spcBef>
                <a:spcPts val="0"/>
              </a:spcBef>
              <a:spcAft>
                <a:spcPts val="0"/>
              </a:spcAft>
              <a:buNone/>
            </a:pPr>
            <a:r>
              <a:rPr lang="vi-VN" sz="2400" dirty="0"/>
              <a:t>c</a:t>
            </a:r>
            <a:r>
              <a:rPr lang="vi-VN" sz="2400" dirty="0" smtClean="0"/>
              <a:t>, Muôn người như một.</a:t>
            </a:r>
          </a:p>
          <a:p>
            <a:pPr marL="0" lvl="0" indent="0" algn="l" rtl="0">
              <a:spcBef>
                <a:spcPts val="0"/>
              </a:spcBef>
              <a:spcAft>
                <a:spcPts val="0"/>
              </a:spcAft>
              <a:buNone/>
            </a:pPr>
            <a:r>
              <a:rPr lang="vi-VN" sz="2400" dirty="0" smtClean="0"/>
              <a:t>d, Trọng nghĩa khinh tài (tài: tiền của)</a:t>
            </a:r>
          </a:p>
          <a:p>
            <a:pPr marL="0" lvl="0" indent="0" algn="l" rtl="0">
              <a:spcBef>
                <a:spcPts val="0"/>
              </a:spcBef>
              <a:spcAft>
                <a:spcPts val="0"/>
              </a:spcAft>
              <a:buNone/>
            </a:pPr>
            <a:r>
              <a:rPr lang="vi-VN" sz="2400" dirty="0" smtClean="0"/>
              <a:t>e, Uống nước nhớ nguồn.</a:t>
            </a:r>
            <a:endParaRPr sz="2400" dirty="0"/>
          </a:p>
        </p:txBody>
      </p:sp>
      <p:sp>
        <p:nvSpPr>
          <p:cNvPr id="495" name="Google Shape;495;p57"/>
          <p:cNvSpPr/>
          <p:nvPr/>
        </p:nvSpPr>
        <p:spPr>
          <a:xfrm rot="5400000" flipH="1">
            <a:off x="1840409" y="938526"/>
            <a:ext cx="1013745" cy="983519"/>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7"/>
          <p:cNvSpPr/>
          <p:nvPr/>
        </p:nvSpPr>
        <p:spPr>
          <a:xfrm>
            <a:off x="3380785" y="3448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rot="-1177723">
            <a:off x="4415908" y="7554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57"/>
          <p:cNvGrpSpPr/>
          <p:nvPr/>
        </p:nvGrpSpPr>
        <p:grpSpPr>
          <a:xfrm>
            <a:off x="7454252" y="2875781"/>
            <a:ext cx="1233566" cy="2066668"/>
            <a:chOff x="5677350" y="1171275"/>
            <a:chExt cx="2197791" cy="3432735"/>
          </a:xfrm>
        </p:grpSpPr>
        <p:sp>
          <p:nvSpPr>
            <p:cNvPr id="499" name="Google Shape;499;p57"/>
            <p:cNvSpPr/>
            <p:nvPr/>
          </p:nvSpPr>
          <p:spPr>
            <a:xfrm>
              <a:off x="5677350" y="1171275"/>
              <a:ext cx="2197791" cy="3060926"/>
            </a:xfrm>
            <a:custGeom>
              <a:avLst/>
              <a:gdLst/>
              <a:ahLst/>
              <a:cxnLst/>
              <a:rect l="l" t="t" r="r" b="b"/>
              <a:pathLst>
                <a:path w="26652" h="37119" extrusionOk="0">
                  <a:moveTo>
                    <a:pt x="1276" y="796"/>
                  </a:moveTo>
                  <a:cubicBezTo>
                    <a:pt x="3124" y="1744"/>
                    <a:pt x="4886" y="2856"/>
                    <a:pt x="6540" y="4117"/>
                  </a:cubicBezTo>
                  <a:cubicBezTo>
                    <a:pt x="6528" y="4137"/>
                    <a:pt x="6517" y="4160"/>
                    <a:pt x="6514" y="4182"/>
                  </a:cubicBezTo>
                  <a:cubicBezTo>
                    <a:pt x="6105" y="6271"/>
                    <a:pt x="4430" y="7408"/>
                    <a:pt x="2563" y="7408"/>
                  </a:cubicBezTo>
                  <a:cubicBezTo>
                    <a:pt x="2074" y="7408"/>
                    <a:pt x="1572" y="7330"/>
                    <a:pt x="1075" y="7171"/>
                  </a:cubicBezTo>
                  <a:lnTo>
                    <a:pt x="1075" y="7168"/>
                  </a:lnTo>
                  <a:cubicBezTo>
                    <a:pt x="1035" y="5042"/>
                    <a:pt x="1113" y="2913"/>
                    <a:pt x="1276" y="796"/>
                  </a:cubicBezTo>
                  <a:close/>
                  <a:moveTo>
                    <a:pt x="19589" y="22369"/>
                  </a:moveTo>
                  <a:lnTo>
                    <a:pt x="19589" y="22369"/>
                  </a:lnTo>
                  <a:cubicBezTo>
                    <a:pt x="20781" y="23790"/>
                    <a:pt x="21855" y="25306"/>
                    <a:pt x="22803" y="26902"/>
                  </a:cubicBezTo>
                  <a:cubicBezTo>
                    <a:pt x="23024" y="27283"/>
                    <a:pt x="23331" y="27693"/>
                    <a:pt x="23474" y="28105"/>
                  </a:cubicBezTo>
                  <a:cubicBezTo>
                    <a:pt x="23680" y="28699"/>
                    <a:pt x="23755" y="28661"/>
                    <a:pt x="23242" y="29143"/>
                  </a:cubicBezTo>
                  <a:cubicBezTo>
                    <a:pt x="22819" y="29543"/>
                    <a:pt x="21329" y="30480"/>
                    <a:pt x="20330" y="30480"/>
                  </a:cubicBezTo>
                  <a:cubicBezTo>
                    <a:pt x="19934" y="30480"/>
                    <a:pt x="19615" y="30332"/>
                    <a:pt x="19471" y="29945"/>
                  </a:cubicBezTo>
                  <a:cubicBezTo>
                    <a:pt x="19568" y="29882"/>
                    <a:pt x="19666" y="29819"/>
                    <a:pt x="19755" y="29750"/>
                  </a:cubicBezTo>
                  <a:cubicBezTo>
                    <a:pt x="19815" y="29787"/>
                    <a:pt x="19881" y="29819"/>
                    <a:pt x="19947" y="29839"/>
                  </a:cubicBezTo>
                  <a:cubicBezTo>
                    <a:pt x="19981" y="29852"/>
                    <a:pt x="20015" y="29858"/>
                    <a:pt x="20047" y="29858"/>
                  </a:cubicBezTo>
                  <a:cubicBezTo>
                    <a:pt x="20138" y="29858"/>
                    <a:pt x="20219" y="29811"/>
                    <a:pt x="20285" y="29739"/>
                  </a:cubicBezTo>
                  <a:cubicBezTo>
                    <a:pt x="20981" y="28974"/>
                    <a:pt x="20408" y="26782"/>
                    <a:pt x="20282" y="25873"/>
                  </a:cubicBezTo>
                  <a:cubicBezTo>
                    <a:pt x="20119" y="24693"/>
                    <a:pt x="19887" y="23524"/>
                    <a:pt x="19589" y="22369"/>
                  </a:cubicBezTo>
                  <a:close/>
                  <a:moveTo>
                    <a:pt x="23623" y="29561"/>
                  </a:moveTo>
                  <a:cubicBezTo>
                    <a:pt x="24334" y="30206"/>
                    <a:pt x="24772" y="30968"/>
                    <a:pt x="24964" y="31879"/>
                  </a:cubicBezTo>
                  <a:cubicBezTo>
                    <a:pt x="24715" y="31759"/>
                    <a:pt x="24457" y="31661"/>
                    <a:pt x="24190" y="31587"/>
                  </a:cubicBezTo>
                  <a:cubicBezTo>
                    <a:pt x="24162" y="31579"/>
                    <a:pt x="24135" y="31575"/>
                    <a:pt x="24110" y="31575"/>
                  </a:cubicBezTo>
                  <a:cubicBezTo>
                    <a:pt x="23919" y="31575"/>
                    <a:pt x="23807" y="31785"/>
                    <a:pt x="23918" y="31962"/>
                  </a:cubicBezTo>
                  <a:cubicBezTo>
                    <a:pt x="24356" y="32644"/>
                    <a:pt x="24749" y="33355"/>
                    <a:pt x="25087" y="34091"/>
                  </a:cubicBezTo>
                  <a:cubicBezTo>
                    <a:pt x="25288" y="34532"/>
                    <a:pt x="25528" y="35042"/>
                    <a:pt x="25623" y="35518"/>
                  </a:cubicBezTo>
                  <a:cubicBezTo>
                    <a:pt x="25728" y="36068"/>
                    <a:pt x="25680" y="36339"/>
                    <a:pt x="25333" y="36339"/>
                  </a:cubicBezTo>
                  <a:cubicBezTo>
                    <a:pt x="25233" y="36339"/>
                    <a:pt x="25108" y="36317"/>
                    <a:pt x="24955" y="36272"/>
                  </a:cubicBezTo>
                  <a:cubicBezTo>
                    <a:pt x="23397" y="35813"/>
                    <a:pt x="21778" y="34146"/>
                    <a:pt x="20720" y="32999"/>
                  </a:cubicBezTo>
                  <a:cubicBezTo>
                    <a:pt x="20672" y="32944"/>
                    <a:pt x="20608" y="32918"/>
                    <a:pt x="20544" y="32918"/>
                  </a:cubicBezTo>
                  <a:cubicBezTo>
                    <a:pt x="20455" y="32918"/>
                    <a:pt x="20367" y="32969"/>
                    <a:pt x="20331" y="33062"/>
                  </a:cubicBezTo>
                  <a:cubicBezTo>
                    <a:pt x="20236" y="33197"/>
                    <a:pt x="20144" y="33332"/>
                    <a:pt x="20053" y="33466"/>
                  </a:cubicBezTo>
                  <a:cubicBezTo>
                    <a:pt x="19666" y="32673"/>
                    <a:pt x="19606" y="31865"/>
                    <a:pt x="19829" y="31002"/>
                  </a:cubicBezTo>
                  <a:lnTo>
                    <a:pt x="19829" y="31002"/>
                  </a:lnTo>
                  <a:cubicBezTo>
                    <a:pt x="19952" y="31041"/>
                    <a:pt x="20087" y="31059"/>
                    <a:pt x="20231" y="31059"/>
                  </a:cubicBezTo>
                  <a:cubicBezTo>
                    <a:pt x="21236" y="31059"/>
                    <a:pt x="22701" y="30197"/>
                    <a:pt x="23623" y="29561"/>
                  </a:cubicBezTo>
                  <a:close/>
                  <a:moveTo>
                    <a:pt x="1000" y="0"/>
                  </a:moveTo>
                  <a:cubicBezTo>
                    <a:pt x="849" y="0"/>
                    <a:pt x="706" y="137"/>
                    <a:pt x="694" y="286"/>
                  </a:cubicBezTo>
                  <a:cubicBezTo>
                    <a:pt x="1" y="8927"/>
                    <a:pt x="760" y="19051"/>
                    <a:pt x="5454" y="26693"/>
                  </a:cubicBezTo>
                  <a:cubicBezTo>
                    <a:pt x="5419" y="26721"/>
                    <a:pt x="5399" y="26762"/>
                    <a:pt x="5402" y="26807"/>
                  </a:cubicBezTo>
                  <a:cubicBezTo>
                    <a:pt x="5408" y="27028"/>
                    <a:pt x="5416" y="27249"/>
                    <a:pt x="5428" y="27469"/>
                  </a:cubicBezTo>
                  <a:lnTo>
                    <a:pt x="5835" y="27401"/>
                  </a:lnTo>
                  <a:cubicBezTo>
                    <a:pt x="5829" y="27352"/>
                    <a:pt x="5820" y="27303"/>
                    <a:pt x="5812" y="27257"/>
                  </a:cubicBezTo>
                  <a:lnTo>
                    <a:pt x="5812" y="27257"/>
                  </a:lnTo>
                  <a:cubicBezTo>
                    <a:pt x="7204" y="29398"/>
                    <a:pt x="8918" y="31332"/>
                    <a:pt x="11015" y="32962"/>
                  </a:cubicBezTo>
                  <a:lnTo>
                    <a:pt x="11236" y="32676"/>
                  </a:lnTo>
                  <a:cubicBezTo>
                    <a:pt x="7124" y="28727"/>
                    <a:pt x="4190" y="23942"/>
                    <a:pt x="2628" y="18435"/>
                  </a:cubicBezTo>
                  <a:cubicBezTo>
                    <a:pt x="1623" y="14885"/>
                    <a:pt x="1173" y="11231"/>
                    <a:pt x="1081" y="7558"/>
                  </a:cubicBezTo>
                  <a:lnTo>
                    <a:pt x="1081" y="7558"/>
                  </a:lnTo>
                  <a:cubicBezTo>
                    <a:pt x="1626" y="7807"/>
                    <a:pt x="2186" y="7921"/>
                    <a:pt x="2734" y="7921"/>
                  </a:cubicBezTo>
                  <a:cubicBezTo>
                    <a:pt x="4680" y="7921"/>
                    <a:pt x="6482" y="6476"/>
                    <a:pt x="6967" y="4446"/>
                  </a:cubicBezTo>
                  <a:cubicBezTo>
                    <a:pt x="9818" y="6684"/>
                    <a:pt x="12311" y="9349"/>
                    <a:pt x="14351" y="12346"/>
                  </a:cubicBezTo>
                  <a:cubicBezTo>
                    <a:pt x="16021" y="14799"/>
                    <a:pt x="17356" y="17461"/>
                    <a:pt x="18322" y="20266"/>
                  </a:cubicBezTo>
                  <a:cubicBezTo>
                    <a:pt x="18818" y="21710"/>
                    <a:pt x="19202" y="23188"/>
                    <a:pt x="19477" y="24690"/>
                  </a:cubicBezTo>
                  <a:cubicBezTo>
                    <a:pt x="19609" y="25423"/>
                    <a:pt x="19715" y="26160"/>
                    <a:pt x="19792" y="26902"/>
                  </a:cubicBezTo>
                  <a:cubicBezTo>
                    <a:pt x="19823" y="27211"/>
                    <a:pt x="19852" y="27521"/>
                    <a:pt x="19872" y="27833"/>
                  </a:cubicBezTo>
                  <a:cubicBezTo>
                    <a:pt x="19884" y="27965"/>
                    <a:pt x="19952" y="28475"/>
                    <a:pt x="20015" y="28896"/>
                  </a:cubicBezTo>
                  <a:cubicBezTo>
                    <a:pt x="19972" y="28899"/>
                    <a:pt x="19930" y="28911"/>
                    <a:pt x="19892" y="28933"/>
                  </a:cubicBezTo>
                  <a:cubicBezTo>
                    <a:pt x="19586" y="29134"/>
                    <a:pt x="19305" y="29380"/>
                    <a:pt x="18993" y="29581"/>
                  </a:cubicBezTo>
                  <a:cubicBezTo>
                    <a:pt x="18735" y="29750"/>
                    <a:pt x="18462" y="29888"/>
                    <a:pt x="18193" y="30031"/>
                  </a:cubicBezTo>
                  <a:lnTo>
                    <a:pt x="18365" y="30438"/>
                  </a:lnTo>
                  <a:cubicBezTo>
                    <a:pt x="18643" y="30358"/>
                    <a:pt x="18909" y="30249"/>
                    <a:pt x="19164" y="30114"/>
                  </a:cubicBezTo>
                  <a:cubicBezTo>
                    <a:pt x="19219" y="30461"/>
                    <a:pt x="19354" y="30696"/>
                    <a:pt x="19540" y="30845"/>
                  </a:cubicBezTo>
                  <a:cubicBezTo>
                    <a:pt x="19127" y="31896"/>
                    <a:pt x="19248" y="32988"/>
                    <a:pt x="19821" y="33982"/>
                  </a:cubicBezTo>
                  <a:cubicBezTo>
                    <a:pt x="19864" y="34058"/>
                    <a:pt x="19952" y="34116"/>
                    <a:pt x="20039" y="34116"/>
                  </a:cubicBezTo>
                  <a:cubicBezTo>
                    <a:pt x="20084" y="34116"/>
                    <a:pt x="20129" y="34101"/>
                    <a:pt x="20167" y="34065"/>
                  </a:cubicBezTo>
                  <a:cubicBezTo>
                    <a:pt x="20336" y="33908"/>
                    <a:pt x="20483" y="33727"/>
                    <a:pt x="20597" y="33527"/>
                  </a:cubicBezTo>
                  <a:cubicBezTo>
                    <a:pt x="22018" y="35022"/>
                    <a:pt x="23709" y="36234"/>
                    <a:pt x="25583" y="37100"/>
                  </a:cubicBezTo>
                  <a:cubicBezTo>
                    <a:pt x="25611" y="37113"/>
                    <a:pt x="25639" y="37119"/>
                    <a:pt x="25666" y="37119"/>
                  </a:cubicBezTo>
                  <a:cubicBezTo>
                    <a:pt x="25761" y="37119"/>
                    <a:pt x="25842" y="37045"/>
                    <a:pt x="25887" y="36962"/>
                  </a:cubicBezTo>
                  <a:cubicBezTo>
                    <a:pt x="26652" y="35532"/>
                    <a:pt x="25546" y="33621"/>
                    <a:pt x="24675" y="32257"/>
                  </a:cubicBezTo>
                  <a:lnTo>
                    <a:pt x="24675" y="32257"/>
                  </a:lnTo>
                  <a:cubicBezTo>
                    <a:pt x="24835" y="32332"/>
                    <a:pt x="24990" y="32418"/>
                    <a:pt x="25139" y="32515"/>
                  </a:cubicBezTo>
                  <a:cubicBezTo>
                    <a:pt x="25184" y="32542"/>
                    <a:pt x="25232" y="32555"/>
                    <a:pt x="25278" y="32555"/>
                  </a:cubicBezTo>
                  <a:cubicBezTo>
                    <a:pt x="25416" y="32555"/>
                    <a:pt x="25536" y="32443"/>
                    <a:pt x="25517" y="32280"/>
                  </a:cubicBezTo>
                  <a:cubicBezTo>
                    <a:pt x="25379" y="31082"/>
                    <a:pt x="24875" y="30088"/>
                    <a:pt x="24021" y="29280"/>
                  </a:cubicBezTo>
                  <a:cubicBezTo>
                    <a:pt x="24156" y="29180"/>
                    <a:pt x="24265" y="29094"/>
                    <a:pt x="24345" y="29028"/>
                  </a:cubicBezTo>
                  <a:cubicBezTo>
                    <a:pt x="24445" y="28945"/>
                    <a:pt x="24480" y="28802"/>
                    <a:pt x="24428" y="28678"/>
                  </a:cubicBezTo>
                  <a:cubicBezTo>
                    <a:pt x="23190" y="26183"/>
                    <a:pt x="21652" y="23847"/>
                    <a:pt x="19844" y="21727"/>
                  </a:cubicBezTo>
                  <a:cubicBezTo>
                    <a:pt x="19779" y="21652"/>
                    <a:pt x="19701" y="21621"/>
                    <a:pt x="19624" y="21621"/>
                  </a:cubicBezTo>
                  <a:cubicBezTo>
                    <a:pt x="19543" y="21621"/>
                    <a:pt x="19464" y="21655"/>
                    <a:pt x="19405" y="21710"/>
                  </a:cubicBezTo>
                  <a:cubicBezTo>
                    <a:pt x="19336" y="21466"/>
                    <a:pt x="19268" y="21217"/>
                    <a:pt x="19193" y="20973"/>
                  </a:cubicBezTo>
                  <a:cubicBezTo>
                    <a:pt x="18299" y="18065"/>
                    <a:pt x="16984" y="15300"/>
                    <a:pt x="15342" y="12741"/>
                  </a:cubicBezTo>
                  <a:cubicBezTo>
                    <a:pt x="11852" y="7300"/>
                    <a:pt x="6892" y="2890"/>
                    <a:pt x="1107" y="25"/>
                  </a:cubicBezTo>
                  <a:cubicBezTo>
                    <a:pt x="1072" y="8"/>
                    <a:pt x="1036"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7"/>
            <p:cNvSpPr/>
            <p:nvPr/>
          </p:nvSpPr>
          <p:spPr>
            <a:xfrm>
              <a:off x="7294004" y="3608848"/>
              <a:ext cx="504918" cy="559096"/>
            </a:xfrm>
            <a:custGeom>
              <a:avLst/>
              <a:gdLst/>
              <a:ahLst/>
              <a:cxnLst/>
              <a:rect l="l" t="t" r="r" b="b"/>
              <a:pathLst>
                <a:path w="6123" h="6780" extrusionOk="0">
                  <a:moveTo>
                    <a:pt x="4018" y="1"/>
                  </a:moveTo>
                  <a:cubicBezTo>
                    <a:pt x="3094" y="637"/>
                    <a:pt x="1631" y="1499"/>
                    <a:pt x="626" y="1499"/>
                  </a:cubicBezTo>
                  <a:cubicBezTo>
                    <a:pt x="482" y="1499"/>
                    <a:pt x="347" y="1481"/>
                    <a:pt x="224" y="1442"/>
                  </a:cubicBezTo>
                  <a:lnTo>
                    <a:pt x="224" y="1442"/>
                  </a:lnTo>
                  <a:cubicBezTo>
                    <a:pt x="1" y="2305"/>
                    <a:pt x="61" y="3113"/>
                    <a:pt x="448" y="3906"/>
                  </a:cubicBezTo>
                  <a:cubicBezTo>
                    <a:pt x="539" y="3772"/>
                    <a:pt x="631" y="3637"/>
                    <a:pt x="726" y="3502"/>
                  </a:cubicBezTo>
                  <a:cubicBezTo>
                    <a:pt x="762" y="3409"/>
                    <a:pt x="850" y="3358"/>
                    <a:pt x="939" y="3358"/>
                  </a:cubicBezTo>
                  <a:cubicBezTo>
                    <a:pt x="1003" y="3358"/>
                    <a:pt x="1067" y="3384"/>
                    <a:pt x="1115" y="3439"/>
                  </a:cubicBezTo>
                  <a:cubicBezTo>
                    <a:pt x="2173" y="4586"/>
                    <a:pt x="3792" y="6253"/>
                    <a:pt x="5350" y="6712"/>
                  </a:cubicBezTo>
                  <a:cubicBezTo>
                    <a:pt x="5503" y="6757"/>
                    <a:pt x="5628" y="6779"/>
                    <a:pt x="5728" y="6779"/>
                  </a:cubicBezTo>
                  <a:cubicBezTo>
                    <a:pt x="6075" y="6779"/>
                    <a:pt x="6123" y="6508"/>
                    <a:pt x="6018" y="5958"/>
                  </a:cubicBezTo>
                  <a:cubicBezTo>
                    <a:pt x="5923" y="5482"/>
                    <a:pt x="5683" y="4972"/>
                    <a:pt x="5482" y="4531"/>
                  </a:cubicBezTo>
                  <a:cubicBezTo>
                    <a:pt x="5144" y="3795"/>
                    <a:pt x="4751" y="3084"/>
                    <a:pt x="4313" y="2402"/>
                  </a:cubicBezTo>
                  <a:cubicBezTo>
                    <a:pt x="4202" y="2226"/>
                    <a:pt x="4311" y="2014"/>
                    <a:pt x="4502" y="2014"/>
                  </a:cubicBezTo>
                  <a:cubicBezTo>
                    <a:pt x="4528" y="2014"/>
                    <a:pt x="4556" y="2018"/>
                    <a:pt x="4585" y="2027"/>
                  </a:cubicBezTo>
                  <a:cubicBezTo>
                    <a:pt x="4852" y="2101"/>
                    <a:pt x="5110" y="2199"/>
                    <a:pt x="5359" y="2319"/>
                  </a:cubicBezTo>
                  <a:cubicBezTo>
                    <a:pt x="5164" y="1408"/>
                    <a:pt x="4729" y="646"/>
                    <a:pt x="4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7283120" y="3015782"/>
              <a:ext cx="353104" cy="669018"/>
            </a:xfrm>
            <a:custGeom>
              <a:avLst/>
              <a:gdLst/>
              <a:ahLst/>
              <a:cxnLst/>
              <a:rect l="l" t="t" r="r" b="b"/>
              <a:pathLst>
                <a:path w="4282" h="8113" extrusionOk="0">
                  <a:moveTo>
                    <a:pt x="116" y="1"/>
                  </a:moveTo>
                  <a:lnTo>
                    <a:pt x="116" y="1"/>
                  </a:lnTo>
                  <a:cubicBezTo>
                    <a:pt x="416" y="1156"/>
                    <a:pt x="648" y="2325"/>
                    <a:pt x="809" y="3505"/>
                  </a:cubicBezTo>
                  <a:cubicBezTo>
                    <a:pt x="935" y="4416"/>
                    <a:pt x="1508" y="6608"/>
                    <a:pt x="812" y="7371"/>
                  </a:cubicBezTo>
                  <a:cubicBezTo>
                    <a:pt x="746" y="7443"/>
                    <a:pt x="665" y="7490"/>
                    <a:pt x="575" y="7490"/>
                  </a:cubicBezTo>
                  <a:cubicBezTo>
                    <a:pt x="543" y="7490"/>
                    <a:pt x="510" y="7484"/>
                    <a:pt x="477" y="7471"/>
                  </a:cubicBezTo>
                  <a:cubicBezTo>
                    <a:pt x="408" y="7451"/>
                    <a:pt x="345" y="7419"/>
                    <a:pt x="285" y="7382"/>
                  </a:cubicBezTo>
                  <a:cubicBezTo>
                    <a:pt x="193" y="7451"/>
                    <a:pt x="98" y="7514"/>
                    <a:pt x="1" y="7577"/>
                  </a:cubicBezTo>
                  <a:cubicBezTo>
                    <a:pt x="144" y="7964"/>
                    <a:pt x="463" y="8112"/>
                    <a:pt x="858" y="8112"/>
                  </a:cubicBezTo>
                  <a:cubicBezTo>
                    <a:pt x="1856" y="8112"/>
                    <a:pt x="3346" y="7175"/>
                    <a:pt x="3769" y="6775"/>
                  </a:cubicBezTo>
                  <a:cubicBezTo>
                    <a:pt x="4282" y="6293"/>
                    <a:pt x="4207" y="6331"/>
                    <a:pt x="4001" y="5737"/>
                  </a:cubicBezTo>
                  <a:cubicBezTo>
                    <a:pt x="3858" y="5325"/>
                    <a:pt x="3554" y="4915"/>
                    <a:pt x="3330" y="4534"/>
                  </a:cubicBezTo>
                  <a:cubicBezTo>
                    <a:pt x="2382" y="2938"/>
                    <a:pt x="1308" y="1422"/>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6124868" y="3042582"/>
              <a:ext cx="1193150" cy="1561427"/>
            </a:xfrm>
            <a:custGeom>
              <a:avLst/>
              <a:gdLst/>
              <a:ahLst/>
              <a:cxnLst/>
              <a:rect l="l" t="t" r="r" b="b"/>
              <a:pathLst>
                <a:path w="14469" h="18935" extrusionOk="0">
                  <a:moveTo>
                    <a:pt x="6061" y="983"/>
                  </a:moveTo>
                  <a:cubicBezTo>
                    <a:pt x="8454" y="3180"/>
                    <a:pt x="11394" y="5100"/>
                    <a:pt x="12485" y="8266"/>
                  </a:cubicBezTo>
                  <a:cubicBezTo>
                    <a:pt x="12399" y="8347"/>
                    <a:pt x="12385" y="8475"/>
                    <a:pt x="12451" y="8573"/>
                  </a:cubicBezTo>
                  <a:cubicBezTo>
                    <a:pt x="12419" y="8596"/>
                    <a:pt x="12391" y="8627"/>
                    <a:pt x="12374" y="8665"/>
                  </a:cubicBezTo>
                  <a:cubicBezTo>
                    <a:pt x="11929" y="9539"/>
                    <a:pt x="11376" y="10043"/>
                    <a:pt x="10388" y="10255"/>
                  </a:cubicBezTo>
                  <a:cubicBezTo>
                    <a:pt x="9743" y="10395"/>
                    <a:pt x="9053" y="10295"/>
                    <a:pt x="8414" y="10424"/>
                  </a:cubicBezTo>
                  <a:lnTo>
                    <a:pt x="8411" y="10424"/>
                  </a:lnTo>
                  <a:cubicBezTo>
                    <a:pt x="6987" y="7398"/>
                    <a:pt x="6073" y="4324"/>
                    <a:pt x="6061" y="983"/>
                  </a:cubicBezTo>
                  <a:close/>
                  <a:moveTo>
                    <a:pt x="12376" y="9911"/>
                  </a:moveTo>
                  <a:cubicBezTo>
                    <a:pt x="13133" y="10719"/>
                    <a:pt x="13617" y="11647"/>
                    <a:pt x="13826" y="12702"/>
                  </a:cubicBezTo>
                  <a:cubicBezTo>
                    <a:pt x="13600" y="12570"/>
                    <a:pt x="13365" y="12458"/>
                    <a:pt x="13121" y="12367"/>
                  </a:cubicBezTo>
                  <a:cubicBezTo>
                    <a:pt x="13092" y="12356"/>
                    <a:pt x="13062" y="12350"/>
                    <a:pt x="13033" y="12350"/>
                  </a:cubicBezTo>
                  <a:cubicBezTo>
                    <a:pt x="12851" y="12350"/>
                    <a:pt x="12689" y="12548"/>
                    <a:pt x="12780" y="12731"/>
                  </a:cubicBezTo>
                  <a:cubicBezTo>
                    <a:pt x="13353" y="13851"/>
                    <a:pt x="13545" y="15014"/>
                    <a:pt x="13368" y="16232"/>
                  </a:cubicBezTo>
                  <a:cubicBezTo>
                    <a:pt x="11821" y="15344"/>
                    <a:pt x="10617" y="14066"/>
                    <a:pt x="9809" y="12461"/>
                  </a:cubicBezTo>
                  <a:cubicBezTo>
                    <a:pt x="9762" y="12364"/>
                    <a:pt x="9669" y="12316"/>
                    <a:pt x="9576" y="12316"/>
                  </a:cubicBezTo>
                  <a:cubicBezTo>
                    <a:pt x="9478" y="12316"/>
                    <a:pt x="9380" y="12369"/>
                    <a:pt x="9336" y="12476"/>
                  </a:cubicBezTo>
                  <a:lnTo>
                    <a:pt x="9150" y="12645"/>
                  </a:lnTo>
                  <a:cubicBezTo>
                    <a:pt x="9007" y="12080"/>
                    <a:pt x="9035" y="11547"/>
                    <a:pt x="9202" y="10991"/>
                  </a:cubicBezTo>
                  <a:cubicBezTo>
                    <a:pt x="9225" y="10992"/>
                    <a:pt x="9249" y="10992"/>
                    <a:pt x="9273" y="10992"/>
                  </a:cubicBezTo>
                  <a:cubicBezTo>
                    <a:pt x="10357" y="10992"/>
                    <a:pt x="11664" y="10671"/>
                    <a:pt x="12376" y="9911"/>
                  </a:cubicBezTo>
                  <a:close/>
                  <a:moveTo>
                    <a:pt x="7809" y="10092"/>
                  </a:moveTo>
                  <a:cubicBezTo>
                    <a:pt x="7927" y="10289"/>
                    <a:pt x="8050" y="10481"/>
                    <a:pt x="8179" y="10673"/>
                  </a:cubicBezTo>
                  <a:cubicBezTo>
                    <a:pt x="8182" y="10679"/>
                    <a:pt x="8187" y="10685"/>
                    <a:pt x="8193" y="10690"/>
                  </a:cubicBezTo>
                  <a:cubicBezTo>
                    <a:pt x="8210" y="10808"/>
                    <a:pt x="8302" y="10900"/>
                    <a:pt x="8419" y="10917"/>
                  </a:cubicBezTo>
                  <a:cubicBezTo>
                    <a:pt x="8554" y="10945"/>
                    <a:pt x="8692" y="10963"/>
                    <a:pt x="8832" y="10974"/>
                  </a:cubicBezTo>
                  <a:cubicBezTo>
                    <a:pt x="8568" y="11667"/>
                    <a:pt x="8551" y="12369"/>
                    <a:pt x="8780" y="13126"/>
                  </a:cubicBezTo>
                  <a:cubicBezTo>
                    <a:pt x="8816" y="13256"/>
                    <a:pt x="8908" y="13330"/>
                    <a:pt x="9026" y="13330"/>
                  </a:cubicBezTo>
                  <a:cubicBezTo>
                    <a:pt x="9059" y="13330"/>
                    <a:pt x="9094" y="13324"/>
                    <a:pt x="9130" y="13312"/>
                  </a:cubicBezTo>
                  <a:cubicBezTo>
                    <a:pt x="9322" y="13246"/>
                    <a:pt x="9454" y="13175"/>
                    <a:pt x="9560" y="13069"/>
                  </a:cubicBezTo>
                  <a:cubicBezTo>
                    <a:pt x="9821" y="13539"/>
                    <a:pt x="10119" y="13983"/>
                    <a:pt x="10451" y="14401"/>
                  </a:cubicBezTo>
                  <a:cubicBezTo>
                    <a:pt x="10523" y="15135"/>
                    <a:pt x="10623" y="15848"/>
                    <a:pt x="10620" y="16587"/>
                  </a:cubicBezTo>
                  <a:cubicBezTo>
                    <a:pt x="10617" y="16845"/>
                    <a:pt x="10694" y="17418"/>
                    <a:pt x="10554" y="17653"/>
                  </a:cubicBezTo>
                  <a:cubicBezTo>
                    <a:pt x="10381" y="17940"/>
                    <a:pt x="10144" y="18044"/>
                    <a:pt x="9897" y="18044"/>
                  </a:cubicBezTo>
                  <a:cubicBezTo>
                    <a:pt x="9632" y="18044"/>
                    <a:pt x="9356" y="17924"/>
                    <a:pt x="9136" y="17779"/>
                  </a:cubicBezTo>
                  <a:cubicBezTo>
                    <a:pt x="7869" y="16940"/>
                    <a:pt x="6803" y="15877"/>
                    <a:pt x="5901" y="14656"/>
                  </a:cubicBezTo>
                  <a:cubicBezTo>
                    <a:pt x="5855" y="14593"/>
                    <a:pt x="5790" y="14566"/>
                    <a:pt x="5725" y="14566"/>
                  </a:cubicBezTo>
                  <a:cubicBezTo>
                    <a:pt x="5605" y="14566"/>
                    <a:pt x="5482" y="14657"/>
                    <a:pt x="5465" y="14788"/>
                  </a:cubicBezTo>
                  <a:lnTo>
                    <a:pt x="4560" y="14378"/>
                  </a:lnTo>
                  <a:cubicBezTo>
                    <a:pt x="4474" y="14206"/>
                    <a:pt x="4396" y="14029"/>
                    <a:pt x="4325" y="13851"/>
                  </a:cubicBezTo>
                  <a:cubicBezTo>
                    <a:pt x="4213" y="13561"/>
                    <a:pt x="4133" y="13261"/>
                    <a:pt x="4084" y="12954"/>
                  </a:cubicBezTo>
                  <a:cubicBezTo>
                    <a:pt x="4159" y="12917"/>
                    <a:pt x="4230" y="12880"/>
                    <a:pt x="4302" y="12845"/>
                  </a:cubicBezTo>
                  <a:cubicBezTo>
                    <a:pt x="5050" y="12464"/>
                    <a:pt x="5967" y="12117"/>
                    <a:pt x="6626" y="11596"/>
                  </a:cubicBezTo>
                  <a:cubicBezTo>
                    <a:pt x="7053" y="11258"/>
                    <a:pt x="7373" y="10653"/>
                    <a:pt x="7219" y="10209"/>
                  </a:cubicBezTo>
                  <a:cubicBezTo>
                    <a:pt x="7416" y="10186"/>
                    <a:pt x="7614" y="10146"/>
                    <a:pt x="7809" y="10092"/>
                  </a:cubicBezTo>
                  <a:close/>
                  <a:moveTo>
                    <a:pt x="5750" y="1"/>
                  </a:moveTo>
                  <a:cubicBezTo>
                    <a:pt x="5605" y="1"/>
                    <a:pt x="5468" y="85"/>
                    <a:pt x="5462" y="266"/>
                  </a:cubicBezTo>
                  <a:cubicBezTo>
                    <a:pt x="5362" y="3475"/>
                    <a:pt x="5981" y="6788"/>
                    <a:pt x="7537" y="9619"/>
                  </a:cubicBezTo>
                  <a:cubicBezTo>
                    <a:pt x="7247" y="9639"/>
                    <a:pt x="6961" y="9679"/>
                    <a:pt x="6680" y="9739"/>
                  </a:cubicBezTo>
                  <a:cubicBezTo>
                    <a:pt x="6649" y="9730"/>
                    <a:pt x="6614" y="9719"/>
                    <a:pt x="6577" y="9710"/>
                  </a:cubicBezTo>
                  <a:cubicBezTo>
                    <a:pt x="6552" y="9704"/>
                    <a:pt x="6526" y="9701"/>
                    <a:pt x="6501" y="9701"/>
                  </a:cubicBezTo>
                  <a:cubicBezTo>
                    <a:pt x="6407" y="9701"/>
                    <a:pt x="6318" y="9745"/>
                    <a:pt x="6259" y="9822"/>
                  </a:cubicBezTo>
                  <a:cubicBezTo>
                    <a:pt x="6161" y="9839"/>
                    <a:pt x="5926" y="9891"/>
                    <a:pt x="5809" y="9983"/>
                  </a:cubicBezTo>
                  <a:lnTo>
                    <a:pt x="5588" y="10269"/>
                  </a:lnTo>
                  <a:cubicBezTo>
                    <a:pt x="5709" y="10361"/>
                    <a:pt x="5826" y="10453"/>
                    <a:pt x="5947" y="10541"/>
                  </a:cubicBezTo>
                  <a:cubicBezTo>
                    <a:pt x="5978" y="10566"/>
                    <a:pt x="6010" y="10576"/>
                    <a:pt x="6039" y="10576"/>
                  </a:cubicBezTo>
                  <a:cubicBezTo>
                    <a:pt x="6146" y="10576"/>
                    <a:pt x="6221" y="10435"/>
                    <a:pt x="6156" y="10326"/>
                  </a:cubicBezTo>
                  <a:cubicBezTo>
                    <a:pt x="6267" y="10324"/>
                    <a:pt x="6376" y="10312"/>
                    <a:pt x="6485" y="10292"/>
                  </a:cubicBezTo>
                  <a:lnTo>
                    <a:pt x="6485" y="10292"/>
                  </a:lnTo>
                  <a:cubicBezTo>
                    <a:pt x="7121" y="10607"/>
                    <a:pt x="4975" y="11837"/>
                    <a:pt x="4912" y="11871"/>
                  </a:cubicBezTo>
                  <a:cubicBezTo>
                    <a:pt x="4417" y="12134"/>
                    <a:pt x="4121" y="12368"/>
                    <a:pt x="3645" y="12368"/>
                  </a:cubicBezTo>
                  <a:cubicBezTo>
                    <a:pt x="3545" y="12368"/>
                    <a:pt x="3438" y="12357"/>
                    <a:pt x="3319" y="12335"/>
                  </a:cubicBezTo>
                  <a:cubicBezTo>
                    <a:pt x="2574" y="12200"/>
                    <a:pt x="2514" y="11736"/>
                    <a:pt x="2216" y="11080"/>
                  </a:cubicBezTo>
                  <a:cubicBezTo>
                    <a:pt x="2035" y="10688"/>
                    <a:pt x="1866" y="10289"/>
                    <a:pt x="1714" y="9885"/>
                  </a:cubicBezTo>
                  <a:cubicBezTo>
                    <a:pt x="1070" y="8198"/>
                    <a:pt x="700" y="6473"/>
                    <a:pt x="411" y="4708"/>
                  </a:cubicBezTo>
                  <a:lnTo>
                    <a:pt x="408" y="4708"/>
                  </a:lnTo>
                  <a:lnTo>
                    <a:pt x="1" y="4776"/>
                  </a:lnTo>
                  <a:cubicBezTo>
                    <a:pt x="95" y="6315"/>
                    <a:pt x="425" y="7845"/>
                    <a:pt x="915" y="9304"/>
                  </a:cubicBezTo>
                  <a:cubicBezTo>
                    <a:pt x="1187" y="10123"/>
                    <a:pt x="1511" y="10925"/>
                    <a:pt x="1883" y="11705"/>
                  </a:cubicBezTo>
                  <a:cubicBezTo>
                    <a:pt x="2107" y="12166"/>
                    <a:pt x="2348" y="12900"/>
                    <a:pt x="2872" y="13137"/>
                  </a:cubicBezTo>
                  <a:cubicBezTo>
                    <a:pt x="2994" y="13193"/>
                    <a:pt x="3117" y="13216"/>
                    <a:pt x="3240" y="13216"/>
                  </a:cubicBezTo>
                  <a:cubicBezTo>
                    <a:pt x="3421" y="13216"/>
                    <a:pt x="3602" y="13166"/>
                    <a:pt x="3777" y="13094"/>
                  </a:cubicBezTo>
                  <a:cubicBezTo>
                    <a:pt x="3812" y="13960"/>
                    <a:pt x="4127" y="15157"/>
                    <a:pt x="4861" y="15470"/>
                  </a:cubicBezTo>
                  <a:cubicBezTo>
                    <a:pt x="4983" y="15522"/>
                    <a:pt x="5102" y="15546"/>
                    <a:pt x="5214" y="15546"/>
                  </a:cubicBezTo>
                  <a:cubicBezTo>
                    <a:pt x="5436" y="15546"/>
                    <a:pt x="5630" y="15451"/>
                    <a:pt x="5763" y="15289"/>
                  </a:cubicBezTo>
                  <a:cubicBezTo>
                    <a:pt x="6405" y="16126"/>
                    <a:pt x="7127" y="16891"/>
                    <a:pt x="7952" y="17550"/>
                  </a:cubicBezTo>
                  <a:cubicBezTo>
                    <a:pt x="8450" y="17945"/>
                    <a:pt x="9470" y="18935"/>
                    <a:pt x="10237" y="18935"/>
                  </a:cubicBezTo>
                  <a:cubicBezTo>
                    <a:pt x="10300" y="18935"/>
                    <a:pt x="10361" y="18928"/>
                    <a:pt x="10419" y="18914"/>
                  </a:cubicBezTo>
                  <a:cubicBezTo>
                    <a:pt x="11445" y="18670"/>
                    <a:pt x="11290" y="16458"/>
                    <a:pt x="11064" y="15097"/>
                  </a:cubicBezTo>
                  <a:lnTo>
                    <a:pt x="11064" y="15097"/>
                  </a:lnTo>
                  <a:cubicBezTo>
                    <a:pt x="11769" y="15819"/>
                    <a:pt x="12580" y="16427"/>
                    <a:pt x="13474" y="16897"/>
                  </a:cubicBezTo>
                  <a:cubicBezTo>
                    <a:pt x="13506" y="16914"/>
                    <a:pt x="13538" y="16922"/>
                    <a:pt x="13569" y="16922"/>
                  </a:cubicBezTo>
                  <a:cubicBezTo>
                    <a:pt x="13697" y="16922"/>
                    <a:pt x="13806" y="16791"/>
                    <a:pt x="13829" y="16673"/>
                  </a:cubicBezTo>
                  <a:cubicBezTo>
                    <a:pt x="14087" y="15493"/>
                    <a:pt x="13990" y="14261"/>
                    <a:pt x="13548" y="13137"/>
                  </a:cubicBezTo>
                  <a:lnTo>
                    <a:pt x="13548" y="13137"/>
                  </a:lnTo>
                  <a:cubicBezTo>
                    <a:pt x="13720" y="13238"/>
                    <a:pt x="13881" y="13355"/>
                    <a:pt x="14027" y="13487"/>
                  </a:cubicBezTo>
                  <a:cubicBezTo>
                    <a:pt x="14077" y="13525"/>
                    <a:pt x="14129" y="13542"/>
                    <a:pt x="14180" y="13542"/>
                  </a:cubicBezTo>
                  <a:cubicBezTo>
                    <a:pt x="14333" y="13542"/>
                    <a:pt x="14469" y="13389"/>
                    <a:pt x="14454" y="13223"/>
                  </a:cubicBezTo>
                  <a:cubicBezTo>
                    <a:pt x="14319" y="11808"/>
                    <a:pt x="13760" y="10584"/>
                    <a:pt x="12783" y="9550"/>
                  </a:cubicBezTo>
                  <a:cubicBezTo>
                    <a:pt x="12755" y="9521"/>
                    <a:pt x="12720" y="9498"/>
                    <a:pt x="12686" y="9481"/>
                  </a:cubicBezTo>
                  <a:cubicBezTo>
                    <a:pt x="12783" y="9298"/>
                    <a:pt x="12846" y="9097"/>
                    <a:pt x="12878" y="8894"/>
                  </a:cubicBezTo>
                  <a:cubicBezTo>
                    <a:pt x="12894" y="8896"/>
                    <a:pt x="12911" y="8897"/>
                    <a:pt x="12928" y="8897"/>
                  </a:cubicBezTo>
                  <a:cubicBezTo>
                    <a:pt x="13110" y="8897"/>
                    <a:pt x="13285" y="8782"/>
                    <a:pt x="13222" y="8561"/>
                  </a:cubicBezTo>
                  <a:cubicBezTo>
                    <a:pt x="13139" y="8281"/>
                    <a:pt x="13044" y="8011"/>
                    <a:pt x="12938" y="7748"/>
                  </a:cubicBezTo>
                  <a:lnTo>
                    <a:pt x="12766" y="7344"/>
                  </a:lnTo>
                  <a:cubicBezTo>
                    <a:pt x="11368" y="4292"/>
                    <a:pt x="8376" y="2418"/>
                    <a:pt x="6001" y="97"/>
                  </a:cubicBezTo>
                  <a:cubicBezTo>
                    <a:pt x="5935" y="34"/>
                    <a:pt x="5841" y="1"/>
                    <a:pt x="5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6867514" y="3859862"/>
              <a:ext cx="397552" cy="521245"/>
            </a:xfrm>
            <a:custGeom>
              <a:avLst/>
              <a:gdLst/>
              <a:ahLst/>
              <a:cxnLst/>
              <a:rect l="l" t="t" r="r" b="b"/>
              <a:pathLst>
                <a:path w="4821" h="6321" extrusionOk="0">
                  <a:moveTo>
                    <a:pt x="3370" y="0"/>
                  </a:moveTo>
                  <a:cubicBezTo>
                    <a:pt x="2658" y="760"/>
                    <a:pt x="1351" y="1081"/>
                    <a:pt x="267" y="1081"/>
                  </a:cubicBezTo>
                  <a:cubicBezTo>
                    <a:pt x="243" y="1081"/>
                    <a:pt x="219" y="1081"/>
                    <a:pt x="196" y="1080"/>
                  </a:cubicBezTo>
                  <a:cubicBezTo>
                    <a:pt x="27" y="1636"/>
                    <a:pt x="1" y="2169"/>
                    <a:pt x="144" y="2734"/>
                  </a:cubicBezTo>
                  <a:lnTo>
                    <a:pt x="330" y="2565"/>
                  </a:lnTo>
                  <a:cubicBezTo>
                    <a:pt x="374" y="2458"/>
                    <a:pt x="472" y="2405"/>
                    <a:pt x="570" y="2405"/>
                  </a:cubicBezTo>
                  <a:cubicBezTo>
                    <a:pt x="663" y="2405"/>
                    <a:pt x="756" y="2453"/>
                    <a:pt x="803" y="2550"/>
                  </a:cubicBezTo>
                  <a:cubicBezTo>
                    <a:pt x="1611" y="4155"/>
                    <a:pt x="2812" y="5433"/>
                    <a:pt x="4362" y="6321"/>
                  </a:cubicBezTo>
                  <a:cubicBezTo>
                    <a:pt x="4539" y="5103"/>
                    <a:pt x="4347" y="3940"/>
                    <a:pt x="3774" y="2820"/>
                  </a:cubicBezTo>
                  <a:cubicBezTo>
                    <a:pt x="3681" y="2637"/>
                    <a:pt x="3844" y="2439"/>
                    <a:pt x="4025" y="2439"/>
                  </a:cubicBezTo>
                  <a:cubicBezTo>
                    <a:pt x="4054" y="2439"/>
                    <a:pt x="4084" y="2445"/>
                    <a:pt x="4113" y="2456"/>
                  </a:cubicBezTo>
                  <a:cubicBezTo>
                    <a:pt x="4359" y="2547"/>
                    <a:pt x="4594" y="2659"/>
                    <a:pt x="4820" y="2791"/>
                  </a:cubicBezTo>
                  <a:cubicBezTo>
                    <a:pt x="4611" y="1736"/>
                    <a:pt x="4127" y="805"/>
                    <a:pt x="3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6461640" y="3874705"/>
              <a:ext cx="545160" cy="655907"/>
            </a:xfrm>
            <a:custGeom>
              <a:avLst/>
              <a:gdLst/>
              <a:ahLst/>
              <a:cxnLst/>
              <a:rect l="l" t="t" r="r" b="b"/>
              <a:pathLst>
                <a:path w="6611" h="7954" extrusionOk="0">
                  <a:moveTo>
                    <a:pt x="3725" y="1"/>
                  </a:moveTo>
                  <a:cubicBezTo>
                    <a:pt x="3530" y="55"/>
                    <a:pt x="3335" y="95"/>
                    <a:pt x="3135" y="118"/>
                  </a:cubicBezTo>
                  <a:cubicBezTo>
                    <a:pt x="3289" y="562"/>
                    <a:pt x="2971" y="1167"/>
                    <a:pt x="2542" y="1505"/>
                  </a:cubicBezTo>
                  <a:cubicBezTo>
                    <a:pt x="1883" y="2026"/>
                    <a:pt x="966" y="2373"/>
                    <a:pt x="218" y="2754"/>
                  </a:cubicBezTo>
                  <a:cubicBezTo>
                    <a:pt x="146" y="2789"/>
                    <a:pt x="75" y="2826"/>
                    <a:pt x="0" y="2866"/>
                  </a:cubicBezTo>
                  <a:cubicBezTo>
                    <a:pt x="49" y="3170"/>
                    <a:pt x="129" y="3470"/>
                    <a:pt x="241" y="3760"/>
                  </a:cubicBezTo>
                  <a:cubicBezTo>
                    <a:pt x="312" y="3938"/>
                    <a:pt x="390" y="4115"/>
                    <a:pt x="479" y="4287"/>
                  </a:cubicBezTo>
                  <a:lnTo>
                    <a:pt x="1381" y="4697"/>
                  </a:lnTo>
                  <a:cubicBezTo>
                    <a:pt x="1396" y="4566"/>
                    <a:pt x="1519" y="4475"/>
                    <a:pt x="1639" y="4475"/>
                  </a:cubicBezTo>
                  <a:cubicBezTo>
                    <a:pt x="1705" y="4475"/>
                    <a:pt x="1769" y="4502"/>
                    <a:pt x="1814" y="4565"/>
                  </a:cubicBezTo>
                  <a:cubicBezTo>
                    <a:pt x="2719" y="5789"/>
                    <a:pt x="3782" y="6849"/>
                    <a:pt x="5052" y="7688"/>
                  </a:cubicBezTo>
                  <a:cubicBezTo>
                    <a:pt x="5272" y="7833"/>
                    <a:pt x="5548" y="7953"/>
                    <a:pt x="5813" y="7953"/>
                  </a:cubicBezTo>
                  <a:cubicBezTo>
                    <a:pt x="6060" y="7953"/>
                    <a:pt x="6297" y="7849"/>
                    <a:pt x="6470" y="7562"/>
                  </a:cubicBezTo>
                  <a:cubicBezTo>
                    <a:pt x="6610" y="7327"/>
                    <a:pt x="6533" y="6754"/>
                    <a:pt x="6536" y="6496"/>
                  </a:cubicBezTo>
                  <a:cubicBezTo>
                    <a:pt x="6539" y="5757"/>
                    <a:pt x="6439" y="5044"/>
                    <a:pt x="6367" y="4310"/>
                  </a:cubicBezTo>
                  <a:cubicBezTo>
                    <a:pt x="6035" y="3892"/>
                    <a:pt x="5737" y="3448"/>
                    <a:pt x="5476" y="2978"/>
                  </a:cubicBezTo>
                  <a:cubicBezTo>
                    <a:pt x="5373" y="3084"/>
                    <a:pt x="5238" y="3155"/>
                    <a:pt x="5046" y="3221"/>
                  </a:cubicBezTo>
                  <a:cubicBezTo>
                    <a:pt x="5009" y="3234"/>
                    <a:pt x="4974" y="3240"/>
                    <a:pt x="4941" y="3240"/>
                  </a:cubicBezTo>
                  <a:cubicBezTo>
                    <a:pt x="4823" y="3240"/>
                    <a:pt x="4732" y="3164"/>
                    <a:pt x="4696" y="3035"/>
                  </a:cubicBezTo>
                  <a:cubicBezTo>
                    <a:pt x="4467" y="2278"/>
                    <a:pt x="4484" y="1576"/>
                    <a:pt x="4748" y="883"/>
                  </a:cubicBezTo>
                  <a:cubicBezTo>
                    <a:pt x="4608" y="872"/>
                    <a:pt x="4470" y="854"/>
                    <a:pt x="4335" y="826"/>
                  </a:cubicBezTo>
                  <a:cubicBezTo>
                    <a:pt x="4218" y="809"/>
                    <a:pt x="4126" y="717"/>
                    <a:pt x="4109" y="599"/>
                  </a:cubicBezTo>
                  <a:cubicBezTo>
                    <a:pt x="4103" y="594"/>
                    <a:pt x="4098" y="588"/>
                    <a:pt x="4095" y="582"/>
                  </a:cubicBezTo>
                  <a:cubicBezTo>
                    <a:pt x="3966" y="390"/>
                    <a:pt x="3843" y="198"/>
                    <a:pt x="3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5766491" y="1538065"/>
              <a:ext cx="1561675" cy="2327751"/>
            </a:xfrm>
            <a:custGeom>
              <a:avLst/>
              <a:gdLst/>
              <a:ahLst/>
              <a:cxnLst/>
              <a:rect l="l" t="t" r="r" b="b"/>
              <a:pathLst>
                <a:path w="18938" h="28228" extrusionOk="0">
                  <a:moveTo>
                    <a:pt x="5993" y="3920"/>
                  </a:moveTo>
                  <a:cubicBezTo>
                    <a:pt x="7412" y="3920"/>
                    <a:pt x="8817" y="4684"/>
                    <a:pt x="9390" y="6073"/>
                  </a:cubicBezTo>
                  <a:cubicBezTo>
                    <a:pt x="10198" y="8015"/>
                    <a:pt x="9198" y="10408"/>
                    <a:pt x="7155" y="11024"/>
                  </a:cubicBezTo>
                  <a:cubicBezTo>
                    <a:pt x="6790" y="11134"/>
                    <a:pt x="6418" y="11187"/>
                    <a:pt x="6050" y="11187"/>
                  </a:cubicBezTo>
                  <a:cubicBezTo>
                    <a:pt x="4476" y="11187"/>
                    <a:pt x="2984" y="10219"/>
                    <a:pt x="2525" y="8626"/>
                  </a:cubicBezTo>
                  <a:cubicBezTo>
                    <a:pt x="2196" y="7477"/>
                    <a:pt x="2550" y="4690"/>
                    <a:pt x="4118" y="4690"/>
                  </a:cubicBezTo>
                  <a:cubicBezTo>
                    <a:pt x="4138" y="4690"/>
                    <a:pt x="4158" y="4691"/>
                    <a:pt x="4178" y="4692"/>
                  </a:cubicBezTo>
                  <a:cubicBezTo>
                    <a:pt x="4069" y="4594"/>
                    <a:pt x="4092" y="4422"/>
                    <a:pt x="4221" y="4353"/>
                  </a:cubicBezTo>
                  <a:cubicBezTo>
                    <a:pt x="4771" y="4061"/>
                    <a:pt x="5383" y="3920"/>
                    <a:pt x="5993" y="3920"/>
                  </a:cubicBezTo>
                  <a:close/>
                  <a:moveTo>
                    <a:pt x="5886" y="1"/>
                  </a:moveTo>
                  <a:cubicBezTo>
                    <a:pt x="5400" y="2031"/>
                    <a:pt x="3600" y="3475"/>
                    <a:pt x="1653" y="3475"/>
                  </a:cubicBezTo>
                  <a:cubicBezTo>
                    <a:pt x="1105" y="3475"/>
                    <a:pt x="545" y="3361"/>
                    <a:pt x="0" y="3113"/>
                  </a:cubicBezTo>
                  <a:lnTo>
                    <a:pt x="0" y="3113"/>
                  </a:lnTo>
                  <a:cubicBezTo>
                    <a:pt x="92" y="6783"/>
                    <a:pt x="545" y="10439"/>
                    <a:pt x="1547" y="13990"/>
                  </a:cubicBezTo>
                  <a:cubicBezTo>
                    <a:pt x="3112" y="19494"/>
                    <a:pt x="6043" y="24282"/>
                    <a:pt x="10155" y="28228"/>
                  </a:cubicBezTo>
                  <a:cubicBezTo>
                    <a:pt x="10275" y="28139"/>
                    <a:pt x="10510" y="28087"/>
                    <a:pt x="10608" y="28067"/>
                  </a:cubicBezTo>
                  <a:cubicBezTo>
                    <a:pt x="10665" y="27990"/>
                    <a:pt x="10756" y="27947"/>
                    <a:pt x="10850" y="27947"/>
                  </a:cubicBezTo>
                  <a:cubicBezTo>
                    <a:pt x="10874" y="27947"/>
                    <a:pt x="10899" y="27950"/>
                    <a:pt x="10923" y="27955"/>
                  </a:cubicBezTo>
                  <a:cubicBezTo>
                    <a:pt x="10960" y="27964"/>
                    <a:pt x="10995" y="27978"/>
                    <a:pt x="11029" y="27987"/>
                  </a:cubicBezTo>
                  <a:cubicBezTo>
                    <a:pt x="11310" y="27927"/>
                    <a:pt x="11596" y="27884"/>
                    <a:pt x="11886" y="27867"/>
                  </a:cubicBezTo>
                  <a:cubicBezTo>
                    <a:pt x="10330" y="25036"/>
                    <a:pt x="9708" y="21723"/>
                    <a:pt x="9811" y="18511"/>
                  </a:cubicBezTo>
                  <a:cubicBezTo>
                    <a:pt x="9816" y="18332"/>
                    <a:pt x="9952" y="18247"/>
                    <a:pt x="10096" y="18247"/>
                  </a:cubicBezTo>
                  <a:cubicBezTo>
                    <a:pt x="10187" y="18247"/>
                    <a:pt x="10281" y="18281"/>
                    <a:pt x="10347" y="18345"/>
                  </a:cubicBezTo>
                  <a:cubicBezTo>
                    <a:pt x="12722" y="20663"/>
                    <a:pt x="15714" y="22537"/>
                    <a:pt x="17115" y="25586"/>
                  </a:cubicBezTo>
                  <a:cubicBezTo>
                    <a:pt x="17384" y="25443"/>
                    <a:pt x="17657" y="25302"/>
                    <a:pt x="17914" y="25136"/>
                  </a:cubicBezTo>
                  <a:cubicBezTo>
                    <a:pt x="18227" y="24935"/>
                    <a:pt x="18508" y="24689"/>
                    <a:pt x="18814" y="24485"/>
                  </a:cubicBezTo>
                  <a:cubicBezTo>
                    <a:pt x="18851" y="24465"/>
                    <a:pt x="18894" y="24451"/>
                    <a:pt x="18937" y="24451"/>
                  </a:cubicBezTo>
                  <a:cubicBezTo>
                    <a:pt x="18871" y="24030"/>
                    <a:pt x="18803" y="23520"/>
                    <a:pt x="18791" y="23388"/>
                  </a:cubicBezTo>
                  <a:cubicBezTo>
                    <a:pt x="18771" y="23076"/>
                    <a:pt x="18742" y="22766"/>
                    <a:pt x="18711" y="22457"/>
                  </a:cubicBezTo>
                  <a:cubicBezTo>
                    <a:pt x="18634" y="21715"/>
                    <a:pt x="18528" y="20978"/>
                    <a:pt x="18396" y="20242"/>
                  </a:cubicBezTo>
                  <a:cubicBezTo>
                    <a:pt x="18124" y="18740"/>
                    <a:pt x="17737" y="17262"/>
                    <a:pt x="17241" y="15821"/>
                  </a:cubicBezTo>
                  <a:cubicBezTo>
                    <a:pt x="16278" y="13015"/>
                    <a:pt x="14940" y="10351"/>
                    <a:pt x="13270" y="7901"/>
                  </a:cubicBezTo>
                  <a:cubicBezTo>
                    <a:pt x="11230" y="4904"/>
                    <a:pt x="8740" y="2239"/>
                    <a:pt x="58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7"/>
            <p:cNvSpPr/>
            <p:nvPr/>
          </p:nvSpPr>
          <p:spPr>
            <a:xfrm>
              <a:off x="6624666" y="3123560"/>
              <a:ext cx="529822" cy="778611"/>
            </a:xfrm>
            <a:custGeom>
              <a:avLst/>
              <a:gdLst/>
              <a:ahLst/>
              <a:cxnLst/>
              <a:rect l="l" t="t" r="r" b="b"/>
              <a:pathLst>
                <a:path w="6425" h="9442" extrusionOk="0">
                  <a:moveTo>
                    <a:pt x="0" y="1"/>
                  </a:moveTo>
                  <a:lnTo>
                    <a:pt x="0" y="1"/>
                  </a:lnTo>
                  <a:cubicBezTo>
                    <a:pt x="12" y="3342"/>
                    <a:pt x="926" y="6416"/>
                    <a:pt x="2353" y="9442"/>
                  </a:cubicBezTo>
                  <a:cubicBezTo>
                    <a:pt x="2992" y="9313"/>
                    <a:pt x="3682" y="9413"/>
                    <a:pt x="4327" y="9273"/>
                  </a:cubicBezTo>
                  <a:cubicBezTo>
                    <a:pt x="5315" y="9061"/>
                    <a:pt x="5868" y="8557"/>
                    <a:pt x="6313" y="7683"/>
                  </a:cubicBezTo>
                  <a:cubicBezTo>
                    <a:pt x="6330" y="7645"/>
                    <a:pt x="6358" y="7614"/>
                    <a:pt x="6390" y="7591"/>
                  </a:cubicBezTo>
                  <a:cubicBezTo>
                    <a:pt x="6327" y="7493"/>
                    <a:pt x="6338" y="7365"/>
                    <a:pt x="6424" y="7284"/>
                  </a:cubicBezTo>
                  <a:cubicBezTo>
                    <a:pt x="5333" y="4121"/>
                    <a:pt x="2393" y="219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7"/>
            <p:cNvSpPr/>
            <p:nvPr/>
          </p:nvSpPr>
          <p:spPr>
            <a:xfrm>
              <a:off x="6156780" y="3418939"/>
              <a:ext cx="555632" cy="643537"/>
            </a:xfrm>
            <a:custGeom>
              <a:avLst/>
              <a:gdLst/>
              <a:ahLst/>
              <a:cxnLst/>
              <a:rect l="l" t="t" r="r" b="b"/>
              <a:pathLst>
                <a:path w="6738" h="7804" extrusionOk="0">
                  <a:moveTo>
                    <a:pt x="1" y="0"/>
                  </a:moveTo>
                  <a:lnTo>
                    <a:pt x="1" y="0"/>
                  </a:lnTo>
                  <a:cubicBezTo>
                    <a:pt x="6" y="46"/>
                    <a:pt x="18" y="95"/>
                    <a:pt x="24" y="144"/>
                  </a:cubicBezTo>
                  <a:lnTo>
                    <a:pt x="27" y="144"/>
                  </a:lnTo>
                  <a:cubicBezTo>
                    <a:pt x="316" y="1909"/>
                    <a:pt x="683" y="3634"/>
                    <a:pt x="1327" y="5321"/>
                  </a:cubicBezTo>
                  <a:cubicBezTo>
                    <a:pt x="1482" y="5722"/>
                    <a:pt x="1651" y="6121"/>
                    <a:pt x="1829" y="6516"/>
                  </a:cubicBezTo>
                  <a:cubicBezTo>
                    <a:pt x="2130" y="7169"/>
                    <a:pt x="2190" y="7634"/>
                    <a:pt x="2935" y="7771"/>
                  </a:cubicBezTo>
                  <a:cubicBezTo>
                    <a:pt x="3054" y="7793"/>
                    <a:pt x="3161" y="7804"/>
                    <a:pt x="3261" y="7804"/>
                  </a:cubicBezTo>
                  <a:cubicBezTo>
                    <a:pt x="3737" y="7804"/>
                    <a:pt x="4033" y="7570"/>
                    <a:pt x="4528" y="7304"/>
                  </a:cubicBezTo>
                  <a:cubicBezTo>
                    <a:pt x="4591" y="7270"/>
                    <a:pt x="6737" y="6040"/>
                    <a:pt x="6101" y="5725"/>
                  </a:cubicBezTo>
                  <a:lnTo>
                    <a:pt x="6101" y="5725"/>
                  </a:lnTo>
                  <a:cubicBezTo>
                    <a:pt x="5992" y="5745"/>
                    <a:pt x="5883" y="5760"/>
                    <a:pt x="5772" y="5762"/>
                  </a:cubicBezTo>
                  <a:cubicBezTo>
                    <a:pt x="5837" y="5869"/>
                    <a:pt x="5762" y="6012"/>
                    <a:pt x="5654" y="6012"/>
                  </a:cubicBezTo>
                  <a:cubicBezTo>
                    <a:pt x="5625" y="6012"/>
                    <a:pt x="5594" y="6002"/>
                    <a:pt x="5562" y="5977"/>
                  </a:cubicBezTo>
                  <a:cubicBezTo>
                    <a:pt x="5442" y="5889"/>
                    <a:pt x="5325" y="5797"/>
                    <a:pt x="5204" y="5705"/>
                  </a:cubicBezTo>
                  <a:cubicBezTo>
                    <a:pt x="3107" y="4075"/>
                    <a:pt x="1390" y="214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p:nvPr/>
          </p:nvSpPr>
          <p:spPr>
            <a:xfrm>
              <a:off x="5988064" y="1896527"/>
              <a:ext cx="574764" cy="531801"/>
            </a:xfrm>
            <a:custGeom>
              <a:avLst/>
              <a:gdLst/>
              <a:ahLst/>
              <a:cxnLst/>
              <a:rect l="l" t="t" r="r" b="b"/>
              <a:pathLst>
                <a:path w="6970" h="6449" extrusionOk="0">
                  <a:moveTo>
                    <a:pt x="3163" y="1092"/>
                  </a:moveTo>
                  <a:cubicBezTo>
                    <a:pt x="3856" y="1092"/>
                    <a:pt x="4552" y="1360"/>
                    <a:pt x="5047" y="1875"/>
                  </a:cubicBezTo>
                  <a:cubicBezTo>
                    <a:pt x="5995" y="2860"/>
                    <a:pt x="5749" y="4431"/>
                    <a:pt x="4800" y="5322"/>
                  </a:cubicBezTo>
                  <a:cubicBezTo>
                    <a:pt x="4345" y="5752"/>
                    <a:pt x="3791" y="5954"/>
                    <a:pt x="3239" y="5954"/>
                  </a:cubicBezTo>
                  <a:cubicBezTo>
                    <a:pt x="2537" y="5954"/>
                    <a:pt x="1837" y="5627"/>
                    <a:pt x="1345" y="5024"/>
                  </a:cubicBezTo>
                  <a:cubicBezTo>
                    <a:pt x="508" y="3995"/>
                    <a:pt x="631" y="2703"/>
                    <a:pt x="1471" y="1835"/>
                  </a:cubicBezTo>
                  <a:cubicBezTo>
                    <a:pt x="1468" y="1769"/>
                    <a:pt x="1497" y="1706"/>
                    <a:pt x="1548" y="1665"/>
                  </a:cubicBezTo>
                  <a:cubicBezTo>
                    <a:pt x="2005" y="1279"/>
                    <a:pt x="2583" y="1092"/>
                    <a:pt x="3163" y="1092"/>
                  </a:cubicBezTo>
                  <a:close/>
                  <a:moveTo>
                    <a:pt x="3346" y="0"/>
                  </a:moveTo>
                  <a:cubicBezTo>
                    <a:pt x="2784" y="0"/>
                    <a:pt x="2217" y="124"/>
                    <a:pt x="1709" y="365"/>
                  </a:cubicBezTo>
                  <a:cubicBezTo>
                    <a:pt x="1763" y="379"/>
                    <a:pt x="1820" y="390"/>
                    <a:pt x="1881" y="408"/>
                  </a:cubicBezTo>
                  <a:cubicBezTo>
                    <a:pt x="1970" y="435"/>
                    <a:pt x="1941" y="578"/>
                    <a:pt x="1857" y="578"/>
                  </a:cubicBezTo>
                  <a:cubicBezTo>
                    <a:pt x="1853" y="578"/>
                    <a:pt x="1848" y="577"/>
                    <a:pt x="1843" y="577"/>
                  </a:cubicBezTo>
                  <a:cubicBezTo>
                    <a:pt x="1776" y="565"/>
                    <a:pt x="1711" y="559"/>
                    <a:pt x="1649" y="559"/>
                  </a:cubicBezTo>
                  <a:cubicBezTo>
                    <a:pt x="602" y="559"/>
                    <a:pt x="135" y="2152"/>
                    <a:pt x="70" y="2906"/>
                  </a:cubicBezTo>
                  <a:cubicBezTo>
                    <a:pt x="1" y="3746"/>
                    <a:pt x="265" y="4668"/>
                    <a:pt x="806" y="5322"/>
                  </a:cubicBezTo>
                  <a:cubicBezTo>
                    <a:pt x="1422" y="6066"/>
                    <a:pt x="2377" y="6448"/>
                    <a:pt x="3331" y="6448"/>
                  </a:cubicBezTo>
                  <a:cubicBezTo>
                    <a:pt x="3992" y="6448"/>
                    <a:pt x="4652" y="6265"/>
                    <a:pt x="5199" y="5892"/>
                  </a:cubicBezTo>
                  <a:cubicBezTo>
                    <a:pt x="6548" y="4963"/>
                    <a:pt x="6969" y="3024"/>
                    <a:pt x="6190" y="1585"/>
                  </a:cubicBezTo>
                  <a:cubicBezTo>
                    <a:pt x="5607" y="509"/>
                    <a:pt x="4485" y="0"/>
                    <a:pt x="3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7"/>
            <p:cNvSpPr/>
            <p:nvPr/>
          </p:nvSpPr>
          <p:spPr>
            <a:xfrm>
              <a:off x="5947576" y="1861234"/>
              <a:ext cx="659865" cy="599420"/>
            </a:xfrm>
            <a:custGeom>
              <a:avLst/>
              <a:gdLst/>
              <a:ahLst/>
              <a:cxnLst/>
              <a:rect l="l" t="t" r="r" b="b"/>
              <a:pathLst>
                <a:path w="8002" h="7269" extrusionOk="0">
                  <a:moveTo>
                    <a:pt x="3840" y="429"/>
                  </a:moveTo>
                  <a:cubicBezTo>
                    <a:pt x="4978" y="429"/>
                    <a:pt x="6098" y="938"/>
                    <a:pt x="6681" y="2013"/>
                  </a:cubicBezTo>
                  <a:cubicBezTo>
                    <a:pt x="7460" y="3452"/>
                    <a:pt x="7039" y="5391"/>
                    <a:pt x="5690" y="6320"/>
                  </a:cubicBezTo>
                  <a:cubicBezTo>
                    <a:pt x="5143" y="6693"/>
                    <a:pt x="4482" y="6877"/>
                    <a:pt x="3821" y="6877"/>
                  </a:cubicBezTo>
                  <a:cubicBezTo>
                    <a:pt x="2868" y="6877"/>
                    <a:pt x="1914" y="6496"/>
                    <a:pt x="1297" y="5750"/>
                  </a:cubicBezTo>
                  <a:cubicBezTo>
                    <a:pt x="756" y="5099"/>
                    <a:pt x="492" y="4177"/>
                    <a:pt x="561" y="3334"/>
                  </a:cubicBezTo>
                  <a:cubicBezTo>
                    <a:pt x="625" y="2583"/>
                    <a:pt x="1093" y="989"/>
                    <a:pt x="2138" y="989"/>
                  </a:cubicBezTo>
                  <a:cubicBezTo>
                    <a:pt x="2201" y="989"/>
                    <a:pt x="2267" y="995"/>
                    <a:pt x="2334" y="1007"/>
                  </a:cubicBezTo>
                  <a:cubicBezTo>
                    <a:pt x="2339" y="1008"/>
                    <a:pt x="2344" y="1009"/>
                    <a:pt x="2348" y="1009"/>
                  </a:cubicBezTo>
                  <a:cubicBezTo>
                    <a:pt x="2432" y="1009"/>
                    <a:pt x="2461" y="866"/>
                    <a:pt x="2372" y="838"/>
                  </a:cubicBezTo>
                  <a:cubicBezTo>
                    <a:pt x="2311" y="821"/>
                    <a:pt x="2254" y="807"/>
                    <a:pt x="2200" y="795"/>
                  </a:cubicBezTo>
                  <a:cubicBezTo>
                    <a:pt x="2709" y="554"/>
                    <a:pt x="3276" y="429"/>
                    <a:pt x="3840" y="429"/>
                  </a:cubicBezTo>
                  <a:close/>
                  <a:moveTo>
                    <a:pt x="3797" y="1"/>
                  </a:moveTo>
                  <a:cubicBezTo>
                    <a:pt x="3187" y="1"/>
                    <a:pt x="2575" y="142"/>
                    <a:pt x="2025" y="434"/>
                  </a:cubicBezTo>
                  <a:cubicBezTo>
                    <a:pt x="1896" y="500"/>
                    <a:pt x="1873" y="675"/>
                    <a:pt x="1982" y="773"/>
                  </a:cubicBezTo>
                  <a:cubicBezTo>
                    <a:pt x="1961" y="772"/>
                    <a:pt x="1940" y="771"/>
                    <a:pt x="1920" y="771"/>
                  </a:cubicBezTo>
                  <a:cubicBezTo>
                    <a:pt x="354" y="771"/>
                    <a:pt x="0" y="3558"/>
                    <a:pt x="329" y="4704"/>
                  </a:cubicBezTo>
                  <a:cubicBezTo>
                    <a:pt x="788" y="6299"/>
                    <a:pt x="2280" y="7268"/>
                    <a:pt x="3854" y="7268"/>
                  </a:cubicBezTo>
                  <a:cubicBezTo>
                    <a:pt x="4222" y="7268"/>
                    <a:pt x="4594" y="7215"/>
                    <a:pt x="4959" y="7105"/>
                  </a:cubicBezTo>
                  <a:cubicBezTo>
                    <a:pt x="7002" y="6489"/>
                    <a:pt x="8002" y="4099"/>
                    <a:pt x="7197" y="2154"/>
                  </a:cubicBezTo>
                  <a:cubicBezTo>
                    <a:pt x="6622" y="765"/>
                    <a:pt x="5216" y="1"/>
                    <a:pt x="3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7"/>
            <p:cNvSpPr/>
            <p:nvPr/>
          </p:nvSpPr>
          <p:spPr>
            <a:xfrm>
              <a:off x="6029955" y="1986576"/>
              <a:ext cx="452554" cy="401015"/>
            </a:xfrm>
            <a:custGeom>
              <a:avLst/>
              <a:gdLst/>
              <a:ahLst/>
              <a:cxnLst/>
              <a:rect l="l" t="t" r="r" b="b"/>
              <a:pathLst>
                <a:path w="5488" h="4863" extrusionOk="0">
                  <a:moveTo>
                    <a:pt x="2667" y="456"/>
                  </a:moveTo>
                  <a:cubicBezTo>
                    <a:pt x="3180" y="456"/>
                    <a:pt x="3695" y="632"/>
                    <a:pt x="4095" y="986"/>
                  </a:cubicBezTo>
                  <a:cubicBezTo>
                    <a:pt x="4937" y="1731"/>
                    <a:pt x="4822" y="2972"/>
                    <a:pt x="4115" y="3765"/>
                  </a:cubicBezTo>
                  <a:cubicBezTo>
                    <a:pt x="3723" y="4203"/>
                    <a:pt x="3217" y="4419"/>
                    <a:pt x="2708" y="4419"/>
                  </a:cubicBezTo>
                  <a:cubicBezTo>
                    <a:pt x="2207" y="4419"/>
                    <a:pt x="1704" y="4210"/>
                    <a:pt x="1307" y="3800"/>
                  </a:cubicBezTo>
                  <a:cubicBezTo>
                    <a:pt x="456" y="2920"/>
                    <a:pt x="582" y="1843"/>
                    <a:pt x="1204" y="963"/>
                  </a:cubicBezTo>
                  <a:cubicBezTo>
                    <a:pt x="1246" y="960"/>
                    <a:pt x="1289" y="943"/>
                    <a:pt x="1324" y="917"/>
                  </a:cubicBezTo>
                  <a:cubicBezTo>
                    <a:pt x="1707" y="610"/>
                    <a:pt x="2187" y="456"/>
                    <a:pt x="2667" y="456"/>
                  </a:cubicBezTo>
                  <a:close/>
                  <a:moveTo>
                    <a:pt x="2655" y="0"/>
                  </a:moveTo>
                  <a:cubicBezTo>
                    <a:pt x="2075" y="0"/>
                    <a:pt x="1497" y="187"/>
                    <a:pt x="1040" y="573"/>
                  </a:cubicBezTo>
                  <a:cubicBezTo>
                    <a:pt x="989" y="614"/>
                    <a:pt x="960" y="677"/>
                    <a:pt x="963" y="743"/>
                  </a:cubicBezTo>
                  <a:cubicBezTo>
                    <a:pt x="123" y="1611"/>
                    <a:pt x="0" y="2903"/>
                    <a:pt x="837" y="3932"/>
                  </a:cubicBezTo>
                  <a:cubicBezTo>
                    <a:pt x="1329" y="4535"/>
                    <a:pt x="2029" y="4862"/>
                    <a:pt x="2731" y="4862"/>
                  </a:cubicBezTo>
                  <a:cubicBezTo>
                    <a:pt x="3283" y="4862"/>
                    <a:pt x="3837" y="4660"/>
                    <a:pt x="4292" y="4230"/>
                  </a:cubicBezTo>
                  <a:cubicBezTo>
                    <a:pt x="5241" y="3339"/>
                    <a:pt x="5487" y="1768"/>
                    <a:pt x="4539" y="783"/>
                  </a:cubicBezTo>
                  <a:cubicBezTo>
                    <a:pt x="4044" y="268"/>
                    <a:pt x="3348" y="0"/>
                    <a:pt x="2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7"/>
            <p:cNvSpPr/>
            <p:nvPr/>
          </p:nvSpPr>
          <p:spPr>
            <a:xfrm>
              <a:off x="6067475" y="2024096"/>
              <a:ext cx="369679" cy="326799"/>
            </a:xfrm>
            <a:custGeom>
              <a:avLst/>
              <a:gdLst/>
              <a:ahLst/>
              <a:cxnLst/>
              <a:rect l="l" t="t" r="r" b="b"/>
              <a:pathLst>
                <a:path w="4483" h="3963" extrusionOk="0">
                  <a:moveTo>
                    <a:pt x="2212" y="1"/>
                  </a:moveTo>
                  <a:cubicBezTo>
                    <a:pt x="1732" y="1"/>
                    <a:pt x="1252" y="155"/>
                    <a:pt x="869" y="462"/>
                  </a:cubicBezTo>
                  <a:cubicBezTo>
                    <a:pt x="834" y="488"/>
                    <a:pt x="791" y="505"/>
                    <a:pt x="749" y="508"/>
                  </a:cubicBezTo>
                  <a:cubicBezTo>
                    <a:pt x="127" y="1388"/>
                    <a:pt x="1" y="2465"/>
                    <a:pt x="852" y="3345"/>
                  </a:cubicBezTo>
                  <a:cubicBezTo>
                    <a:pt x="1250" y="3754"/>
                    <a:pt x="1753" y="3963"/>
                    <a:pt x="2254" y="3963"/>
                  </a:cubicBezTo>
                  <a:cubicBezTo>
                    <a:pt x="2762" y="3963"/>
                    <a:pt x="3269" y="3748"/>
                    <a:pt x="3660" y="3310"/>
                  </a:cubicBezTo>
                  <a:cubicBezTo>
                    <a:pt x="4367" y="2517"/>
                    <a:pt x="4482" y="1276"/>
                    <a:pt x="3640" y="531"/>
                  </a:cubicBezTo>
                  <a:cubicBezTo>
                    <a:pt x="3240" y="177"/>
                    <a:pt x="2725" y="1"/>
                    <a:pt x="2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7"/>
            <p:cNvSpPr/>
            <p:nvPr/>
          </p:nvSpPr>
          <p:spPr>
            <a:xfrm>
              <a:off x="5762945" y="1236585"/>
              <a:ext cx="453709" cy="545407"/>
            </a:xfrm>
            <a:custGeom>
              <a:avLst/>
              <a:gdLst/>
              <a:ahLst/>
              <a:cxnLst/>
              <a:rect l="l" t="t" r="r" b="b"/>
              <a:pathLst>
                <a:path w="5502" h="6614" extrusionOk="0">
                  <a:moveTo>
                    <a:pt x="235" y="1"/>
                  </a:moveTo>
                  <a:cubicBezTo>
                    <a:pt x="75" y="2121"/>
                    <a:pt x="0" y="4250"/>
                    <a:pt x="37" y="6376"/>
                  </a:cubicBezTo>
                  <a:cubicBezTo>
                    <a:pt x="534" y="6536"/>
                    <a:pt x="1036" y="6614"/>
                    <a:pt x="1525" y="6614"/>
                  </a:cubicBezTo>
                  <a:cubicBezTo>
                    <a:pt x="3393" y="6614"/>
                    <a:pt x="5069" y="5476"/>
                    <a:pt x="5476" y="3388"/>
                  </a:cubicBezTo>
                  <a:cubicBezTo>
                    <a:pt x="5482" y="3368"/>
                    <a:pt x="5490" y="3345"/>
                    <a:pt x="5502" y="3325"/>
                  </a:cubicBezTo>
                  <a:cubicBezTo>
                    <a:pt x="3848" y="2064"/>
                    <a:pt x="2086" y="952"/>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57"/>
          <p:cNvSpPr/>
          <p:nvPr/>
        </p:nvSpPr>
        <p:spPr>
          <a:xfrm rot="-1035027">
            <a:off x="8303285" y="1206499"/>
            <a:ext cx="983529" cy="88755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6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8930" y="1162542"/>
            <a:ext cx="6221078"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90191" y="1192168"/>
            <a:ext cx="6348874"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p:cNvSpPr/>
          <p:nvPr/>
        </p:nvSpPr>
        <p:spPr>
          <a:xfrm>
            <a:off x="2544965" y="3928288"/>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9"/>
          <p:cNvSpPr txBox="1">
            <a:spLocks noGrp="1"/>
          </p:cNvSpPr>
          <p:nvPr>
            <p:ph type="subTitle" idx="1"/>
          </p:nvPr>
        </p:nvSpPr>
        <p:spPr>
          <a:xfrm>
            <a:off x="1525370" y="1727302"/>
            <a:ext cx="6586576" cy="19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smtClean="0"/>
              <a:t>Thảo luận nhóm đôi</a:t>
            </a:r>
          </a:p>
          <a:p>
            <a:pPr marL="0" lvl="0" indent="0" algn="ctr" rtl="0">
              <a:spcBef>
                <a:spcPts val="0"/>
              </a:spcBef>
              <a:spcAft>
                <a:spcPts val="0"/>
              </a:spcAft>
              <a:buNone/>
            </a:pPr>
            <a:r>
              <a:rPr lang="vi-VN" sz="4400" dirty="0" smtClean="0"/>
              <a:t>Thời gian: 3 phút</a:t>
            </a:r>
          </a:p>
        </p:txBody>
      </p:sp>
      <p:grpSp>
        <p:nvGrpSpPr>
          <p:cNvPr id="548" name="Google Shape;548;p59"/>
          <p:cNvGrpSpPr/>
          <p:nvPr/>
        </p:nvGrpSpPr>
        <p:grpSpPr>
          <a:xfrm>
            <a:off x="930765" y="489363"/>
            <a:ext cx="1663844" cy="1216701"/>
            <a:chOff x="3348925" y="3556225"/>
            <a:chExt cx="776300" cy="567650"/>
          </a:xfrm>
        </p:grpSpPr>
        <p:sp>
          <p:nvSpPr>
            <p:cNvPr id="549"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97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pSp>
        <p:nvGrpSpPr>
          <p:cNvPr id="627" name="Google Shape;627;p63"/>
          <p:cNvGrpSpPr/>
          <p:nvPr/>
        </p:nvGrpSpPr>
        <p:grpSpPr>
          <a:xfrm>
            <a:off x="241445" y="141248"/>
            <a:ext cx="3857219" cy="1645542"/>
            <a:chOff x="1540350" y="826005"/>
            <a:chExt cx="6259025" cy="3378825"/>
          </a:xfrm>
        </p:grpSpPr>
        <p:sp>
          <p:nvSpPr>
            <p:cNvPr id="628"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0" name="Google Shape;650;p63"/>
          <p:cNvSpPr txBox="1">
            <a:spLocks noGrp="1"/>
          </p:cNvSpPr>
          <p:nvPr>
            <p:ph type="subTitle" idx="1"/>
          </p:nvPr>
        </p:nvSpPr>
        <p:spPr>
          <a:xfrm>
            <a:off x="508244" y="515268"/>
            <a:ext cx="3021560" cy="3420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000" dirty="0" smtClean="0"/>
              <a:t>a, Chịu thương chịu khó</a:t>
            </a:r>
            <a:endParaRPr sz="2000" dirty="0"/>
          </a:p>
        </p:txBody>
      </p:sp>
      <p:sp>
        <p:nvSpPr>
          <p:cNvPr id="651" name="Google Shape;651;p63"/>
          <p:cNvSpPr txBox="1">
            <a:spLocks noGrp="1"/>
          </p:cNvSpPr>
          <p:nvPr>
            <p:ph type="subTitle" idx="2"/>
          </p:nvPr>
        </p:nvSpPr>
        <p:spPr>
          <a:xfrm>
            <a:off x="509125" y="865724"/>
            <a:ext cx="3020592" cy="9210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t>Cần cù, chăm chỉ, không ngại khó ngại khổ. </a:t>
            </a:r>
            <a:endParaRPr sz="2000" dirty="0"/>
          </a:p>
        </p:txBody>
      </p:sp>
      <p:grpSp>
        <p:nvGrpSpPr>
          <p:cNvPr id="32" name="Google Shape;627;p63"/>
          <p:cNvGrpSpPr/>
          <p:nvPr/>
        </p:nvGrpSpPr>
        <p:grpSpPr>
          <a:xfrm>
            <a:off x="4653874" y="155712"/>
            <a:ext cx="3857219" cy="1645542"/>
            <a:chOff x="1540350" y="826005"/>
            <a:chExt cx="6259025" cy="3378825"/>
          </a:xfrm>
        </p:grpSpPr>
        <p:sp>
          <p:nvSpPr>
            <p:cNvPr id="33"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650;p63"/>
          <p:cNvSpPr txBox="1">
            <a:spLocks noGrp="1"/>
          </p:cNvSpPr>
          <p:nvPr>
            <p:ph type="subTitle" idx="1"/>
          </p:nvPr>
        </p:nvSpPr>
        <p:spPr>
          <a:xfrm>
            <a:off x="4921553" y="335046"/>
            <a:ext cx="3021560" cy="3420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000" dirty="0" smtClean="0"/>
              <a:t>b, Dám nghĩ dám làm</a:t>
            </a:r>
            <a:endParaRPr sz="2000" dirty="0"/>
          </a:p>
        </p:txBody>
      </p:sp>
      <p:sp>
        <p:nvSpPr>
          <p:cNvPr id="36" name="Google Shape;651;p63"/>
          <p:cNvSpPr txBox="1">
            <a:spLocks noGrp="1"/>
          </p:cNvSpPr>
          <p:nvPr>
            <p:ph type="subTitle" idx="2"/>
          </p:nvPr>
        </p:nvSpPr>
        <p:spPr>
          <a:xfrm>
            <a:off x="4871230" y="632373"/>
            <a:ext cx="3301886" cy="9210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t>Mạnh dạn, táo bạo, có nhiều sáng kiến và dám thực hiện sáng kiến đó</a:t>
            </a:r>
            <a:endParaRPr sz="2000" dirty="0"/>
          </a:p>
        </p:txBody>
      </p:sp>
      <p:grpSp>
        <p:nvGrpSpPr>
          <p:cNvPr id="37" name="Google Shape;627;p63"/>
          <p:cNvGrpSpPr/>
          <p:nvPr/>
        </p:nvGrpSpPr>
        <p:grpSpPr>
          <a:xfrm>
            <a:off x="248599" y="1913573"/>
            <a:ext cx="3857219" cy="1645542"/>
            <a:chOff x="1540350" y="826005"/>
            <a:chExt cx="6259025" cy="3378825"/>
          </a:xfrm>
        </p:grpSpPr>
        <p:sp>
          <p:nvSpPr>
            <p:cNvPr id="38"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650;p63"/>
          <p:cNvSpPr txBox="1">
            <a:spLocks noGrp="1"/>
          </p:cNvSpPr>
          <p:nvPr>
            <p:ph type="subTitle" idx="1"/>
          </p:nvPr>
        </p:nvSpPr>
        <p:spPr>
          <a:xfrm>
            <a:off x="515398" y="2287593"/>
            <a:ext cx="3021560" cy="3420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000" dirty="0" smtClean="0"/>
              <a:t>c, Muôn người như một</a:t>
            </a:r>
            <a:endParaRPr sz="2000" dirty="0"/>
          </a:p>
        </p:txBody>
      </p:sp>
      <p:sp>
        <p:nvSpPr>
          <p:cNvPr id="41" name="Google Shape;651;p63"/>
          <p:cNvSpPr txBox="1">
            <a:spLocks noGrp="1"/>
          </p:cNvSpPr>
          <p:nvPr>
            <p:ph type="subTitle" idx="2"/>
          </p:nvPr>
        </p:nvSpPr>
        <p:spPr>
          <a:xfrm>
            <a:off x="516279" y="2638049"/>
            <a:ext cx="3020592" cy="9210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t>Đoàn kết, thống nhất trong ý chí và hành động.</a:t>
            </a:r>
            <a:endParaRPr sz="2000" dirty="0"/>
          </a:p>
        </p:txBody>
      </p:sp>
      <p:grpSp>
        <p:nvGrpSpPr>
          <p:cNvPr id="42" name="Google Shape;627;p63"/>
          <p:cNvGrpSpPr/>
          <p:nvPr/>
        </p:nvGrpSpPr>
        <p:grpSpPr>
          <a:xfrm>
            <a:off x="4781648" y="1913573"/>
            <a:ext cx="3878258" cy="1580723"/>
            <a:chOff x="1540350" y="826005"/>
            <a:chExt cx="6259025" cy="3378825"/>
          </a:xfrm>
        </p:grpSpPr>
        <p:sp>
          <p:nvSpPr>
            <p:cNvPr id="43"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650;p63"/>
          <p:cNvSpPr txBox="1">
            <a:spLocks noGrp="1"/>
          </p:cNvSpPr>
          <p:nvPr>
            <p:ph type="subTitle" idx="1"/>
          </p:nvPr>
        </p:nvSpPr>
        <p:spPr>
          <a:xfrm>
            <a:off x="5011393" y="2170750"/>
            <a:ext cx="3021560" cy="34205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000" dirty="0" smtClean="0"/>
              <a:t>d, Trọng nghĩa khinh tài</a:t>
            </a:r>
            <a:endParaRPr sz="2000" dirty="0"/>
          </a:p>
        </p:txBody>
      </p:sp>
      <p:sp>
        <p:nvSpPr>
          <p:cNvPr id="46" name="Google Shape;651;p63"/>
          <p:cNvSpPr txBox="1">
            <a:spLocks noGrp="1"/>
          </p:cNvSpPr>
          <p:nvPr>
            <p:ph type="subTitle" idx="2"/>
          </p:nvPr>
        </p:nvSpPr>
        <p:spPr>
          <a:xfrm>
            <a:off x="5043035" y="2452580"/>
            <a:ext cx="3020592" cy="9210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t>Coi trọng đạo lý và tình cảm, coi nhẹ tiền bạc. </a:t>
            </a:r>
            <a:endParaRPr sz="2000" dirty="0"/>
          </a:p>
        </p:txBody>
      </p:sp>
      <p:grpSp>
        <p:nvGrpSpPr>
          <p:cNvPr id="47" name="Google Shape;627;p63"/>
          <p:cNvGrpSpPr/>
          <p:nvPr/>
        </p:nvGrpSpPr>
        <p:grpSpPr>
          <a:xfrm>
            <a:off x="2495774" y="3567520"/>
            <a:ext cx="3683645" cy="1612872"/>
            <a:chOff x="1540350" y="826005"/>
            <a:chExt cx="6259025" cy="3378825"/>
          </a:xfrm>
        </p:grpSpPr>
        <p:sp>
          <p:nvSpPr>
            <p:cNvPr id="48" name="Google Shape;628;p63"/>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29;p63"/>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650;p63"/>
          <p:cNvSpPr txBox="1">
            <a:spLocks noGrp="1"/>
          </p:cNvSpPr>
          <p:nvPr>
            <p:ph type="subTitle" idx="1"/>
          </p:nvPr>
        </p:nvSpPr>
        <p:spPr>
          <a:xfrm>
            <a:off x="2724969" y="3915661"/>
            <a:ext cx="2885590" cy="33526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000" dirty="0" smtClean="0"/>
              <a:t>e, Uống nước nhớ nguồn</a:t>
            </a:r>
            <a:endParaRPr sz="2000" dirty="0"/>
          </a:p>
        </p:txBody>
      </p:sp>
      <p:sp>
        <p:nvSpPr>
          <p:cNvPr id="51" name="Google Shape;651;p63"/>
          <p:cNvSpPr txBox="1">
            <a:spLocks noGrp="1"/>
          </p:cNvSpPr>
          <p:nvPr>
            <p:ph type="subTitle" idx="2"/>
          </p:nvPr>
        </p:nvSpPr>
        <p:spPr>
          <a:xfrm>
            <a:off x="2551894" y="4215445"/>
            <a:ext cx="3447454" cy="90277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000" dirty="0" smtClean="0"/>
              <a:t>Biết ơn người đã đem lại những điều tốt đẹp cho mình. </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1">
                                            <p:txEl>
                                              <p:pRg st="0" end="0"/>
                                            </p:txEl>
                                          </p:spTgt>
                                        </p:tgtEl>
                                        <p:attrNameLst>
                                          <p:attrName>style.visibility</p:attrName>
                                        </p:attrNameLst>
                                      </p:cBhvr>
                                      <p:to>
                                        <p:strVal val="visible"/>
                                      </p:to>
                                    </p:set>
                                    <p:anim calcmode="lin" valueType="num">
                                      <p:cBhvr additive="base">
                                        <p:cTn id="7" dur="500" fill="hold"/>
                                        <p:tgtEl>
                                          <p:spTgt spid="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 calcmode="lin" valueType="num">
                                      <p:cBhvr additive="base">
                                        <p:cTn id="1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 calcmode="lin" valueType="num">
                                      <p:cBhvr additive="base">
                                        <p:cTn id="19"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xEl>
                                              <p:pRg st="0" end="0"/>
                                            </p:txEl>
                                          </p:spTgt>
                                        </p:tgtEl>
                                        <p:attrNameLst>
                                          <p:attrName>style.visibility</p:attrName>
                                        </p:attrNameLst>
                                      </p:cBhvr>
                                      <p:to>
                                        <p:strVal val="visible"/>
                                      </p:to>
                                    </p:set>
                                    <p:anim calcmode="lin" valueType="num">
                                      <p:cBhvr additive="base">
                                        <p:cTn id="25"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1">
                                            <p:txEl>
                                              <p:pRg st="0" end="0"/>
                                            </p:txEl>
                                          </p:spTgt>
                                        </p:tgtEl>
                                        <p:attrNameLst>
                                          <p:attrName>style.visibility</p:attrName>
                                        </p:attrNameLst>
                                      </p:cBhvr>
                                      <p:to>
                                        <p:strVal val="visible"/>
                                      </p:to>
                                    </p:set>
                                    <p:anim calcmode="lin" valueType="num">
                                      <p:cBhvr additive="base">
                                        <p:cTn id="31"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0" build="p"/>
      <p:bldP spid="36" grpId="0" build="p"/>
      <p:bldP spid="46" grpId="0" build="p"/>
      <p:bldP spid="5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7"/>
          <p:cNvSpPr txBox="1">
            <a:spLocks noGrp="1"/>
          </p:cNvSpPr>
          <p:nvPr>
            <p:ph type="title"/>
          </p:nvPr>
        </p:nvSpPr>
        <p:spPr>
          <a:xfrm>
            <a:off x="65394" y="2058891"/>
            <a:ext cx="8280004"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000" dirty="0" smtClean="0"/>
              <a:t>Bài 3: Đọc truyện sau (SGK Tiếng việt 5 – tập 1 trang 27)  và trả lời câu hỏi:</a:t>
            </a:r>
            <a:endParaRPr sz="2000" dirty="0"/>
          </a:p>
        </p:txBody>
      </p:sp>
      <p:sp>
        <p:nvSpPr>
          <p:cNvPr id="494" name="Google Shape;494;p57"/>
          <p:cNvSpPr txBox="1">
            <a:spLocks noGrp="1"/>
          </p:cNvSpPr>
          <p:nvPr>
            <p:ph type="subTitle" idx="1"/>
          </p:nvPr>
        </p:nvSpPr>
        <p:spPr>
          <a:xfrm>
            <a:off x="224493" y="2759017"/>
            <a:ext cx="7374054" cy="19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400" dirty="0" smtClean="0"/>
              <a:t>a, Vì sao người Việt Nam ta gọi nhau là </a:t>
            </a:r>
            <a:r>
              <a:rPr lang="vi-VN" sz="2400" i="1" dirty="0" smtClean="0"/>
              <a:t>đồng bào?</a:t>
            </a:r>
          </a:p>
          <a:p>
            <a:pPr marL="0" lvl="0" indent="0" algn="l" rtl="0">
              <a:spcBef>
                <a:spcPts val="0"/>
              </a:spcBef>
              <a:spcAft>
                <a:spcPts val="0"/>
              </a:spcAft>
              <a:buNone/>
            </a:pPr>
            <a:r>
              <a:rPr lang="vi-VN" sz="2400" dirty="0" smtClean="0"/>
              <a:t>b, Tìm từ bắt đầu bằng tiếng </a:t>
            </a:r>
            <a:r>
              <a:rPr lang="vi-VN" sz="2400" i="1" dirty="0" smtClean="0"/>
              <a:t>đồng</a:t>
            </a:r>
            <a:r>
              <a:rPr lang="vi-VN" sz="2400" dirty="0" smtClean="0"/>
              <a:t> (có nghĩa là “cùng”)</a:t>
            </a:r>
          </a:p>
          <a:p>
            <a:pPr marL="0" lvl="0" indent="0" algn="l" rtl="0">
              <a:spcBef>
                <a:spcPts val="0"/>
              </a:spcBef>
              <a:spcAft>
                <a:spcPts val="0"/>
              </a:spcAft>
              <a:buNone/>
            </a:pPr>
            <a:r>
              <a:rPr lang="vi-VN" sz="2400" dirty="0" smtClean="0"/>
              <a:t>M: - đồng hương (người cùng quê)</a:t>
            </a:r>
          </a:p>
          <a:p>
            <a:pPr marL="0" lvl="0" indent="0" algn="l" rtl="0">
              <a:spcBef>
                <a:spcPts val="0"/>
              </a:spcBef>
              <a:spcAft>
                <a:spcPts val="0"/>
              </a:spcAft>
              <a:buNone/>
            </a:pPr>
            <a:r>
              <a:rPr lang="vi-VN" sz="2400" dirty="0"/>
              <a:t> </a:t>
            </a:r>
            <a:r>
              <a:rPr lang="vi-VN" sz="2400" dirty="0" smtClean="0"/>
              <a:t>     - đồng lòng (cùng một ý chí) </a:t>
            </a:r>
          </a:p>
          <a:p>
            <a:pPr marL="0" lvl="0" indent="0" algn="l" rtl="0">
              <a:spcBef>
                <a:spcPts val="0"/>
              </a:spcBef>
              <a:spcAft>
                <a:spcPts val="0"/>
              </a:spcAft>
              <a:buNone/>
            </a:pPr>
            <a:r>
              <a:rPr lang="vi-VN" sz="2400" dirty="0" smtClean="0"/>
              <a:t>c, Đặt câu với một trong những từ vừa tìm được. </a:t>
            </a:r>
            <a:endParaRPr sz="2400" dirty="0"/>
          </a:p>
        </p:txBody>
      </p:sp>
      <p:sp>
        <p:nvSpPr>
          <p:cNvPr id="495" name="Google Shape;495;p57"/>
          <p:cNvSpPr/>
          <p:nvPr/>
        </p:nvSpPr>
        <p:spPr>
          <a:xfrm rot="5400000" flipH="1">
            <a:off x="1840409" y="938526"/>
            <a:ext cx="1013745" cy="983519"/>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7"/>
          <p:cNvSpPr/>
          <p:nvPr/>
        </p:nvSpPr>
        <p:spPr>
          <a:xfrm>
            <a:off x="3380785" y="3448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rot="-1177723">
            <a:off x="4415908" y="7554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57"/>
          <p:cNvGrpSpPr/>
          <p:nvPr/>
        </p:nvGrpSpPr>
        <p:grpSpPr>
          <a:xfrm>
            <a:off x="7728615" y="2796733"/>
            <a:ext cx="1233566" cy="2066668"/>
            <a:chOff x="5677350" y="1171275"/>
            <a:chExt cx="2197791" cy="3432735"/>
          </a:xfrm>
        </p:grpSpPr>
        <p:sp>
          <p:nvSpPr>
            <p:cNvPr id="499" name="Google Shape;499;p57"/>
            <p:cNvSpPr/>
            <p:nvPr/>
          </p:nvSpPr>
          <p:spPr>
            <a:xfrm>
              <a:off x="5677350" y="1171275"/>
              <a:ext cx="2197791" cy="3060926"/>
            </a:xfrm>
            <a:custGeom>
              <a:avLst/>
              <a:gdLst/>
              <a:ahLst/>
              <a:cxnLst/>
              <a:rect l="l" t="t" r="r" b="b"/>
              <a:pathLst>
                <a:path w="26652" h="37119" extrusionOk="0">
                  <a:moveTo>
                    <a:pt x="1276" y="796"/>
                  </a:moveTo>
                  <a:cubicBezTo>
                    <a:pt x="3124" y="1744"/>
                    <a:pt x="4886" y="2856"/>
                    <a:pt x="6540" y="4117"/>
                  </a:cubicBezTo>
                  <a:cubicBezTo>
                    <a:pt x="6528" y="4137"/>
                    <a:pt x="6517" y="4160"/>
                    <a:pt x="6514" y="4182"/>
                  </a:cubicBezTo>
                  <a:cubicBezTo>
                    <a:pt x="6105" y="6271"/>
                    <a:pt x="4430" y="7408"/>
                    <a:pt x="2563" y="7408"/>
                  </a:cubicBezTo>
                  <a:cubicBezTo>
                    <a:pt x="2074" y="7408"/>
                    <a:pt x="1572" y="7330"/>
                    <a:pt x="1075" y="7171"/>
                  </a:cubicBezTo>
                  <a:lnTo>
                    <a:pt x="1075" y="7168"/>
                  </a:lnTo>
                  <a:cubicBezTo>
                    <a:pt x="1035" y="5042"/>
                    <a:pt x="1113" y="2913"/>
                    <a:pt x="1276" y="796"/>
                  </a:cubicBezTo>
                  <a:close/>
                  <a:moveTo>
                    <a:pt x="19589" y="22369"/>
                  </a:moveTo>
                  <a:lnTo>
                    <a:pt x="19589" y="22369"/>
                  </a:lnTo>
                  <a:cubicBezTo>
                    <a:pt x="20781" y="23790"/>
                    <a:pt x="21855" y="25306"/>
                    <a:pt x="22803" y="26902"/>
                  </a:cubicBezTo>
                  <a:cubicBezTo>
                    <a:pt x="23024" y="27283"/>
                    <a:pt x="23331" y="27693"/>
                    <a:pt x="23474" y="28105"/>
                  </a:cubicBezTo>
                  <a:cubicBezTo>
                    <a:pt x="23680" y="28699"/>
                    <a:pt x="23755" y="28661"/>
                    <a:pt x="23242" y="29143"/>
                  </a:cubicBezTo>
                  <a:cubicBezTo>
                    <a:pt x="22819" y="29543"/>
                    <a:pt x="21329" y="30480"/>
                    <a:pt x="20330" y="30480"/>
                  </a:cubicBezTo>
                  <a:cubicBezTo>
                    <a:pt x="19934" y="30480"/>
                    <a:pt x="19615" y="30332"/>
                    <a:pt x="19471" y="29945"/>
                  </a:cubicBezTo>
                  <a:cubicBezTo>
                    <a:pt x="19568" y="29882"/>
                    <a:pt x="19666" y="29819"/>
                    <a:pt x="19755" y="29750"/>
                  </a:cubicBezTo>
                  <a:cubicBezTo>
                    <a:pt x="19815" y="29787"/>
                    <a:pt x="19881" y="29819"/>
                    <a:pt x="19947" y="29839"/>
                  </a:cubicBezTo>
                  <a:cubicBezTo>
                    <a:pt x="19981" y="29852"/>
                    <a:pt x="20015" y="29858"/>
                    <a:pt x="20047" y="29858"/>
                  </a:cubicBezTo>
                  <a:cubicBezTo>
                    <a:pt x="20138" y="29858"/>
                    <a:pt x="20219" y="29811"/>
                    <a:pt x="20285" y="29739"/>
                  </a:cubicBezTo>
                  <a:cubicBezTo>
                    <a:pt x="20981" y="28974"/>
                    <a:pt x="20408" y="26782"/>
                    <a:pt x="20282" y="25873"/>
                  </a:cubicBezTo>
                  <a:cubicBezTo>
                    <a:pt x="20119" y="24693"/>
                    <a:pt x="19887" y="23524"/>
                    <a:pt x="19589" y="22369"/>
                  </a:cubicBezTo>
                  <a:close/>
                  <a:moveTo>
                    <a:pt x="23623" y="29561"/>
                  </a:moveTo>
                  <a:cubicBezTo>
                    <a:pt x="24334" y="30206"/>
                    <a:pt x="24772" y="30968"/>
                    <a:pt x="24964" y="31879"/>
                  </a:cubicBezTo>
                  <a:cubicBezTo>
                    <a:pt x="24715" y="31759"/>
                    <a:pt x="24457" y="31661"/>
                    <a:pt x="24190" y="31587"/>
                  </a:cubicBezTo>
                  <a:cubicBezTo>
                    <a:pt x="24162" y="31579"/>
                    <a:pt x="24135" y="31575"/>
                    <a:pt x="24110" y="31575"/>
                  </a:cubicBezTo>
                  <a:cubicBezTo>
                    <a:pt x="23919" y="31575"/>
                    <a:pt x="23807" y="31785"/>
                    <a:pt x="23918" y="31962"/>
                  </a:cubicBezTo>
                  <a:cubicBezTo>
                    <a:pt x="24356" y="32644"/>
                    <a:pt x="24749" y="33355"/>
                    <a:pt x="25087" y="34091"/>
                  </a:cubicBezTo>
                  <a:cubicBezTo>
                    <a:pt x="25288" y="34532"/>
                    <a:pt x="25528" y="35042"/>
                    <a:pt x="25623" y="35518"/>
                  </a:cubicBezTo>
                  <a:cubicBezTo>
                    <a:pt x="25728" y="36068"/>
                    <a:pt x="25680" y="36339"/>
                    <a:pt x="25333" y="36339"/>
                  </a:cubicBezTo>
                  <a:cubicBezTo>
                    <a:pt x="25233" y="36339"/>
                    <a:pt x="25108" y="36317"/>
                    <a:pt x="24955" y="36272"/>
                  </a:cubicBezTo>
                  <a:cubicBezTo>
                    <a:pt x="23397" y="35813"/>
                    <a:pt x="21778" y="34146"/>
                    <a:pt x="20720" y="32999"/>
                  </a:cubicBezTo>
                  <a:cubicBezTo>
                    <a:pt x="20672" y="32944"/>
                    <a:pt x="20608" y="32918"/>
                    <a:pt x="20544" y="32918"/>
                  </a:cubicBezTo>
                  <a:cubicBezTo>
                    <a:pt x="20455" y="32918"/>
                    <a:pt x="20367" y="32969"/>
                    <a:pt x="20331" y="33062"/>
                  </a:cubicBezTo>
                  <a:cubicBezTo>
                    <a:pt x="20236" y="33197"/>
                    <a:pt x="20144" y="33332"/>
                    <a:pt x="20053" y="33466"/>
                  </a:cubicBezTo>
                  <a:cubicBezTo>
                    <a:pt x="19666" y="32673"/>
                    <a:pt x="19606" y="31865"/>
                    <a:pt x="19829" y="31002"/>
                  </a:cubicBezTo>
                  <a:lnTo>
                    <a:pt x="19829" y="31002"/>
                  </a:lnTo>
                  <a:cubicBezTo>
                    <a:pt x="19952" y="31041"/>
                    <a:pt x="20087" y="31059"/>
                    <a:pt x="20231" y="31059"/>
                  </a:cubicBezTo>
                  <a:cubicBezTo>
                    <a:pt x="21236" y="31059"/>
                    <a:pt x="22701" y="30197"/>
                    <a:pt x="23623" y="29561"/>
                  </a:cubicBezTo>
                  <a:close/>
                  <a:moveTo>
                    <a:pt x="1000" y="0"/>
                  </a:moveTo>
                  <a:cubicBezTo>
                    <a:pt x="849" y="0"/>
                    <a:pt x="706" y="137"/>
                    <a:pt x="694" y="286"/>
                  </a:cubicBezTo>
                  <a:cubicBezTo>
                    <a:pt x="1" y="8927"/>
                    <a:pt x="760" y="19051"/>
                    <a:pt x="5454" y="26693"/>
                  </a:cubicBezTo>
                  <a:cubicBezTo>
                    <a:pt x="5419" y="26721"/>
                    <a:pt x="5399" y="26762"/>
                    <a:pt x="5402" y="26807"/>
                  </a:cubicBezTo>
                  <a:cubicBezTo>
                    <a:pt x="5408" y="27028"/>
                    <a:pt x="5416" y="27249"/>
                    <a:pt x="5428" y="27469"/>
                  </a:cubicBezTo>
                  <a:lnTo>
                    <a:pt x="5835" y="27401"/>
                  </a:lnTo>
                  <a:cubicBezTo>
                    <a:pt x="5829" y="27352"/>
                    <a:pt x="5820" y="27303"/>
                    <a:pt x="5812" y="27257"/>
                  </a:cubicBezTo>
                  <a:lnTo>
                    <a:pt x="5812" y="27257"/>
                  </a:lnTo>
                  <a:cubicBezTo>
                    <a:pt x="7204" y="29398"/>
                    <a:pt x="8918" y="31332"/>
                    <a:pt x="11015" y="32962"/>
                  </a:cubicBezTo>
                  <a:lnTo>
                    <a:pt x="11236" y="32676"/>
                  </a:lnTo>
                  <a:cubicBezTo>
                    <a:pt x="7124" y="28727"/>
                    <a:pt x="4190" y="23942"/>
                    <a:pt x="2628" y="18435"/>
                  </a:cubicBezTo>
                  <a:cubicBezTo>
                    <a:pt x="1623" y="14885"/>
                    <a:pt x="1173" y="11231"/>
                    <a:pt x="1081" y="7558"/>
                  </a:cubicBezTo>
                  <a:lnTo>
                    <a:pt x="1081" y="7558"/>
                  </a:lnTo>
                  <a:cubicBezTo>
                    <a:pt x="1626" y="7807"/>
                    <a:pt x="2186" y="7921"/>
                    <a:pt x="2734" y="7921"/>
                  </a:cubicBezTo>
                  <a:cubicBezTo>
                    <a:pt x="4680" y="7921"/>
                    <a:pt x="6482" y="6476"/>
                    <a:pt x="6967" y="4446"/>
                  </a:cubicBezTo>
                  <a:cubicBezTo>
                    <a:pt x="9818" y="6684"/>
                    <a:pt x="12311" y="9349"/>
                    <a:pt x="14351" y="12346"/>
                  </a:cubicBezTo>
                  <a:cubicBezTo>
                    <a:pt x="16021" y="14799"/>
                    <a:pt x="17356" y="17461"/>
                    <a:pt x="18322" y="20266"/>
                  </a:cubicBezTo>
                  <a:cubicBezTo>
                    <a:pt x="18818" y="21710"/>
                    <a:pt x="19202" y="23188"/>
                    <a:pt x="19477" y="24690"/>
                  </a:cubicBezTo>
                  <a:cubicBezTo>
                    <a:pt x="19609" y="25423"/>
                    <a:pt x="19715" y="26160"/>
                    <a:pt x="19792" y="26902"/>
                  </a:cubicBezTo>
                  <a:cubicBezTo>
                    <a:pt x="19823" y="27211"/>
                    <a:pt x="19852" y="27521"/>
                    <a:pt x="19872" y="27833"/>
                  </a:cubicBezTo>
                  <a:cubicBezTo>
                    <a:pt x="19884" y="27965"/>
                    <a:pt x="19952" y="28475"/>
                    <a:pt x="20015" y="28896"/>
                  </a:cubicBezTo>
                  <a:cubicBezTo>
                    <a:pt x="19972" y="28899"/>
                    <a:pt x="19930" y="28911"/>
                    <a:pt x="19892" y="28933"/>
                  </a:cubicBezTo>
                  <a:cubicBezTo>
                    <a:pt x="19586" y="29134"/>
                    <a:pt x="19305" y="29380"/>
                    <a:pt x="18993" y="29581"/>
                  </a:cubicBezTo>
                  <a:cubicBezTo>
                    <a:pt x="18735" y="29750"/>
                    <a:pt x="18462" y="29888"/>
                    <a:pt x="18193" y="30031"/>
                  </a:cubicBezTo>
                  <a:lnTo>
                    <a:pt x="18365" y="30438"/>
                  </a:lnTo>
                  <a:cubicBezTo>
                    <a:pt x="18643" y="30358"/>
                    <a:pt x="18909" y="30249"/>
                    <a:pt x="19164" y="30114"/>
                  </a:cubicBezTo>
                  <a:cubicBezTo>
                    <a:pt x="19219" y="30461"/>
                    <a:pt x="19354" y="30696"/>
                    <a:pt x="19540" y="30845"/>
                  </a:cubicBezTo>
                  <a:cubicBezTo>
                    <a:pt x="19127" y="31896"/>
                    <a:pt x="19248" y="32988"/>
                    <a:pt x="19821" y="33982"/>
                  </a:cubicBezTo>
                  <a:cubicBezTo>
                    <a:pt x="19864" y="34058"/>
                    <a:pt x="19952" y="34116"/>
                    <a:pt x="20039" y="34116"/>
                  </a:cubicBezTo>
                  <a:cubicBezTo>
                    <a:pt x="20084" y="34116"/>
                    <a:pt x="20129" y="34101"/>
                    <a:pt x="20167" y="34065"/>
                  </a:cubicBezTo>
                  <a:cubicBezTo>
                    <a:pt x="20336" y="33908"/>
                    <a:pt x="20483" y="33727"/>
                    <a:pt x="20597" y="33527"/>
                  </a:cubicBezTo>
                  <a:cubicBezTo>
                    <a:pt x="22018" y="35022"/>
                    <a:pt x="23709" y="36234"/>
                    <a:pt x="25583" y="37100"/>
                  </a:cubicBezTo>
                  <a:cubicBezTo>
                    <a:pt x="25611" y="37113"/>
                    <a:pt x="25639" y="37119"/>
                    <a:pt x="25666" y="37119"/>
                  </a:cubicBezTo>
                  <a:cubicBezTo>
                    <a:pt x="25761" y="37119"/>
                    <a:pt x="25842" y="37045"/>
                    <a:pt x="25887" y="36962"/>
                  </a:cubicBezTo>
                  <a:cubicBezTo>
                    <a:pt x="26652" y="35532"/>
                    <a:pt x="25546" y="33621"/>
                    <a:pt x="24675" y="32257"/>
                  </a:cubicBezTo>
                  <a:lnTo>
                    <a:pt x="24675" y="32257"/>
                  </a:lnTo>
                  <a:cubicBezTo>
                    <a:pt x="24835" y="32332"/>
                    <a:pt x="24990" y="32418"/>
                    <a:pt x="25139" y="32515"/>
                  </a:cubicBezTo>
                  <a:cubicBezTo>
                    <a:pt x="25184" y="32542"/>
                    <a:pt x="25232" y="32555"/>
                    <a:pt x="25278" y="32555"/>
                  </a:cubicBezTo>
                  <a:cubicBezTo>
                    <a:pt x="25416" y="32555"/>
                    <a:pt x="25536" y="32443"/>
                    <a:pt x="25517" y="32280"/>
                  </a:cubicBezTo>
                  <a:cubicBezTo>
                    <a:pt x="25379" y="31082"/>
                    <a:pt x="24875" y="30088"/>
                    <a:pt x="24021" y="29280"/>
                  </a:cubicBezTo>
                  <a:cubicBezTo>
                    <a:pt x="24156" y="29180"/>
                    <a:pt x="24265" y="29094"/>
                    <a:pt x="24345" y="29028"/>
                  </a:cubicBezTo>
                  <a:cubicBezTo>
                    <a:pt x="24445" y="28945"/>
                    <a:pt x="24480" y="28802"/>
                    <a:pt x="24428" y="28678"/>
                  </a:cubicBezTo>
                  <a:cubicBezTo>
                    <a:pt x="23190" y="26183"/>
                    <a:pt x="21652" y="23847"/>
                    <a:pt x="19844" y="21727"/>
                  </a:cubicBezTo>
                  <a:cubicBezTo>
                    <a:pt x="19779" y="21652"/>
                    <a:pt x="19701" y="21621"/>
                    <a:pt x="19624" y="21621"/>
                  </a:cubicBezTo>
                  <a:cubicBezTo>
                    <a:pt x="19543" y="21621"/>
                    <a:pt x="19464" y="21655"/>
                    <a:pt x="19405" y="21710"/>
                  </a:cubicBezTo>
                  <a:cubicBezTo>
                    <a:pt x="19336" y="21466"/>
                    <a:pt x="19268" y="21217"/>
                    <a:pt x="19193" y="20973"/>
                  </a:cubicBezTo>
                  <a:cubicBezTo>
                    <a:pt x="18299" y="18065"/>
                    <a:pt x="16984" y="15300"/>
                    <a:pt x="15342" y="12741"/>
                  </a:cubicBezTo>
                  <a:cubicBezTo>
                    <a:pt x="11852" y="7300"/>
                    <a:pt x="6892" y="2890"/>
                    <a:pt x="1107" y="25"/>
                  </a:cubicBezTo>
                  <a:cubicBezTo>
                    <a:pt x="1072" y="8"/>
                    <a:pt x="1036"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7"/>
            <p:cNvSpPr/>
            <p:nvPr/>
          </p:nvSpPr>
          <p:spPr>
            <a:xfrm>
              <a:off x="7294004" y="3608848"/>
              <a:ext cx="504918" cy="559096"/>
            </a:xfrm>
            <a:custGeom>
              <a:avLst/>
              <a:gdLst/>
              <a:ahLst/>
              <a:cxnLst/>
              <a:rect l="l" t="t" r="r" b="b"/>
              <a:pathLst>
                <a:path w="6123" h="6780" extrusionOk="0">
                  <a:moveTo>
                    <a:pt x="4018" y="1"/>
                  </a:moveTo>
                  <a:cubicBezTo>
                    <a:pt x="3094" y="637"/>
                    <a:pt x="1631" y="1499"/>
                    <a:pt x="626" y="1499"/>
                  </a:cubicBezTo>
                  <a:cubicBezTo>
                    <a:pt x="482" y="1499"/>
                    <a:pt x="347" y="1481"/>
                    <a:pt x="224" y="1442"/>
                  </a:cubicBezTo>
                  <a:lnTo>
                    <a:pt x="224" y="1442"/>
                  </a:lnTo>
                  <a:cubicBezTo>
                    <a:pt x="1" y="2305"/>
                    <a:pt x="61" y="3113"/>
                    <a:pt x="448" y="3906"/>
                  </a:cubicBezTo>
                  <a:cubicBezTo>
                    <a:pt x="539" y="3772"/>
                    <a:pt x="631" y="3637"/>
                    <a:pt x="726" y="3502"/>
                  </a:cubicBezTo>
                  <a:cubicBezTo>
                    <a:pt x="762" y="3409"/>
                    <a:pt x="850" y="3358"/>
                    <a:pt x="939" y="3358"/>
                  </a:cubicBezTo>
                  <a:cubicBezTo>
                    <a:pt x="1003" y="3358"/>
                    <a:pt x="1067" y="3384"/>
                    <a:pt x="1115" y="3439"/>
                  </a:cubicBezTo>
                  <a:cubicBezTo>
                    <a:pt x="2173" y="4586"/>
                    <a:pt x="3792" y="6253"/>
                    <a:pt x="5350" y="6712"/>
                  </a:cubicBezTo>
                  <a:cubicBezTo>
                    <a:pt x="5503" y="6757"/>
                    <a:pt x="5628" y="6779"/>
                    <a:pt x="5728" y="6779"/>
                  </a:cubicBezTo>
                  <a:cubicBezTo>
                    <a:pt x="6075" y="6779"/>
                    <a:pt x="6123" y="6508"/>
                    <a:pt x="6018" y="5958"/>
                  </a:cubicBezTo>
                  <a:cubicBezTo>
                    <a:pt x="5923" y="5482"/>
                    <a:pt x="5683" y="4972"/>
                    <a:pt x="5482" y="4531"/>
                  </a:cubicBezTo>
                  <a:cubicBezTo>
                    <a:pt x="5144" y="3795"/>
                    <a:pt x="4751" y="3084"/>
                    <a:pt x="4313" y="2402"/>
                  </a:cubicBezTo>
                  <a:cubicBezTo>
                    <a:pt x="4202" y="2226"/>
                    <a:pt x="4311" y="2014"/>
                    <a:pt x="4502" y="2014"/>
                  </a:cubicBezTo>
                  <a:cubicBezTo>
                    <a:pt x="4528" y="2014"/>
                    <a:pt x="4556" y="2018"/>
                    <a:pt x="4585" y="2027"/>
                  </a:cubicBezTo>
                  <a:cubicBezTo>
                    <a:pt x="4852" y="2101"/>
                    <a:pt x="5110" y="2199"/>
                    <a:pt x="5359" y="2319"/>
                  </a:cubicBezTo>
                  <a:cubicBezTo>
                    <a:pt x="5164" y="1408"/>
                    <a:pt x="4729" y="646"/>
                    <a:pt x="4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7283120" y="3015782"/>
              <a:ext cx="353104" cy="669018"/>
            </a:xfrm>
            <a:custGeom>
              <a:avLst/>
              <a:gdLst/>
              <a:ahLst/>
              <a:cxnLst/>
              <a:rect l="l" t="t" r="r" b="b"/>
              <a:pathLst>
                <a:path w="4282" h="8113" extrusionOk="0">
                  <a:moveTo>
                    <a:pt x="116" y="1"/>
                  </a:moveTo>
                  <a:lnTo>
                    <a:pt x="116" y="1"/>
                  </a:lnTo>
                  <a:cubicBezTo>
                    <a:pt x="416" y="1156"/>
                    <a:pt x="648" y="2325"/>
                    <a:pt x="809" y="3505"/>
                  </a:cubicBezTo>
                  <a:cubicBezTo>
                    <a:pt x="935" y="4416"/>
                    <a:pt x="1508" y="6608"/>
                    <a:pt x="812" y="7371"/>
                  </a:cubicBezTo>
                  <a:cubicBezTo>
                    <a:pt x="746" y="7443"/>
                    <a:pt x="665" y="7490"/>
                    <a:pt x="575" y="7490"/>
                  </a:cubicBezTo>
                  <a:cubicBezTo>
                    <a:pt x="543" y="7490"/>
                    <a:pt x="510" y="7484"/>
                    <a:pt x="477" y="7471"/>
                  </a:cubicBezTo>
                  <a:cubicBezTo>
                    <a:pt x="408" y="7451"/>
                    <a:pt x="345" y="7419"/>
                    <a:pt x="285" y="7382"/>
                  </a:cubicBezTo>
                  <a:cubicBezTo>
                    <a:pt x="193" y="7451"/>
                    <a:pt x="98" y="7514"/>
                    <a:pt x="1" y="7577"/>
                  </a:cubicBezTo>
                  <a:cubicBezTo>
                    <a:pt x="144" y="7964"/>
                    <a:pt x="463" y="8112"/>
                    <a:pt x="858" y="8112"/>
                  </a:cubicBezTo>
                  <a:cubicBezTo>
                    <a:pt x="1856" y="8112"/>
                    <a:pt x="3346" y="7175"/>
                    <a:pt x="3769" y="6775"/>
                  </a:cubicBezTo>
                  <a:cubicBezTo>
                    <a:pt x="4282" y="6293"/>
                    <a:pt x="4207" y="6331"/>
                    <a:pt x="4001" y="5737"/>
                  </a:cubicBezTo>
                  <a:cubicBezTo>
                    <a:pt x="3858" y="5325"/>
                    <a:pt x="3554" y="4915"/>
                    <a:pt x="3330" y="4534"/>
                  </a:cubicBezTo>
                  <a:cubicBezTo>
                    <a:pt x="2382" y="2938"/>
                    <a:pt x="1308" y="1422"/>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6124868" y="3042582"/>
              <a:ext cx="1193150" cy="1561427"/>
            </a:xfrm>
            <a:custGeom>
              <a:avLst/>
              <a:gdLst/>
              <a:ahLst/>
              <a:cxnLst/>
              <a:rect l="l" t="t" r="r" b="b"/>
              <a:pathLst>
                <a:path w="14469" h="18935" extrusionOk="0">
                  <a:moveTo>
                    <a:pt x="6061" y="983"/>
                  </a:moveTo>
                  <a:cubicBezTo>
                    <a:pt x="8454" y="3180"/>
                    <a:pt x="11394" y="5100"/>
                    <a:pt x="12485" y="8266"/>
                  </a:cubicBezTo>
                  <a:cubicBezTo>
                    <a:pt x="12399" y="8347"/>
                    <a:pt x="12385" y="8475"/>
                    <a:pt x="12451" y="8573"/>
                  </a:cubicBezTo>
                  <a:cubicBezTo>
                    <a:pt x="12419" y="8596"/>
                    <a:pt x="12391" y="8627"/>
                    <a:pt x="12374" y="8665"/>
                  </a:cubicBezTo>
                  <a:cubicBezTo>
                    <a:pt x="11929" y="9539"/>
                    <a:pt x="11376" y="10043"/>
                    <a:pt x="10388" y="10255"/>
                  </a:cubicBezTo>
                  <a:cubicBezTo>
                    <a:pt x="9743" y="10395"/>
                    <a:pt x="9053" y="10295"/>
                    <a:pt x="8414" y="10424"/>
                  </a:cubicBezTo>
                  <a:lnTo>
                    <a:pt x="8411" y="10424"/>
                  </a:lnTo>
                  <a:cubicBezTo>
                    <a:pt x="6987" y="7398"/>
                    <a:pt x="6073" y="4324"/>
                    <a:pt x="6061" y="983"/>
                  </a:cubicBezTo>
                  <a:close/>
                  <a:moveTo>
                    <a:pt x="12376" y="9911"/>
                  </a:moveTo>
                  <a:cubicBezTo>
                    <a:pt x="13133" y="10719"/>
                    <a:pt x="13617" y="11647"/>
                    <a:pt x="13826" y="12702"/>
                  </a:cubicBezTo>
                  <a:cubicBezTo>
                    <a:pt x="13600" y="12570"/>
                    <a:pt x="13365" y="12458"/>
                    <a:pt x="13121" y="12367"/>
                  </a:cubicBezTo>
                  <a:cubicBezTo>
                    <a:pt x="13092" y="12356"/>
                    <a:pt x="13062" y="12350"/>
                    <a:pt x="13033" y="12350"/>
                  </a:cubicBezTo>
                  <a:cubicBezTo>
                    <a:pt x="12851" y="12350"/>
                    <a:pt x="12689" y="12548"/>
                    <a:pt x="12780" y="12731"/>
                  </a:cubicBezTo>
                  <a:cubicBezTo>
                    <a:pt x="13353" y="13851"/>
                    <a:pt x="13545" y="15014"/>
                    <a:pt x="13368" y="16232"/>
                  </a:cubicBezTo>
                  <a:cubicBezTo>
                    <a:pt x="11821" y="15344"/>
                    <a:pt x="10617" y="14066"/>
                    <a:pt x="9809" y="12461"/>
                  </a:cubicBezTo>
                  <a:cubicBezTo>
                    <a:pt x="9762" y="12364"/>
                    <a:pt x="9669" y="12316"/>
                    <a:pt x="9576" y="12316"/>
                  </a:cubicBezTo>
                  <a:cubicBezTo>
                    <a:pt x="9478" y="12316"/>
                    <a:pt x="9380" y="12369"/>
                    <a:pt x="9336" y="12476"/>
                  </a:cubicBezTo>
                  <a:lnTo>
                    <a:pt x="9150" y="12645"/>
                  </a:lnTo>
                  <a:cubicBezTo>
                    <a:pt x="9007" y="12080"/>
                    <a:pt x="9035" y="11547"/>
                    <a:pt x="9202" y="10991"/>
                  </a:cubicBezTo>
                  <a:cubicBezTo>
                    <a:pt x="9225" y="10992"/>
                    <a:pt x="9249" y="10992"/>
                    <a:pt x="9273" y="10992"/>
                  </a:cubicBezTo>
                  <a:cubicBezTo>
                    <a:pt x="10357" y="10992"/>
                    <a:pt x="11664" y="10671"/>
                    <a:pt x="12376" y="9911"/>
                  </a:cubicBezTo>
                  <a:close/>
                  <a:moveTo>
                    <a:pt x="7809" y="10092"/>
                  </a:moveTo>
                  <a:cubicBezTo>
                    <a:pt x="7927" y="10289"/>
                    <a:pt x="8050" y="10481"/>
                    <a:pt x="8179" y="10673"/>
                  </a:cubicBezTo>
                  <a:cubicBezTo>
                    <a:pt x="8182" y="10679"/>
                    <a:pt x="8187" y="10685"/>
                    <a:pt x="8193" y="10690"/>
                  </a:cubicBezTo>
                  <a:cubicBezTo>
                    <a:pt x="8210" y="10808"/>
                    <a:pt x="8302" y="10900"/>
                    <a:pt x="8419" y="10917"/>
                  </a:cubicBezTo>
                  <a:cubicBezTo>
                    <a:pt x="8554" y="10945"/>
                    <a:pt x="8692" y="10963"/>
                    <a:pt x="8832" y="10974"/>
                  </a:cubicBezTo>
                  <a:cubicBezTo>
                    <a:pt x="8568" y="11667"/>
                    <a:pt x="8551" y="12369"/>
                    <a:pt x="8780" y="13126"/>
                  </a:cubicBezTo>
                  <a:cubicBezTo>
                    <a:pt x="8816" y="13256"/>
                    <a:pt x="8908" y="13330"/>
                    <a:pt x="9026" y="13330"/>
                  </a:cubicBezTo>
                  <a:cubicBezTo>
                    <a:pt x="9059" y="13330"/>
                    <a:pt x="9094" y="13324"/>
                    <a:pt x="9130" y="13312"/>
                  </a:cubicBezTo>
                  <a:cubicBezTo>
                    <a:pt x="9322" y="13246"/>
                    <a:pt x="9454" y="13175"/>
                    <a:pt x="9560" y="13069"/>
                  </a:cubicBezTo>
                  <a:cubicBezTo>
                    <a:pt x="9821" y="13539"/>
                    <a:pt x="10119" y="13983"/>
                    <a:pt x="10451" y="14401"/>
                  </a:cubicBezTo>
                  <a:cubicBezTo>
                    <a:pt x="10523" y="15135"/>
                    <a:pt x="10623" y="15848"/>
                    <a:pt x="10620" y="16587"/>
                  </a:cubicBezTo>
                  <a:cubicBezTo>
                    <a:pt x="10617" y="16845"/>
                    <a:pt x="10694" y="17418"/>
                    <a:pt x="10554" y="17653"/>
                  </a:cubicBezTo>
                  <a:cubicBezTo>
                    <a:pt x="10381" y="17940"/>
                    <a:pt x="10144" y="18044"/>
                    <a:pt x="9897" y="18044"/>
                  </a:cubicBezTo>
                  <a:cubicBezTo>
                    <a:pt x="9632" y="18044"/>
                    <a:pt x="9356" y="17924"/>
                    <a:pt x="9136" y="17779"/>
                  </a:cubicBezTo>
                  <a:cubicBezTo>
                    <a:pt x="7869" y="16940"/>
                    <a:pt x="6803" y="15877"/>
                    <a:pt x="5901" y="14656"/>
                  </a:cubicBezTo>
                  <a:cubicBezTo>
                    <a:pt x="5855" y="14593"/>
                    <a:pt x="5790" y="14566"/>
                    <a:pt x="5725" y="14566"/>
                  </a:cubicBezTo>
                  <a:cubicBezTo>
                    <a:pt x="5605" y="14566"/>
                    <a:pt x="5482" y="14657"/>
                    <a:pt x="5465" y="14788"/>
                  </a:cubicBezTo>
                  <a:lnTo>
                    <a:pt x="4560" y="14378"/>
                  </a:lnTo>
                  <a:cubicBezTo>
                    <a:pt x="4474" y="14206"/>
                    <a:pt x="4396" y="14029"/>
                    <a:pt x="4325" y="13851"/>
                  </a:cubicBezTo>
                  <a:cubicBezTo>
                    <a:pt x="4213" y="13561"/>
                    <a:pt x="4133" y="13261"/>
                    <a:pt x="4084" y="12954"/>
                  </a:cubicBezTo>
                  <a:cubicBezTo>
                    <a:pt x="4159" y="12917"/>
                    <a:pt x="4230" y="12880"/>
                    <a:pt x="4302" y="12845"/>
                  </a:cubicBezTo>
                  <a:cubicBezTo>
                    <a:pt x="5050" y="12464"/>
                    <a:pt x="5967" y="12117"/>
                    <a:pt x="6626" y="11596"/>
                  </a:cubicBezTo>
                  <a:cubicBezTo>
                    <a:pt x="7053" y="11258"/>
                    <a:pt x="7373" y="10653"/>
                    <a:pt x="7219" y="10209"/>
                  </a:cubicBezTo>
                  <a:cubicBezTo>
                    <a:pt x="7416" y="10186"/>
                    <a:pt x="7614" y="10146"/>
                    <a:pt x="7809" y="10092"/>
                  </a:cubicBezTo>
                  <a:close/>
                  <a:moveTo>
                    <a:pt x="5750" y="1"/>
                  </a:moveTo>
                  <a:cubicBezTo>
                    <a:pt x="5605" y="1"/>
                    <a:pt x="5468" y="85"/>
                    <a:pt x="5462" y="266"/>
                  </a:cubicBezTo>
                  <a:cubicBezTo>
                    <a:pt x="5362" y="3475"/>
                    <a:pt x="5981" y="6788"/>
                    <a:pt x="7537" y="9619"/>
                  </a:cubicBezTo>
                  <a:cubicBezTo>
                    <a:pt x="7247" y="9639"/>
                    <a:pt x="6961" y="9679"/>
                    <a:pt x="6680" y="9739"/>
                  </a:cubicBezTo>
                  <a:cubicBezTo>
                    <a:pt x="6649" y="9730"/>
                    <a:pt x="6614" y="9719"/>
                    <a:pt x="6577" y="9710"/>
                  </a:cubicBezTo>
                  <a:cubicBezTo>
                    <a:pt x="6552" y="9704"/>
                    <a:pt x="6526" y="9701"/>
                    <a:pt x="6501" y="9701"/>
                  </a:cubicBezTo>
                  <a:cubicBezTo>
                    <a:pt x="6407" y="9701"/>
                    <a:pt x="6318" y="9745"/>
                    <a:pt x="6259" y="9822"/>
                  </a:cubicBezTo>
                  <a:cubicBezTo>
                    <a:pt x="6161" y="9839"/>
                    <a:pt x="5926" y="9891"/>
                    <a:pt x="5809" y="9983"/>
                  </a:cubicBezTo>
                  <a:lnTo>
                    <a:pt x="5588" y="10269"/>
                  </a:lnTo>
                  <a:cubicBezTo>
                    <a:pt x="5709" y="10361"/>
                    <a:pt x="5826" y="10453"/>
                    <a:pt x="5947" y="10541"/>
                  </a:cubicBezTo>
                  <a:cubicBezTo>
                    <a:pt x="5978" y="10566"/>
                    <a:pt x="6010" y="10576"/>
                    <a:pt x="6039" y="10576"/>
                  </a:cubicBezTo>
                  <a:cubicBezTo>
                    <a:pt x="6146" y="10576"/>
                    <a:pt x="6221" y="10435"/>
                    <a:pt x="6156" y="10326"/>
                  </a:cubicBezTo>
                  <a:cubicBezTo>
                    <a:pt x="6267" y="10324"/>
                    <a:pt x="6376" y="10312"/>
                    <a:pt x="6485" y="10292"/>
                  </a:cubicBezTo>
                  <a:lnTo>
                    <a:pt x="6485" y="10292"/>
                  </a:lnTo>
                  <a:cubicBezTo>
                    <a:pt x="7121" y="10607"/>
                    <a:pt x="4975" y="11837"/>
                    <a:pt x="4912" y="11871"/>
                  </a:cubicBezTo>
                  <a:cubicBezTo>
                    <a:pt x="4417" y="12134"/>
                    <a:pt x="4121" y="12368"/>
                    <a:pt x="3645" y="12368"/>
                  </a:cubicBezTo>
                  <a:cubicBezTo>
                    <a:pt x="3545" y="12368"/>
                    <a:pt x="3438" y="12357"/>
                    <a:pt x="3319" y="12335"/>
                  </a:cubicBezTo>
                  <a:cubicBezTo>
                    <a:pt x="2574" y="12200"/>
                    <a:pt x="2514" y="11736"/>
                    <a:pt x="2216" y="11080"/>
                  </a:cubicBezTo>
                  <a:cubicBezTo>
                    <a:pt x="2035" y="10688"/>
                    <a:pt x="1866" y="10289"/>
                    <a:pt x="1714" y="9885"/>
                  </a:cubicBezTo>
                  <a:cubicBezTo>
                    <a:pt x="1070" y="8198"/>
                    <a:pt x="700" y="6473"/>
                    <a:pt x="411" y="4708"/>
                  </a:cubicBezTo>
                  <a:lnTo>
                    <a:pt x="408" y="4708"/>
                  </a:lnTo>
                  <a:lnTo>
                    <a:pt x="1" y="4776"/>
                  </a:lnTo>
                  <a:cubicBezTo>
                    <a:pt x="95" y="6315"/>
                    <a:pt x="425" y="7845"/>
                    <a:pt x="915" y="9304"/>
                  </a:cubicBezTo>
                  <a:cubicBezTo>
                    <a:pt x="1187" y="10123"/>
                    <a:pt x="1511" y="10925"/>
                    <a:pt x="1883" y="11705"/>
                  </a:cubicBezTo>
                  <a:cubicBezTo>
                    <a:pt x="2107" y="12166"/>
                    <a:pt x="2348" y="12900"/>
                    <a:pt x="2872" y="13137"/>
                  </a:cubicBezTo>
                  <a:cubicBezTo>
                    <a:pt x="2994" y="13193"/>
                    <a:pt x="3117" y="13216"/>
                    <a:pt x="3240" y="13216"/>
                  </a:cubicBezTo>
                  <a:cubicBezTo>
                    <a:pt x="3421" y="13216"/>
                    <a:pt x="3602" y="13166"/>
                    <a:pt x="3777" y="13094"/>
                  </a:cubicBezTo>
                  <a:cubicBezTo>
                    <a:pt x="3812" y="13960"/>
                    <a:pt x="4127" y="15157"/>
                    <a:pt x="4861" y="15470"/>
                  </a:cubicBezTo>
                  <a:cubicBezTo>
                    <a:pt x="4983" y="15522"/>
                    <a:pt x="5102" y="15546"/>
                    <a:pt x="5214" y="15546"/>
                  </a:cubicBezTo>
                  <a:cubicBezTo>
                    <a:pt x="5436" y="15546"/>
                    <a:pt x="5630" y="15451"/>
                    <a:pt x="5763" y="15289"/>
                  </a:cubicBezTo>
                  <a:cubicBezTo>
                    <a:pt x="6405" y="16126"/>
                    <a:pt x="7127" y="16891"/>
                    <a:pt x="7952" y="17550"/>
                  </a:cubicBezTo>
                  <a:cubicBezTo>
                    <a:pt x="8450" y="17945"/>
                    <a:pt x="9470" y="18935"/>
                    <a:pt x="10237" y="18935"/>
                  </a:cubicBezTo>
                  <a:cubicBezTo>
                    <a:pt x="10300" y="18935"/>
                    <a:pt x="10361" y="18928"/>
                    <a:pt x="10419" y="18914"/>
                  </a:cubicBezTo>
                  <a:cubicBezTo>
                    <a:pt x="11445" y="18670"/>
                    <a:pt x="11290" y="16458"/>
                    <a:pt x="11064" y="15097"/>
                  </a:cubicBezTo>
                  <a:lnTo>
                    <a:pt x="11064" y="15097"/>
                  </a:lnTo>
                  <a:cubicBezTo>
                    <a:pt x="11769" y="15819"/>
                    <a:pt x="12580" y="16427"/>
                    <a:pt x="13474" y="16897"/>
                  </a:cubicBezTo>
                  <a:cubicBezTo>
                    <a:pt x="13506" y="16914"/>
                    <a:pt x="13538" y="16922"/>
                    <a:pt x="13569" y="16922"/>
                  </a:cubicBezTo>
                  <a:cubicBezTo>
                    <a:pt x="13697" y="16922"/>
                    <a:pt x="13806" y="16791"/>
                    <a:pt x="13829" y="16673"/>
                  </a:cubicBezTo>
                  <a:cubicBezTo>
                    <a:pt x="14087" y="15493"/>
                    <a:pt x="13990" y="14261"/>
                    <a:pt x="13548" y="13137"/>
                  </a:cubicBezTo>
                  <a:lnTo>
                    <a:pt x="13548" y="13137"/>
                  </a:lnTo>
                  <a:cubicBezTo>
                    <a:pt x="13720" y="13238"/>
                    <a:pt x="13881" y="13355"/>
                    <a:pt x="14027" y="13487"/>
                  </a:cubicBezTo>
                  <a:cubicBezTo>
                    <a:pt x="14077" y="13525"/>
                    <a:pt x="14129" y="13542"/>
                    <a:pt x="14180" y="13542"/>
                  </a:cubicBezTo>
                  <a:cubicBezTo>
                    <a:pt x="14333" y="13542"/>
                    <a:pt x="14469" y="13389"/>
                    <a:pt x="14454" y="13223"/>
                  </a:cubicBezTo>
                  <a:cubicBezTo>
                    <a:pt x="14319" y="11808"/>
                    <a:pt x="13760" y="10584"/>
                    <a:pt x="12783" y="9550"/>
                  </a:cubicBezTo>
                  <a:cubicBezTo>
                    <a:pt x="12755" y="9521"/>
                    <a:pt x="12720" y="9498"/>
                    <a:pt x="12686" y="9481"/>
                  </a:cubicBezTo>
                  <a:cubicBezTo>
                    <a:pt x="12783" y="9298"/>
                    <a:pt x="12846" y="9097"/>
                    <a:pt x="12878" y="8894"/>
                  </a:cubicBezTo>
                  <a:cubicBezTo>
                    <a:pt x="12894" y="8896"/>
                    <a:pt x="12911" y="8897"/>
                    <a:pt x="12928" y="8897"/>
                  </a:cubicBezTo>
                  <a:cubicBezTo>
                    <a:pt x="13110" y="8897"/>
                    <a:pt x="13285" y="8782"/>
                    <a:pt x="13222" y="8561"/>
                  </a:cubicBezTo>
                  <a:cubicBezTo>
                    <a:pt x="13139" y="8281"/>
                    <a:pt x="13044" y="8011"/>
                    <a:pt x="12938" y="7748"/>
                  </a:cubicBezTo>
                  <a:lnTo>
                    <a:pt x="12766" y="7344"/>
                  </a:lnTo>
                  <a:cubicBezTo>
                    <a:pt x="11368" y="4292"/>
                    <a:pt x="8376" y="2418"/>
                    <a:pt x="6001" y="97"/>
                  </a:cubicBezTo>
                  <a:cubicBezTo>
                    <a:pt x="5935" y="34"/>
                    <a:pt x="5841" y="1"/>
                    <a:pt x="5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6867514" y="3859862"/>
              <a:ext cx="397552" cy="521245"/>
            </a:xfrm>
            <a:custGeom>
              <a:avLst/>
              <a:gdLst/>
              <a:ahLst/>
              <a:cxnLst/>
              <a:rect l="l" t="t" r="r" b="b"/>
              <a:pathLst>
                <a:path w="4821" h="6321" extrusionOk="0">
                  <a:moveTo>
                    <a:pt x="3370" y="0"/>
                  </a:moveTo>
                  <a:cubicBezTo>
                    <a:pt x="2658" y="760"/>
                    <a:pt x="1351" y="1081"/>
                    <a:pt x="267" y="1081"/>
                  </a:cubicBezTo>
                  <a:cubicBezTo>
                    <a:pt x="243" y="1081"/>
                    <a:pt x="219" y="1081"/>
                    <a:pt x="196" y="1080"/>
                  </a:cubicBezTo>
                  <a:cubicBezTo>
                    <a:pt x="27" y="1636"/>
                    <a:pt x="1" y="2169"/>
                    <a:pt x="144" y="2734"/>
                  </a:cubicBezTo>
                  <a:lnTo>
                    <a:pt x="330" y="2565"/>
                  </a:lnTo>
                  <a:cubicBezTo>
                    <a:pt x="374" y="2458"/>
                    <a:pt x="472" y="2405"/>
                    <a:pt x="570" y="2405"/>
                  </a:cubicBezTo>
                  <a:cubicBezTo>
                    <a:pt x="663" y="2405"/>
                    <a:pt x="756" y="2453"/>
                    <a:pt x="803" y="2550"/>
                  </a:cubicBezTo>
                  <a:cubicBezTo>
                    <a:pt x="1611" y="4155"/>
                    <a:pt x="2812" y="5433"/>
                    <a:pt x="4362" y="6321"/>
                  </a:cubicBezTo>
                  <a:cubicBezTo>
                    <a:pt x="4539" y="5103"/>
                    <a:pt x="4347" y="3940"/>
                    <a:pt x="3774" y="2820"/>
                  </a:cubicBezTo>
                  <a:cubicBezTo>
                    <a:pt x="3681" y="2637"/>
                    <a:pt x="3844" y="2439"/>
                    <a:pt x="4025" y="2439"/>
                  </a:cubicBezTo>
                  <a:cubicBezTo>
                    <a:pt x="4054" y="2439"/>
                    <a:pt x="4084" y="2445"/>
                    <a:pt x="4113" y="2456"/>
                  </a:cubicBezTo>
                  <a:cubicBezTo>
                    <a:pt x="4359" y="2547"/>
                    <a:pt x="4594" y="2659"/>
                    <a:pt x="4820" y="2791"/>
                  </a:cubicBezTo>
                  <a:cubicBezTo>
                    <a:pt x="4611" y="1736"/>
                    <a:pt x="4127" y="805"/>
                    <a:pt x="3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6461640" y="3874705"/>
              <a:ext cx="545160" cy="655907"/>
            </a:xfrm>
            <a:custGeom>
              <a:avLst/>
              <a:gdLst/>
              <a:ahLst/>
              <a:cxnLst/>
              <a:rect l="l" t="t" r="r" b="b"/>
              <a:pathLst>
                <a:path w="6611" h="7954" extrusionOk="0">
                  <a:moveTo>
                    <a:pt x="3725" y="1"/>
                  </a:moveTo>
                  <a:cubicBezTo>
                    <a:pt x="3530" y="55"/>
                    <a:pt x="3335" y="95"/>
                    <a:pt x="3135" y="118"/>
                  </a:cubicBezTo>
                  <a:cubicBezTo>
                    <a:pt x="3289" y="562"/>
                    <a:pt x="2971" y="1167"/>
                    <a:pt x="2542" y="1505"/>
                  </a:cubicBezTo>
                  <a:cubicBezTo>
                    <a:pt x="1883" y="2026"/>
                    <a:pt x="966" y="2373"/>
                    <a:pt x="218" y="2754"/>
                  </a:cubicBezTo>
                  <a:cubicBezTo>
                    <a:pt x="146" y="2789"/>
                    <a:pt x="75" y="2826"/>
                    <a:pt x="0" y="2866"/>
                  </a:cubicBezTo>
                  <a:cubicBezTo>
                    <a:pt x="49" y="3170"/>
                    <a:pt x="129" y="3470"/>
                    <a:pt x="241" y="3760"/>
                  </a:cubicBezTo>
                  <a:cubicBezTo>
                    <a:pt x="312" y="3938"/>
                    <a:pt x="390" y="4115"/>
                    <a:pt x="479" y="4287"/>
                  </a:cubicBezTo>
                  <a:lnTo>
                    <a:pt x="1381" y="4697"/>
                  </a:lnTo>
                  <a:cubicBezTo>
                    <a:pt x="1396" y="4566"/>
                    <a:pt x="1519" y="4475"/>
                    <a:pt x="1639" y="4475"/>
                  </a:cubicBezTo>
                  <a:cubicBezTo>
                    <a:pt x="1705" y="4475"/>
                    <a:pt x="1769" y="4502"/>
                    <a:pt x="1814" y="4565"/>
                  </a:cubicBezTo>
                  <a:cubicBezTo>
                    <a:pt x="2719" y="5789"/>
                    <a:pt x="3782" y="6849"/>
                    <a:pt x="5052" y="7688"/>
                  </a:cubicBezTo>
                  <a:cubicBezTo>
                    <a:pt x="5272" y="7833"/>
                    <a:pt x="5548" y="7953"/>
                    <a:pt x="5813" y="7953"/>
                  </a:cubicBezTo>
                  <a:cubicBezTo>
                    <a:pt x="6060" y="7953"/>
                    <a:pt x="6297" y="7849"/>
                    <a:pt x="6470" y="7562"/>
                  </a:cubicBezTo>
                  <a:cubicBezTo>
                    <a:pt x="6610" y="7327"/>
                    <a:pt x="6533" y="6754"/>
                    <a:pt x="6536" y="6496"/>
                  </a:cubicBezTo>
                  <a:cubicBezTo>
                    <a:pt x="6539" y="5757"/>
                    <a:pt x="6439" y="5044"/>
                    <a:pt x="6367" y="4310"/>
                  </a:cubicBezTo>
                  <a:cubicBezTo>
                    <a:pt x="6035" y="3892"/>
                    <a:pt x="5737" y="3448"/>
                    <a:pt x="5476" y="2978"/>
                  </a:cubicBezTo>
                  <a:cubicBezTo>
                    <a:pt x="5373" y="3084"/>
                    <a:pt x="5238" y="3155"/>
                    <a:pt x="5046" y="3221"/>
                  </a:cubicBezTo>
                  <a:cubicBezTo>
                    <a:pt x="5009" y="3234"/>
                    <a:pt x="4974" y="3240"/>
                    <a:pt x="4941" y="3240"/>
                  </a:cubicBezTo>
                  <a:cubicBezTo>
                    <a:pt x="4823" y="3240"/>
                    <a:pt x="4732" y="3164"/>
                    <a:pt x="4696" y="3035"/>
                  </a:cubicBezTo>
                  <a:cubicBezTo>
                    <a:pt x="4467" y="2278"/>
                    <a:pt x="4484" y="1576"/>
                    <a:pt x="4748" y="883"/>
                  </a:cubicBezTo>
                  <a:cubicBezTo>
                    <a:pt x="4608" y="872"/>
                    <a:pt x="4470" y="854"/>
                    <a:pt x="4335" y="826"/>
                  </a:cubicBezTo>
                  <a:cubicBezTo>
                    <a:pt x="4218" y="809"/>
                    <a:pt x="4126" y="717"/>
                    <a:pt x="4109" y="599"/>
                  </a:cubicBezTo>
                  <a:cubicBezTo>
                    <a:pt x="4103" y="594"/>
                    <a:pt x="4098" y="588"/>
                    <a:pt x="4095" y="582"/>
                  </a:cubicBezTo>
                  <a:cubicBezTo>
                    <a:pt x="3966" y="390"/>
                    <a:pt x="3843" y="198"/>
                    <a:pt x="3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5766491" y="1538065"/>
              <a:ext cx="1561675" cy="2327751"/>
            </a:xfrm>
            <a:custGeom>
              <a:avLst/>
              <a:gdLst/>
              <a:ahLst/>
              <a:cxnLst/>
              <a:rect l="l" t="t" r="r" b="b"/>
              <a:pathLst>
                <a:path w="18938" h="28228" extrusionOk="0">
                  <a:moveTo>
                    <a:pt x="5993" y="3920"/>
                  </a:moveTo>
                  <a:cubicBezTo>
                    <a:pt x="7412" y="3920"/>
                    <a:pt x="8817" y="4684"/>
                    <a:pt x="9390" y="6073"/>
                  </a:cubicBezTo>
                  <a:cubicBezTo>
                    <a:pt x="10198" y="8015"/>
                    <a:pt x="9198" y="10408"/>
                    <a:pt x="7155" y="11024"/>
                  </a:cubicBezTo>
                  <a:cubicBezTo>
                    <a:pt x="6790" y="11134"/>
                    <a:pt x="6418" y="11187"/>
                    <a:pt x="6050" y="11187"/>
                  </a:cubicBezTo>
                  <a:cubicBezTo>
                    <a:pt x="4476" y="11187"/>
                    <a:pt x="2984" y="10219"/>
                    <a:pt x="2525" y="8626"/>
                  </a:cubicBezTo>
                  <a:cubicBezTo>
                    <a:pt x="2196" y="7477"/>
                    <a:pt x="2550" y="4690"/>
                    <a:pt x="4118" y="4690"/>
                  </a:cubicBezTo>
                  <a:cubicBezTo>
                    <a:pt x="4138" y="4690"/>
                    <a:pt x="4158" y="4691"/>
                    <a:pt x="4178" y="4692"/>
                  </a:cubicBezTo>
                  <a:cubicBezTo>
                    <a:pt x="4069" y="4594"/>
                    <a:pt x="4092" y="4422"/>
                    <a:pt x="4221" y="4353"/>
                  </a:cubicBezTo>
                  <a:cubicBezTo>
                    <a:pt x="4771" y="4061"/>
                    <a:pt x="5383" y="3920"/>
                    <a:pt x="5993" y="3920"/>
                  </a:cubicBezTo>
                  <a:close/>
                  <a:moveTo>
                    <a:pt x="5886" y="1"/>
                  </a:moveTo>
                  <a:cubicBezTo>
                    <a:pt x="5400" y="2031"/>
                    <a:pt x="3600" y="3475"/>
                    <a:pt x="1653" y="3475"/>
                  </a:cubicBezTo>
                  <a:cubicBezTo>
                    <a:pt x="1105" y="3475"/>
                    <a:pt x="545" y="3361"/>
                    <a:pt x="0" y="3113"/>
                  </a:cubicBezTo>
                  <a:lnTo>
                    <a:pt x="0" y="3113"/>
                  </a:lnTo>
                  <a:cubicBezTo>
                    <a:pt x="92" y="6783"/>
                    <a:pt x="545" y="10439"/>
                    <a:pt x="1547" y="13990"/>
                  </a:cubicBezTo>
                  <a:cubicBezTo>
                    <a:pt x="3112" y="19494"/>
                    <a:pt x="6043" y="24282"/>
                    <a:pt x="10155" y="28228"/>
                  </a:cubicBezTo>
                  <a:cubicBezTo>
                    <a:pt x="10275" y="28139"/>
                    <a:pt x="10510" y="28087"/>
                    <a:pt x="10608" y="28067"/>
                  </a:cubicBezTo>
                  <a:cubicBezTo>
                    <a:pt x="10665" y="27990"/>
                    <a:pt x="10756" y="27947"/>
                    <a:pt x="10850" y="27947"/>
                  </a:cubicBezTo>
                  <a:cubicBezTo>
                    <a:pt x="10874" y="27947"/>
                    <a:pt x="10899" y="27950"/>
                    <a:pt x="10923" y="27955"/>
                  </a:cubicBezTo>
                  <a:cubicBezTo>
                    <a:pt x="10960" y="27964"/>
                    <a:pt x="10995" y="27978"/>
                    <a:pt x="11029" y="27987"/>
                  </a:cubicBezTo>
                  <a:cubicBezTo>
                    <a:pt x="11310" y="27927"/>
                    <a:pt x="11596" y="27884"/>
                    <a:pt x="11886" y="27867"/>
                  </a:cubicBezTo>
                  <a:cubicBezTo>
                    <a:pt x="10330" y="25036"/>
                    <a:pt x="9708" y="21723"/>
                    <a:pt x="9811" y="18511"/>
                  </a:cubicBezTo>
                  <a:cubicBezTo>
                    <a:pt x="9816" y="18332"/>
                    <a:pt x="9952" y="18247"/>
                    <a:pt x="10096" y="18247"/>
                  </a:cubicBezTo>
                  <a:cubicBezTo>
                    <a:pt x="10187" y="18247"/>
                    <a:pt x="10281" y="18281"/>
                    <a:pt x="10347" y="18345"/>
                  </a:cubicBezTo>
                  <a:cubicBezTo>
                    <a:pt x="12722" y="20663"/>
                    <a:pt x="15714" y="22537"/>
                    <a:pt x="17115" y="25586"/>
                  </a:cubicBezTo>
                  <a:cubicBezTo>
                    <a:pt x="17384" y="25443"/>
                    <a:pt x="17657" y="25302"/>
                    <a:pt x="17914" y="25136"/>
                  </a:cubicBezTo>
                  <a:cubicBezTo>
                    <a:pt x="18227" y="24935"/>
                    <a:pt x="18508" y="24689"/>
                    <a:pt x="18814" y="24485"/>
                  </a:cubicBezTo>
                  <a:cubicBezTo>
                    <a:pt x="18851" y="24465"/>
                    <a:pt x="18894" y="24451"/>
                    <a:pt x="18937" y="24451"/>
                  </a:cubicBezTo>
                  <a:cubicBezTo>
                    <a:pt x="18871" y="24030"/>
                    <a:pt x="18803" y="23520"/>
                    <a:pt x="18791" y="23388"/>
                  </a:cubicBezTo>
                  <a:cubicBezTo>
                    <a:pt x="18771" y="23076"/>
                    <a:pt x="18742" y="22766"/>
                    <a:pt x="18711" y="22457"/>
                  </a:cubicBezTo>
                  <a:cubicBezTo>
                    <a:pt x="18634" y="21715"/>
                    <a:pt x="18528" y="20978"/>
                    <a:pt x="18396" y="20242"/>
                  </a:cubicBezTo>
                  <a:cubicBezTo>
                    <a:pt x="18124" y="18740"/>
                    <a:pt x="17737" y="17262"/>
                    <a:pt x="17241" y="15821"/>
                  </a:cubicBezTo>
                  <a:cubicBezTo>
                    <a:pt x="16278" y="13015"/>
                    <a:pt x="14940" y="10351"/>
                    <a:pt x="13270" y="7901"/>
                  </a:cubicBezTo>
                  <a:cubicBezTo>
                    <a:pt x="11230" y="4904"/>
                    <a:pt x="8740" y="2239"/>
                    <a:pt x="58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7"/>
            <p:cNvSpPr/>
            <p:nvPr/>
          </p:nvSpPr>
          <p:spPr>
            <a:xfrm>
              <a:off x="6624666" y="3123560"/>
              <a:ext cx="529822" cy="778611"/>
            </a:xfrm>
            <a:custGeom>
              <a:avLst/>
              <a:gdLst/>
              <a:ahLst/>
              <a:cxnLst/>
              <a:rect l="l" t="t" r="r" b="b"/>
              <a:pathLst>
                <a:path w="6425" h="9442" extrusionOk="0">
                  <a:moveTo>
                    <a:pt x="0" y="1"/>
                  </a:moveTo>
                  <a:lnTo>
                    <a:pt x="0" y="1"/>
                  </a:lnTo>
                  <a:cubicBezTo>
                    <a:pt x="12" y="3342"/>
                    <a:pt x="926" y="6416"/>
                    <a:pt x="2353" y="9442"/>
                  </a:cubicBezTo>
                  <a:cubicBezTo>
                    <a:pt x="2992" y="9313"/>
                    <a:pt x="3682" y="9413"/>
                    <a:pt x="4327" y="9273"/>
                  </a:cubicBezTo>
                  <a:cubicBezTo>
                    <a:pt x="5315" y="9061"/>
                    <a:pt x="5868" y="8557"/>
                    <a:pt x="6313" y="7683"/>
                  </a:cubicBezTo>
                  <a:cubicBezTo>
                    <a:pt x="6330" y="7645"/>
                    <a:pt x="6358" y="7614"/>
                    <a:pt x="6390" y="7591"/>
                  </a:cubicBezTo>
                  <a:cubicBezTo>
                    <a:pt x="6327" y="7493"/>
                    <a:pt x="6338" y="7365"/>
                    <a:pt x="6424" y="7284"/>
                  </a:cubicBezTo>
                  <a:cubicBezTo>
                    <a:pt x="5333" y="4121"/>
                    <a:pt x="2393" y="219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7"/>
            <p:cNvSpPr/>
            <p:nvPr/>
          </p:nvSpPr>
          <p:spPr>
            <a:xfrm>
              <a:off x="6156780" y="3418939"/>
              <a:ext cx="555632" cy="643537"/>
            </a:xfrm>
            <a:custGeom>
              <a:avLst/>
              <a:gdLst/>
              <a:ahLst/>
              <a:cxnLst/>
              <a:rect l="l" t="t" r="r" b="b"/>
              <a:pathLst>
                <a:path w="6738" h="7804" extrusionOk="0">
                  <a:moveTo>
                    <a:pt x="1" y="0"/>
                  </a:moveTo>
                  <a:lnTo>
                    <a:pt x="1" y="0"/>
                  </a:lnTo>
                  <a:cubicBezTo>
                    <a:pt x="6" y="46"/>
                    <a:pt x="18" y="95"/>
                    <a:pt x="24" y="144"/>
                  </a:cubicBezTo>
                  <a:lnTo>
                    <a:pt x="27" y="144"/>
                  </a:lnTo>
                  <a:cubicBezTo>
                    <a:pt x="316" y="1909"/>
                    <a:pt x="683" y="3634"/>
                    <a:pt x="1327" y="5321"/>
                  </a:cubicBezTo>
                  <a:cubicBezTo>
                    <a:pt x="1482" y="5722"/>
                    <a:pt x="1651" y="6121"/>
                    <a:pt x="1829" y="6516"/>
                  </a:cubicBezTo>
                  <a:cubicBezTo>
                    <a:pt x="2130" y="7169"/>
                    <a:pt x="2190" y="7634"/>
                    <a:pt x="2935" y="7771"/>
                  </a:cubicBezTo>
                  <a:cubicBezTo>
                    <a:pt x="3054" y="7793"/>
                    <a:pt x="3161" y="7804"/>
                    <a:pt x="3261" y="7804"/>
                  </a:cubicBezTo>
                  <a:cubicBezTo>
                    <a:pt x="3737" y="7804"/>
                    <a:pt x="4033" y="7570"/>
                    <a:pt x="4528" y="7304"/>
                  </a:cubicBezTo>
                  <a:cubicBezTo>
                    <a:pt x="4591" y="7270"/>
                    <a:pt x="6737" y="6040"/>
                    <a:pt x="6101" y="5725"/>
                  </a:cubicBezTo>
                  <a:lnTo>
                    <a:pt x="6101" y="5725"/>
                  </a:lnTo>
                  <a:cubicBezTo>
                    <a:pt x="5992" y="5745"/>
                    <a:pt x="5883" y="5760"/>
                    <a:pt x="5772" y="5762"/>
                  </a:cubicBezTo>
                  <a:cubicBezTo>
                    <a:pt x="5837" y="5869"/>
                    <a:pt x="5762" y="6012"/>
                    <a:pt x="5654" y="6012"/>
                  </a:cubicBezTo>
                  <a:cubicBezTo>
                    <a:pt x="5625" y="6012"/>
                    <a:pt x="5594" y="6002"/>
                    <a:pt x="5562" y="5977"/>
                  </a:cubicBezTo>
                  <a:cubicBezTo>
                    <a:pt x="5442" y="5889"/>
                    <a:pt x="5325" y="5797"/>
                    <a:pt x="5204" y="5705"/>
                  </a:cubicBezTo>
                  <a:cubicBezTo>
                    <a:pt x="3107" y="4075"/>
                    <a:pt x="1390" y="214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p:nvPr/>
          </p:nvSpPr>
          <p:spPr>
            <a:xfrm>
              <a:off x="5988064" y="1896527"/>
              <a:ext cx="574764" cy="531801"/>
            </a:xfrm>
            <a:custGeom>
              <a:avLst/>
              <a:gdLst/>
              <a:ahLst/>
              <a:cxnLst/>
              <a:rect l="l" t="t" r="r" b="b"/>
              <a:pathLst>
                <a:path w="6970" h="6449" extrusionOk="0">
                  <a:moveTo>
                    <a:pt x="3163" y="1092"/>
                  </a:moveTo>
                  <a:cubicBezTo>
                    <a:pt x="3856" y="1092"/>
                    <a:pt x="4552" y="1360"/>
                    <a:pt x="5047" y="1875"/>
                  </a:cubicBezTo>
                  <a:cubicBezTo>
                    <a:pt x="5995" y="2860"/>
                    <a:pt x="5749" y="4431"/>
                    <a:pt x="4800" y="5322"/>
                  </a:cubicBezTo>
                  <a:cubicBezTo>
                    <a:pt x="4345" y="5752"/>
                    <a:pt x="3791" y="5954"/>
                    <a:pt x="3239" y="5954"/>
                  </a:cubicBezTo>
                  <a:cubicBezTo>
                    <a:pt x="2537" y="5954"/>
                    <a:pt x="1837" y="5627"/>
                    <a:pt x="1345" y="5024"/>
                  </a:cubicBezTo>
                  <a:cubicBezTo>
                    <a:pt x="508" y="3995"/>
                    <a:pt x="631" y="2703"/>
                    <a:pt x="1471" y="1835"/>
                  </a:cubicBezTo>
                  <a:cubicBezTo>
                    <a:pt x="1468" y="1769"/>
                    <a:pt x="1497" y="1706"/>
                    <a:pt x="1548" y="1665"/>
                  </a:cubicBezTo>
                  <a:cubicBezTo>
                    <a:pt x="2005" y="1279"/>
                    <a:pt x="2583" y="1092"/>
                    <a:pt x="3163" y="1092"/>
                  </a:cubicBezTo>
                  <a:close/>
                  <a:moveTo>
                    <a:pt x="3346" y="0"/>
                  </a:moveTo>
                  <a:cubicBezTo>
                    <a:pt x="2784" y="0"/>
                    <a:pt x="2217" y="124"/>
                    <a:pt x="1709" y="365"/>
                  </a:cubicBezTo>
                  <a:cubicBezTo>
                    <a:pt x="1763" y="379"/>
                    <a:pt x="1820" y="390"/>
                    <a:pt x="1881" y="408"/>
                  </a:cubicBezTo>
                  <a:cubicBezTo>
                    <a:pt x="1970" y="435"/>
                    <a:pt x="1941" y="578"/>
                    <a:pt x="1857" y="578"/>
                  </a:cubicBezTo>
                  <a:cubicBezTo>
                    <a:pt x="1853" y="578"/>
                    <a:pt x="1848" y="577"/>
                    <a:pt x="1843" y="577"/>
                  </a:cubicBezTo>
                  <a:cubicBezTo>
                    <a:pt x="1776" y="565"/>
                    <a:pt x="1711" y="559"/>
                    <a:pt x="1649" y="559"/>
                  </a:cubicBezTo>
                  <a:cubicBezTo>
                    <a:pt x="602" y="559"/>
                    <a:pt x="135" y="2152"/>
                    <a:pt x="70" y="2906"/>
                  </a:cubicBezTo>
                  <a:cubicBezTo>
                    <a:pt x="1" y="3746"/>
                    <a:pt x="265" y="4668"/>
                    <a:pt x="806" y="5322"/>
                  </a:cubicBezTo>
                  <a:cubicBezTo>
                    <a:pt x="1422" y="6066"/>
                    <a:pt x="2377" y="6448"/>
                    <a:pt x="3331" y="6448"/>
                  </a:cubicBezTo>
                  <a:cubicBezTo>
                    <a:pt x="3992" y="6448"/>
                    <a:pt x="4652" y="6265"/>
                    <a:pt x="5199" y="5892"/>
                  </a:cubicBezTo>
                  <a:cubicBezTo>
                    <a:pt x="6548" y="4963"/>
                    <a:pt x="6969" y="3024"/>
                    <a:pt x="6190" y="1585"/>
                  </a:cubicBezTo>
                  <a:cubicBezTo>
                    <a:pt x="5607" y="509"/>
                    <a:pt x="4485" y="0"/>
                    <a:pt x="3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7"/>
            <p:cNvSpPr/>
            <p:nvPr/>
          </p:nvSpPr>
          <p:spPr>
            <a:xfrm>
              <a:off x="5947576" y="1861234"/>
              <a:ext cx="659865" cy="599420"/>
            </a:xfrm>
            <a:custGeom>
              <a:avLst/>
              <a:gdLst/>
              <a:ahLst/>
              <a:cxnLst/>
              <a:rect l="l" t="t" r="r" b="b"/>
              <a:pathLst>
                <a:path w="8002" h="7269" extrusionOk="0">
                  <a:moveTo>
                    <a:pt x="3840" y="429"/>
                  </a:moveTo>
                  <a:cubicBezTo>
                    <a:pt x="4978" y="429"/>
                    <a:pt x="6098" y="938"/>
                    <a:pt x="6681" y="2013"/>
                  </a:cubicBezTo>
                  <a:cubicBezTo>
                    <a:pt x="7460" y="3452"/>
                    <a:pt x="7039" y="5391"/>
                    <a:pt x="5690" y="6320"/>
                  </a:cubicBezTo>
                  <a:cubicBezTo>
                    <a:pt x="5143" y="6693"/>
                    <a:pt x="4482" y="6877"/>
                    <a:pt x="3821" y="6877"/>
                  </a:cubicBezTo>
                  <a:cubicBezTo>
                    <a:pt x="2868" y="6877"/>
                    <a:pt x="1914" y="6496"/>
                    <a:pt x="1297" y="5750"/>
                  </a:cubicBezTo>
                  <a:cubicBezTo>
                    <a:pt x="756" y="5099"/>
                    <a:pt x="492" y="4177"/>
                    <a:pt x="561" y="3334"/>
                  </a:cubicBezTo>
                  <a:cubicBezTo>
                    <a:pt x="625" y="2583"/>
                    <a:pt x="1093" y="989"/>
                    <a:pt x="2138" y="989"/>
                  </a:cubicBezTo>
                  <a:cubicBezTo>
                    <a:pt x="2201" y="989"/>
                    <a:pt x="2267" y="995"/>
                    <a:pt x="2334" y="1007"/>
                  </a:cubicBezTo>
                  <a:cubicBezTo>
                    <a:pt x="2339" y="1008"/>
                    <a:pt x="2344" y="1009"/>
                    <a:pt x="2348" y="1009"/>
                  </a:cubicBezTo>
                  <a:cubicBezTo>
                    <a:pt x="2432" y="1009"/>
                    <a:pt x="2461" y="866"/>
                    <a:pt x="2372" y="838"/>
                  </a:cubicBezTo>
                  <a:cubicBezTo>
                    <a:pt x="2311" y="821"/>
                    <a:pt x="2254" y="807"/>
                    <a:pt x="2200" y="795"/>
                  </a:cubicBezTo>
                  <a:cubicBezTo>
                    <a:pt x="2709" y="554"/>
                    <a:pt x="3276" y="429"/>
                    <a:pt x="3840" y="429"/>
                  </a:cubicBezTo>
                  <a:close/>
                  <a:moveTo>
                    <a:pt x="3797" y="1"/>
                  </a:moveTo>
                  <a:cubicBezTo>
                    <a:pt x="3187" y="1"/>
                    <a:pt x="2575" y="142"/>
                    <a:pt x="2025" y="434"/>
                  </a:cubicBezTo>
                  <a:cubicBezTo>
                    <a:pt x="1896" y="500"/>
                    <a:pt x="1873" y="675"/>
                    <a:pt x="1982" y="773"/>
                  </a:cubicBezTo>
                  <a:cubicBezTo>
                    <a:pt x="1961" y="772"/>
                    <a:pt x="1940" y="771"/>
                    <a:pt x="1920" y="771"/>
                  </a:cubicBezTo>
                  <a:cubicBezTo>
                    <a:pt x="354" y="771"/>
                    <a:pt x="0" y="3558"/>
                    <a:pt x="329" y="4704"/>
                  </a:cubicBezTo>
                  <a:cubicBezTo>
                    <a:pt x="788" y="6299"/>
                    <a:pt x="2280" y="7268"/>
                    <a:pt x="3854" y="7268"/>
                  </a:cubicBezTo>
                  <a:cubicBezTo>
                    <a:pt x="4222" y="7268"/>
                    <a:pt x="4594" y="7215"/>
                    <a:pt x="4959" y="7105"/>
                  </a:cubicBezTo>
                  <a:cubicBezTo>
                    <a:pt x="7002" y="6489"/>
                    <a:pt x="8002" y="4099"/>
                    <a:pt x="7197" y="2154"/>
                  </a:cubicBezTo>
                  <a:cubicBezTo>
                    <a:pt x="6622" y="765"/>
                    <a:pt x="5216" y="1"/>
                    <a:pt x="3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7"/>
            <p:cNvSpPr/>
            <p:nvPr/>
          </p:nvSpPr>
          <p:spPr>
            <a:xfrm>
              <a:off x="6029955" y="1986576"/>
              <a:ext cx="452554" cy="401015"/>
            </a:xfrm>
            <a:custGeom>
              <a:avLst/>
              <a:gdLst/>
              <a:ahLst/>
              <a:cxnLst/>
              <a:rect l="l" t="t" r="r" b="b"/>
              <a:pathLst>
                <a:path w="5488" h="4863" extrusionOk="0">
                  <a:moveTo>
                    <a:pt x="2667" y="456"/>
                  </a:moveTo>
                  <a:cubicBezTo>
                    <a:pt x="3180" y="456"/>
                    <a:pt x="3695" y="632"/>
                    <a:pt x="4095" y="986"/>
                  </a:cubicBezTo>
                  <a:cubicBezTo>
                    <a:pt x="4937" y="1731"/>
                    <a:pt x="4822" y="2972"/>
                    <a:pt x="4115" y="3765"/>
                  </a:cubicBezTo>
                  <a:cubicBezTo>
                    <a:pt x="3723" y="4203"/>
                    <a:pt x="3217" y="4419"/>
                    <a:pt x="2708" y="4419"/>
                  </a:cubicBezTo>
                  <a:cubicBezTo>
                    <a:pt x="2207" y="4419"/>
                    <a:pt x="1704" y="4210"/>
                    <a:pt x="1307" y="3800"/>
                  </a:cubicBezTo>
                  <a:cubicBezTo>
                    <a:pt x="456" y="2920"/>
                    <a:pt x="582" y="1843"/>
                    <a:pt x="1204" y="963"/>
                  </a:cubicBezTo>
                  <a:cubicBezTo>
                    <a:pt x="1246" y="960"/>
                    <a:pt x="1289" y="943"/>
                    <a:pt x="1324" y="917"/>
                  </a:cubicBezTo>
                  <a:cubicBezTo>
                    <a:pt x="1707" y="610"/>
                    <a:pt x="2187" y="456"/>
                    <a:pt x="2667" y="456"/>
                  </a:cubicBezTo>
                  <a:close/>
                  <a:moveTo>
                    <a:pt x="2655" y="0"/>
                  </a:moveTo>
                  <a:cubicBezTo>
                    <a:pt x="2075" y="0"/>
                    <a:pt x="1497" y="187"/>
                    <a:pt x="1040" y="573"/>
                  </a:cubicBezTo>
                  <a:cubicBezTo>
                    <a:pt x="989" y="614"/>
                    <a:pt x="960" y="677"/>
                    <a:pt x="963" y="743"/>
                  </a:cubicBezTo>
                  <a:cubicBezTo>
                    <a:pt x="123" y="1611"/>
                    <a:pt x="0" y="2903"/>
                    <a:pt x="837" y="3932"/>
                  </a:cubicBezTo>
                  <a:cubicBezTo>
                    <a:pt x="1329" y="4535"/>
                    <a:pt x="2029" y="4862"/>
                    <a:pt x="2731" y="4862"/>
                  </a:cubicBezTo>
                  <a:cubicBezTo>
                    <a:pt x="3283" y="4862"/>
                    <a:pt x="3837" y="4660"/>
                    <a:pt x="4292" y="4230"/>
                  </a:cubicBezTo>
                  <a:cubicBezTo>
                    <a:pt x="5241" y="3339"/>
                    <a:pt x="5487" y="1768"/>
                    <a:pt x="4539" y="783"/>
                  </a:cubicBezTo>
                  <a:cubicBezTo>
                    <a:pt x="4044" y="268"/>
                    <a:pt x="3348" y="0"/>
                    <a:pt x="2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7"/>
            <p:cNvSpPr/>
            <p:nvPr/>
          </p:nvSpPr>
          <p:spPr>
            <a:xfrm>
              <a:off x="6067475" y="2024096"/>
              <a:ext cx="369679" cy="326799"/>
            </a:xfrm>
            <a:custGeom>
              <a:avLst/>
              <a:gdLst/>
              <a:ahLst/>
              <a:cxnLst/>
              <a:rect l="l" t="t" r="r" b="b"/>
              <a:pathLst>
                <a:path w="4483" h="3963" extrusionOk="0">
                  <a:moveTo>
                    <a:pt x="2212" y="1"/>
                  </a:moveTo>
                  <a:cubicBezTo>
                    <a:pt x="1732" y="1"/>
                    <a:pt x="1252" y="155"/>
                    <a:pt x="869" y="462"/>
                  </a:cubicBezTo>
                  <a:cubicBezTo>
                    <a:pt x="834" y="488"/>
                    <a:pt x="791" y="505"/>
                    <a:pt x="749" y="508"/>
                  </a:cubicBezTo>
                  <a:cubicBezTo>
                    <a:pt x="127" y="1388"/>
                    <a:pt x="1" y="2465"/>
                    <a:pt x="852" y="3345"/>
                  </a:cubicBezTo>
                  <a:cubicBezTo>
                    <a:pt x="1250" y="3754"/>
                    <a:pt x="1753" y="3963"/>
                    <a:pt x="2254" y="3963"/>
                  </a:cubicBezTo>
                  <a:cubicBezTo>
                    <a:pt x="2762" y="3963"/>
                    <a:pt x="3269" y="3748"/>
                    <a:pt x="3660" y="3310"/>
                  </a:cubicBezTo>
                  <a:cubicBezTo>
                    <a:pt x="4367" y="2517"/>
                    <a:pt x="4482" y="1276"/>
                    <a:pt x="3640" y="531"/>
                  </a:cubicBezTo>
                  <a:cubicBezTo>
                    <a:pt x="3240" y="177"/>
                    <a:pt x="2725" y="1"/>
                    <a:pt x="2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7"/>
            <p:cNvSpPr/>
            <p:nvPr/>
          </p:nvSpPr>
          <p:spPr>
            <a:xfrm>
              <a:off x="5762945" y="1236585"/>
              <a:ext cx="453709" cy="545407"/>
            </a:xfrm>
            <a:custGeom>
              <a:avLst/>
              <a:gdLst/>
              <a:ahLst/>
              <a:cxnLst/>
              <a:rect l="l" t="t" r="r" b="b"/>
              <a:pathLst>
                <a:path w="5502" h="6614" extrusionOk="0">
                  <a:moveTo>
                    <a:pt x="235" y="1"/>
                  </a:moveTo>
                  <a:cubicBezTo>
                    <a:pt x="75" y="2121"/>
                    <a:pt x="0" y="4250"/>
                    <a:pt x="37" y="6376"/>
                  </a:cubicBezTo>
                  <a:cubicBezTo>
                    <a:pt x="534" y="6536"/>
                    <a:pt x="1036" y="6614"/>
                    <a:pt x="1525" y="6614"/>
                  </a:cubicBezTo>
                  <a:cubicBezTo>
                    <a:pt x="3393" y="6614"/>
                    <a:pt x="5069" y="5476"/>
                    <a:pt x="5476" y="3388"/>
                  </a:cubicBezTo>
                  <a:cubicBezTo>
                    <a:pt x="5482" y="3368"/>
                    <a:pt x="5490" y="3345"/>
                    <a:pt x="5502" y="3325"/>
                  </a:cubicBezTo>
                  <a:cubicBezTo>
                    <a:pt x="3848" y="2064"/>
                    <a:pt x="2086" y="952"/>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57"/>
          <p:cNvSpPr/>
          <p:nvPr/>
        </p:nvSpPr>
        <p:spPr>
          <a:xfrm rot="-1035027">
            <a:off x="8303285" y="1206499"/>
            <a:ext cx="983529" cy="88755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1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65D9C77-F313-4E9D-9098-B34455E2A033}"/>
              </a:ext>
            </a:extLst>
          </p:cNvPr>
          <p:cNvPicPr>
            <a:picLocks noChangeAspect="1"/>
          </p:cNvPicPr>
          <p:nvPr/>
        </p:nvPicPr>
        <p:blipFill>
          <a:blip r:embed="rId3"/>
          <a:stretch>
            <a:fillRect/>
          </a:stretch>
        </p:blipFill>
        <p:spPr>
          <a:xfrm rot="2640825">
            <a:off x="8598820" y="4727205"/>
            <a:ext cx="397722" cy="390218"/>
          </a:xfrm>
          <a:prstGeom prst="rect">
            <a:avLst/>
          </a:prstGeom>
        </p:spPr>
      </p:pic>
      <p:pic>
        <p:nvPicPr>
          <p:cNvPr id="22" name="Picture 21">
            <a:extLst>
              <a:ext uri="{FF2B5EF4-FFF2-40B4-BE49-F238E27FC236}">
                <a16:creationId xmlns:a16="http://schemas.microsoft.com/office/drawing/2014/main" id="{CA636490-A701-4FD3-A11C-F1D75720DF9B}"/>
              </a:ext>
            </a:extLst>
          </p:cNvPr>
          <p:cNvPicPr>
            <a:picLocks noChangeAspect="1"/>
          </p:cNvPicPr>
          <p:nvPr/>
        </p:nvPicPr>
        <p:blipFill>
          <a:blip r:embed="rId3"/>
          <a:stretch>
            <a:fillRect/>
          </a:stretch>
        </p:blipFill>
        <p:spPr>
          <a:xfrm rot="5400000">
            <a:off x="3418384" y="4540290"/>
            <a:ext cx="522121" cy="512270"/>
          </a:xfrm>
          <a:prstGeom prst="rect">
            <a:avLst/>
          </a:prstGeom>
        </p:spPr>
      </p:pic>
      <p:pic>
        <p:nvPicPr>
          <p:cNvPr id="28" name="Picture 27">
            <a:extLst>
              <a:ext uri="{FF2B5EF4-FFF2-40B4-BE49-F238E27FC236}">
                <a16:creationId xmlns:a16="http://schemas.microsoft.com/office/drawing/2014/main" id="{3EFCE4AA-D7D4-499C-9EFD-559B6997C921}"/>
              </a:ext>
            </a:extLst>
          </p:cNvPr>
          <p:cNvPicPr>
            <a:picLocks noChangeAspect="1"/>
          </p:cNvPicPr>
          <p:nvPr/>
        </p:nvPicPr>
        <p:blipFill>
          <a:blip r:embed="rId3"/>
          <a:stretch>
            <a:fillRect/>
          </a:stretch>
        </p:blipFill>
        <p:spPr>
          <a:xfrm rot="5400000">
            <a:off x="4487586" y="4925"/>
            <a:ext cx="522121" cy="512270"/>
          </a:xfrm>
          <a:prstGeom prst="rect">
            <a:avLst/>
          </a:prstGeom>
        </p:spPr>
      </p:pic>
      <p:pic>
        <p:nvPicPr>
          <p:cNvPr id="29" name="Picture 28">
            <a:extLst>
              <a:ext uri="{FF2B5EF4-FFF2-40B4-BE49-F238E27FC236}">
                <a16:creationId xmlns:a16="http://schemas.microsoft.com/office/drawing/2014/main" id="{C941E43C-FF01-46AB-9C38-30A926EE1ECF}"/>
              </a:ext>
            </a:extLst>
          </p:cNvPr>
          <p:cNvPicPr>
            <a:picLocks noChangeAspect="1"/>
          </p:cNvPicPr>
          <p:nvPr/>
        </p:nvPicPr>
        <p:blipFill>
          <a:blip r:embed="rId3"/>
          <a:stretch>
            <a:fillRect/>
          </a:stretch>
        </p:blipFill>
        <p:spPr>
          <a:xfrm rot="6808279">
            <a:off x="8254516" y="164176"/>
            <a:ext cx="351729" cy="345093"/>
          </a:xfrm>
          <a:prstGeom prst="rect">
            <a:avLst/>
          </a:prstGeom>
        </p:spPr>
      </p:pic>
      <p:pic>
        <p:nvPicPr>
          <p:cNvPr id="30" name="Picture 29">
            <a:extLst>
              <a:ext uri="{FF2B5EF4-FFF2-40B4-BE49-F238E27FC236}">
                <a16:creationId xmlns:a16="http://schemas.microsoft.com/office/drawing/2014/main" id="{0D086531-DEED-4041-BBBE-B8810290961B}"/>
              </a:ext>
            </a:extLst>
          </p:cNvPr>
          <p:cNvPicPr>
            <a:picLocks noChangeAspect="1"/>
          </p:cNvPicPr>
          <p:nvPr/>
        </p:nvPicPr>
        <p:blipFill>
          <a:blip r:embed="rId3"/>
          <a:stretch>
            <a:fillRect/>
          </a:stretch>
        </p:blipFill>
        <p:spPr>
          <a:xfrm rot="6808279">
            <a:off x="-85123" y="4194928"/>
            <a:ext cx="915049" cy="897786"/>
          </a:xfrm>
          <a:prstGeom prst="rect">
            <a:avLst/>
          </a:prstGeom>
        </p:spPr>
      </p:pic>
      <p:sp>
        <p:nvSpPr>
          <p:cNvPr id="2" name="Rounded Rectangle 1"/>
          <p:cNvSpPr/>
          <p:nvPr/>
        </p:nvSpPr>
        <p:spPr>
          <a:xfrm>
            <a:off x="4346375" y="928903"/>
            <a:ext cx="4500192" cy="1015663"/>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46375" y="928903"/>
            <a:ext cx="4388961" cy="1015663"/>
          </a:xfrm>
          <a:prstGeom prst="rect">
            <a:avLst/>
          </a:prstGeom>
          <a:ln>
            <a:noFill/>
          </a:ln>
        </p:spPr>
        <p:txBody>
          <a:bodyPr wrap="square">
            <a:spAutoFit/>
          </a:bodyPr>
          <a:lstStyle/>
          <a:p>
            <a:pPr algn="just">
              <a:lnSpc>
                <a:spcPct val="150000"/>
              </a:lnSpc>
            </a:pPr>
            <a:r>
              <a:rPr lang="vi-VN" sz="2000" dirty="0">
                <a:latin typeface="Bahnschrift Light SemiCondensed" panose="020B0502040204020203" pitchFamily="34" charset="0"/>
                <a:ea typeface="Calibri" panose="020F0502020204030204" pitchFamily="34" charset="0"/>
                <a:cs typeface="Times New Roman" panose="02020603050405020304" pitchFamily="18" charset="0"/>
              </a:rPr>
              <a:t>a, Vì sao người Việt Nam ta gọi nhau là </a:t>
            </a:r>
            <a:r>
              <a:rPr lang="vi-VN" sz="2000" i="1" dirty="0">
                <a:latin typeface="Bahnschrift Light SemiCondensed" panose="020B0502040204020203" pitchFamily="34" charset="0"/>
                <a:ea typeface="Calibri" panose="020F0502020204030204" pitchFamily="34" charset="0"/>
                <a:cs typeface="Times New Roman" panose="02020603050405020304" pitchFamily="18" charset="0"/>
              </a:rPr>
              <a:t>đồng bào</a:t>
            </a:r>
            <a:r>
              <a:rPr lang="vi-VN" sz="2000" dirty="0">
                <a:latin typeface="Bahnschrift Light SemiCondensed" panose="020B0502040204020203" pitchFamily="34" charset="0"/>
                <a:ea typeface="Calibri" panose="020F0502020204030204" pitchFamily="34" charset="0"/>
                <a:cs typeface="Times New Roman" panose="02020603050405020304" pitchFamily="18" charset="0"/>
              </a:rPr>
              <a:t>?</a:t>
            </a:r>
            <a:endParaRPr lang="en-US" sz="2000" dirty="0">
              <a:latin typeface="Bahnschrift Light SemiCondensed" panose="020B0502040204020203" pitchFamily="34" charset="0"/>
              <a:ea typeface="Calibri" panose="020F0502020204030204" pitchFamily="34" charset="0"/>
              <a:cs typeface="Times New Roman" panose="02020603050405020304" pitchFamily="18" charset="0"/>
            </a:endParaRPr>
          </a:p>
        </p:txBody>
      </p:sp>
      <p:pic>
        <p:nvPicPr>
          <p:cNvPr id="14" name="Picture 2" descr="Mãn nhãn với phim hoạt hình “Con Rồng cháu Tiên” phiên bản 2017 - Đài Phát  thanh và Truyền hình Long 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5" y="922216"/>
            <a:ext cx="4303060" cy="3116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121453365"/>
              </p:ext>
            </p:extLst>
          </p:nvPr>
        </p:nvGraphicFramePr>
        <p:xfrm>
          <a:off x="4756579" y="2487132"/>
          <a:ext cx="3679784" cy="1314133"/>
        </p:xfrm>
        <a:graphic>
          <a:graphicData uri="http://schemas.openxmlformats.org/drawingml/2006/table">
            <a:tbl>
              <a:tblPr>
                <a:tableStyleId>{69012ECD-51FC-41F1-AA8D-1B2483CD663E}</a:tableStyleId>
              </a:tblPr>
              <a:tblGrid>
                <a:gridCol w="3679784">
                  <a:extLst>
                    <a:ext uri="{9D8B030D-6E8A-4147-A177-3AD203B41FA5}">
                      <a16:colId xmlns:a16="http://schemas.microsoft.com/office/drawing/2014/main" val="2047456765"/>
                    </a:ext>
                  </a:extLst>
                </a:gridCol>
              </a:tblGrid>
              <a:tr h="0">
                <a:tc>
                  <a:txBody>
                    <a:bodyPr/>
                    <a:lstStyle/>
                    <a:p>
                      <a:pPr algn="just">
                        <a:lnSpc>
                          <a:spcPct val="150000"/>
                        </a:lnSpc>
                        <a:spcAft>
                          <a:spcPts val="0"/>
                        </a:spcAft>
                      </a:pPr>
                      <a:r>
                        <a:rPr lang="vi-VN" sz="2000" dirty="0">
                          <a:effectLst/>
                        </a:rPr>
                        <a:t>Người Việt Nam ta gọi nhau là đồng bào vì đều sinh ra từ bọc trăm trứng của mẹ Âu Cơ. </a:t>
                      </a:r>
                      <a:endParaRPr lang="en-US" sz="1600" dirty="0">
                        <a:effectLst/>
                        <a:latin typeface="Bahnschrift Light SemiCondensed" panose="020B0502040204020203"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554396005"/>
                  </a:ext>
                </a:extLst>
              </a:tr>
            </a:tbl>
          </a:graphicData>
        </a:graphic>
      </p:graphicFrame>
      <p:sp>
        <p:nvSpPr>
          <p:cNvPr id="7" name="Down Arrow 6"/>
          <p:cNvSpPr/>
          <p:nvPr/>
        </p:nvSpPr>
        <p:spPr>
          <a:xfrm>
            <a:off x="6440607" y="1951253"/>
            <a:ext cx="311728" cy="529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8972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9000">
                                      <p:stCondLst>
                                        <p:cond delay="800"/>
                                      </p:stCondLst>
                                      <p:childTnLst>
                                        <p:set>
                                          <p:cBhvr>
                                            <p:cTn id="6" dur="1" fill="hold">
                                              <p:stCondLst>
                                                <p:cond delay="0"/>
                                              </p:stCondLst>
                                            </p:cTn>
                                            <p:tgtEl>
                                              <p:spTgt spid="21"/>
                                            </p:tgtEl>
                                            <p:attrNameLst>
                                              <p:attrName>style.visibility</p:attrName>
                                            </p:attrNameLst>
                                          </p:cBhvr>
                                          <p:to>
                                            <p:strVal val="visible"/>
                                          </p:to>
                                        </p:set>
                                        <p:anim calcmode="lin" valueType="num" p14:bounceEnd="69000">
                                          <p:cBhvr additive="base">
                                            <p:cTn id="7" dur="1500" fill="hold"/>
                                            <p:tgtEl>
                                              <p:spTgt spid="21"/>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9000">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14:bounceEnd="69000">
                                          <p:cBhvr additive="base">
                                            <p:cTn id="11" dur="1500" fill="hold"/>
                                            <p:tgtEl>
                                              <p:spTgt spid="29"/>
                                            </p:tgtEl>
                                            <p:attrNameLst>
                                              <p:attrName>ppt_x</p:attrName>
                                            </p:attrNameLst>
                                          </p:cBhvr>
                                          <p:tavLst>
                                            <p:tav tm="0">
                                              <p:val>
                                                <p:strVal val="0-#ppt_w/2"/>
                                              </p:val>
                                            </p:tav>
                                            <p:tav tm="100000">
                                              <p:val>
                                                <p:strVal val="#ppt_x"/>
                                              </p:val>
                                            </p:tav>
                                          </p:tavLst>
                                        </p:anim>
                                        <p:anim calcmode="lin" valueType="num" p14:bounceEnd="69000">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9000">
                                      <p:stCondLst>
                                        <p:cond delay="1200"/>
                                      </p:stCondLst>
                                      <p:childTnLst>
                                        <p:set>
                                          <p:cBhvr>
                                            <p:cTn id="14" dur="1" fill="hold">
                                              <p:stCondLst>
                                                <p:cond delay="0"/>
                                              </p:stCondLst>
                                            </p:cTn>
                                            <p:tgtEl>
                                              <p:spTgt spid="22"/>
                                            </p:tgtEl>
                                            <p:attrNameLst>
                                              <p:attrName>style.visibility</p:attrName>
                                            </p:attrNameLst>
                                          </p:cBhvr>
                                          <p:to>
                                            <p:strVal val="visible"/>
                                          </p:to>
                                        </p:set>
                                        <p:anim calcmode="lin" valueType="num" p14:bounceEnd="69000">
                                          <p:cBhvr additive="base">
                                            <p:cTn id="15" dur="1500" fill="hold"/>
                                            <p:tgtEl>
                                              <p:spTgt spid="22"/>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9000">
                                      <p:stCondLst>
                                        <p:cond delay="800"/>
                                      </p:stCondLst>
                                      <p:childTnLst>
                                        <p:set>
                                          <p:cBhvr>
                                            <p:cTn id="18" dur="1" fill="hold">
                                              <p:stCondLst>
                                                <p:cond delay="0"/>
                                              </p:stCondLst>
                                            </p:cTn>
                                            <p:tgtEl>
                                              <p:spTgt spid="30"/>
                                            </p:tgtEl>
                                            <p:attrNameLst>
                                              <p:attrName>style.visibility</p:attrName>
                                            </p:attrNameLst>
                                          </p:cBhvr>
                                          <p:to>
                                            <p:strVal val="visible"/>
                                          </p:to>
                                        </p:set>
                                        <p:anim calcmode="lin" valueType="num" p14:bounceEnd="69000">
                                          <p:cBhvr additive="base">
                                            <p:cTn id="19" dur="1500" fill="hold"/>
                                            <p:tgtEl>
                                              <p:spTgt spid="30"/>
                                            </p:tgtEl>
                                            <p:attrNameLst>
                                              <p:attrName>ppt_x</p:attrName>
                                            </p:attrNameLst>
                                          </p:cBhvr>
                                          <p:tavLst>
                                            <p:tav tm="0">
                                              <p:val>
                                                <p:strVal val="0-#ppt_w/2"/>
                                              </p:val>
                                            </p:tav>
                                            <p:tav tm="100000">
                                              <p:val>
                                                <p:strVal val="#ppt_x"/>
                                              </p:val>
                                            </p:tav>
                                          </p:tavLst>
                                        </p:anim>
                                        <p:anim calcmode="lin" valueType="num" p14:bounceEnd="69000">
                                          <p:cBhvr additive="base">
                                            <p:cTn id="20" dur="1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9000">
                                      <p:stCondLst>
                                        <p:cond delay="1400"/>
                                      </p:stCondLst>
                                      <p:childTnLst>
                                        <p:set>
                                          <p:cBhvr>
                                            <p:cTn id="22" dur="1" fill="hold">
                                              <p:stCondLst>
                                                <p:cond delay="0"/>
                                              </p:stCondLst>
                                            </p:cTn>
                                            <p:tgtEl>
                                              <p:spTgt spid="28"/>
                                            </p:tgtEl>
                                            <p:attrNameLst>
                                              <p:attrName>style.visibility</p:attrName>
                                            </p:attrNameLst>
                                          </p:cBhvr>
                                          <p:to>
                                            <p:strVal val="visible"/>
                                          </p:to>
                                        </p:set>
                                        <p:anim calcmode="lin" valueType="num" p14:bounceEnd="69000">
                                          <p:cBhvr additive="base">
                                            <p:cTn id="23" dur="1500" fill="hold"/>
                                            <p:tgtEl>
                                              <p:spTgt spid="28"/>
                                            </p:tgtEl>
                                            <p:attrNameLst>
                                              <p:attrName>ppt_x</p:attrName>
                                            </p:attrNameLst>
                                          </p:cBhvr>
                                          <p:tavLst>
                                            <p:tav tm="0">
                                              <p:val>
                                                <p:strVal val="0-#ppt_w/2"/>
                                              </p:val>
                                            </p:tav>
                                            <p:tav tm="100000">
                                              <p:val>
                                                <p:strVal val="#ppt_x"/>
                                              </p:val>
                                            </p:tav>
                                          </p:tavLst>
                                        </p:anim>
                                        <p:anim calcmode="lin" valueType="num" p14:bounceEnd="69000">
                                          <p:cBhvr additive="base">
                                            <p:cTn id="2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fill="hold" grpId="0" nodeType="with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8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0-#ppt_w/2"/>
                                              </p:val>
                                            </p:tav>
                                            <p:tav tm="100000">
                                              <p:val>
                                                <p:strVal val="#ppt_x"/>
                                              </p:val>
                                            </p:tav>
                                          </p:tavLst>
                                        </p:anim>
                                        <p:anim calcmode="lin" valueType="num">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500" fill="hold"/>
                                            <p:tgtEl>
                                              <p:spTgt spid="29"/>
                                            </p:tgtEl>
                                            <p:attrNameLst>
                                              <p:attrName>ppt_x</p:attrName>
                                            </p:attrNameLst>
                                          </p:cBhvr>
                                          <p:tavLst>
                                            <p:tav tm="0">
                                              <p:val>
                                                <p:strVal val="0-#ppt_w/2"/>
                                              </p:val>
                                            </p:tav>
                                            <p:tav tm="100000">
                                              <p:val>
                                                <p:strVal val="#ppt_x"/>
                                              </p:val>
                                            </p:tav>
                                          </p:tavLst>
                                        </p:anim>
                                        <p:anim calcmode="lin" valueType="num">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1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0-#ppt_w/2"/>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8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500" fill="hold"/>
                                            <p:tgtEl>
                                              <p:spTgt spid="30"/>
                                            </p:tgtEl>
                                            <p:attrNameLst>
                                              <p:attrName>ppt_x</p:attrName>
                                            </p:attrNameLst>
                                          </p:cBhvr>
                                          <p:tavLst>
                                            <p:tav tm="0">
                                              <p:val>
                                                <p:strVal val="0-#ppt_w/2"/>
                                              </p:val>
                                            </p:tav>
                                            <p:tav tm="100000">
                                              <p:val>
                                                <p:strVal val="#ppt_x"/>
                                              </p:val>
                                            </p:tav>
                                          </p:tavLst>
                                        </p:anim>
                                        <p:anim calcmode="lin" valueType="num">
                                          <p:cBhvr additive="base">
                                            <p:cTn id="20" dur="1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4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500" fill="hold"/>
                                            <p:tgtEl>
                                              <p:spTgt spid="28"/>
                                            </p:tgtEl>
                                            <p:attrNameLst>
                                              <p:attrName>ppt_x</p:attrName>
                                            </p:attrNameLst>
                                          </p:cBhvr>
                                          <p:tavLst>
                                            <p:tav tm="0">
                                              <p:val>
                                                <p:strVal val="0-#ppt_w/2"/>
                                              </p:val>
                                            </p:tav>
                                            <p:tav tm="100000">
                                              <p:val>
                                                <p:strVal val="#ppt_x"/>
                                              </p:val>
                                            </p:tav>
                                          </p:tavLst>
                                        </p:anim>
                                        <p:anim calcmode="lin" valueType="num">
                                          <p:cBhvr additive="base">
                                            <p:cTn id="2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fill="hold" grpId="0" nodeType="with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2BF5425-942E-417D-9146-4FFAAC26F072}"/>
              </a:ext>
            </a:extLst>
          </p:cNvPr>
          <p:cNvPicPr>
            <a:picLocks noChangeAspect="1"/>
          </p:cNvPicPr>
          <p:nvPr/>
        </p:nvPicPr>
        <p:blipFill>
          <a:blip r:embed="rId2"/>
          <a:stretch>
            <a:fillRect/>
          </a:stretch>
        </p:blipFill>
        <p:spPr>
          <a:xfrm>
            <a:off x="685800" y="0"/>
            <a:ext cx="8343900" cy="5294817"/>
          </a:xfrm>
          <a:prstGeom prst="rect">
            <a:avLst/>
          </a:prstGeom>
        </p:spPr>
      </p:pic>
      <p:sp>
        <p:nvSpPr>
          <p:cNvPr id="6" name="Rectangle 5">
            <a:extLst>
              <a:ext uri="{FF2B5EF4-FFF2-40B4-BE49-F238E27FC236}">
                <a16:creationId xmlns:a16="http://schemas.microsoft.com/office/drawing/2014/main" id="{5125558B-A43C-4558-9D24-4278F9F32DBF}"/>
              </a:ext>
            </a:extLst>
          </p:cNvPr>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5" name="Picture 24">
            <a:extLst>
              <a:ext uri="{FF2B5EF4-FFF2-40B4-BE49-F238E27FC236}">
                <a16:creationId xmlns:a16="http://schemas.microsoft.com/office/drawing/2014/main" id="{ECF8A533-0844-4E20-A93F-3B3F6C164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
            <a:ext cx="8066401" cy="5118518"/>
          </a:xfrm>
          <a:prstGeom prst="rect">
            <a:avLst/>
          </a:prstGeom>
        </p:spPr>
      </p:pic>
      <p:pic>
        <p:nvPicPr>
          <p:cNvPr id="14" name="Picture 13">
            <a:extLst>
              <a:ext uri="{FF2B5EF4-FFF2-40B4-BE49-F238E27FC236}">
                <a16:creationId xmlns:a16="http://schemas.microsoft.com/office/drawing/2014/main" id="{D8E113A8-4C7F-44D1-B1B3-81A6DD4A0C99}"/>
              </a:ext>
            </a:extLst>
          </p:cNvPr>
          <p:cNvPicPr>
            <a:picLocks noChangeAspect="1"/>
          </p:cNvPicPr>
          <p:nvPr/>
        </p:nvPicPr>
        <p:blipFill>
          <a:blip r:embed="rId4"/>
          <a:stretch>
            <a:fillRect/>
          </a:stretch>
        </p:blipFill>
        <p:spPr>
          <a:xfrm rot="21285772" flipH="1">
            <a:off x="-550413" y="30001"/>
            <a:ext cx="4150778" cy="3890191"/>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72C418F6-A104-48C2-8D24-C6FEAFEA16E5}"/>
              </a:ext>
            </a:extLst>
          </p:cNvPr>
          <p:cNvSpPr txBox="1"/>
          <p:nvPr/>
        </p:nvSpPr>
        <p:spPr>
          <a:xfrm>
            <a:off x="2883353" y="2263429"/>
            <a:ext cx="6181110" cy="615553"/>
          </a:xfrm>
          <a:prstGeom prst="rect">
            <a:avLst/>
          </a:prstGeom>
          <a:noFill/>
        </p:spPr>
        <p:txBody>
          <a:bodyPr wrap="square" lIns="0" tIns="0" rIns="0" bIns="0" rtlCol="0">
            <a:spAutoFit/>
          </a:bodyPr>
          <a:lstStyle/>
          <a:p>
            <a:pPr algn="ctr"/>
            <a:r>
              <a:rPr lang="vi-VN" sz="4000" dirty="0" smtClean="0">
                <a:solidFill>
                  <a:schemeClr val="tx2">
                    <a:lumMod val="75000"/>
                  </a:schemeClr>
                </a:solidFill>
                <a:latin typeface="Bahnschrift" panose="020B0502040204020203" pitchFamily="34" charset="0"/>
              </a:rPr>
              <a:t>Trò chơi: Nhanh như chớp</a:t>
            </a:r>
            <a:endParaRPr lang="en-US" sz="4000" dirty="0">
              <a:solidFill>
                <a:schemeClr val="tx2">
                  <a:lumMod val="75000"/>
                </a:schemeClr>
              </a:solidFill>
              <a:latin typeface="Bahnschrift" panose="020B0502040204020203" pitchFamily="34" charset="0"/>
            </a:endParaRPr>
          </a:p>
        </p:txBody>
      </p:sp>
      <p:pic>
        <p:nvPicPr>
          <p:cNvPr id="26" name="Picture 25">
            <a:extLst>
              <a:ext uri="{FF2B5EF4-FFF2-40B4-BE49-F238E27FC236}">
                <a16:creationId xmlns:a16="http://schemas.microsoft.com/office/drawing/2014/main" id="{065D9C77-F313-4E9D-9098-B34455E2A033}"/>
              </a:ext>
            </a:extLst>
          </p:cNvPr>
          <p:cNvPicPr>
            <a:picLocks noChangeAspect="1"/>
          </p:cNvPicPr>
          <p:nvPr/>
        </p:nvPicPr>
        <p:blipFill>
          <a:blip r:embed="rId5"/>
          <a:stretch>
            <a:fillRect/>
          </a:stretch>
        </p:blipFill>
        <p:spPr>
          <a:xfrm rot="2640825">
            <a:off x="4213049" y="3268337"/>
            <a:ext cx="833535" cy="817808"/>
          </a:xfrm>
          <a:prstGeom prst="rect">
            <a:avLst/>
          </a:prstGeom>
        </p:spPr>
      </p:pic>
      <p:pic>
        <p:nvPicPr>
          <p:cNvPr id="27" name="Picture 26">
            <a:extLst>
              <a:ext uri="{FF2B5EF4-FFF2-40B4-BE49-F238E27FC236}">
                <a16:creationId xmlns:a16="http://schemas.microsoft.com/office/drawing/2014/main" id="{CA636490-A701-4FD3-A11C-F1D75720DF9B}"/>
              </a:ext>
            </a:extLst>
          </p:cNvPr>
          <p:cNvPicPr>
            <a:picLocks noChangeAspect="1"/>
          </p:cNvPicPr>
          <p:nvPr/>
        </p:nvPicPr>
        <p:blipFill>
          <a:blip r:embed="rId5"/>
          <a:stretch>
            <a:fillRect/>
          </a:stretch>
        </p:blipFill>
        <p:spPr>
          <a:xfrm rot="5400000">
            <a:off x="2445694" y="3421106"/>
            <a:ext cx="522121" cy="512270"/>
          </a:xfrm>
          <a:prstGeom prst="rect">
            <a:avLst/>
          </a:prstGeom>
        </p:spPr>
      </p:pic>
      <p:pic>
        <p:nvPicPr>
          <p:cNvPr id="28" name="Picture 27">
            <a:extLst>
              <a:ext uri="{FF2B5EF4-FFF2-40B4-BE49-F238E27FC236}">
                <a16:creationId xmlns:a16="http://schemas.microsoft.com/office/drawing/2014/main" id="{3EFCE4AA-D7D4-499C-9EFD-559B6997C921}"/>
              </a:ext>
            </a:extLst>
          </p:cNvPr>
          <p:cNvPicPr>
            <a:picLocks noChangeAspect="1"/>
          </p:cNvPicPr>
          <p:nvPr/>
        </p:nvPicPr>
        <p:blipFill>
          <a:blip r:embed="rId5"/>
          <a:stretch>
            <a:fillRect/>
          </a:stretch>
        </p:blipFill>
        <p:spPr>
          <a:xfrm rot="5400000">
            <a:off x="7413879" y="795440"/>
            <a:ext cx="522121" cy="512270"/>
          </a:xfrm>
          <a:prstGeom prst="rect">
            <a:avLst/>
          </a:prstGeom>
        </p:spPr>
      </p:pic>
      <p:pic>
        <p:nvPicPr>
          <p:cNvPr id="29" name="Picture 28">
            <a:extLst>
              <a:ext uri="{FF2B5EF4-FFF2-40B4-BE49-F238E27FC236}">
                <a16:creationId xmlns:a16="http://schemas.microsoft.com/office/drawing/2014/main" id="{1E841150-1BE6-4C06-ADF2-EB738852F0D7}"/>
              </a:ext>
            </a:extLst>
          </p:cNvPr>
          <p:cNvPicPr>
            <a:picLocks noChangeAspect="1"/>
          </p:cNvPicPr>
          <p:nvPr/>
        </p:nvPicPr>
        <p:blipFill>
          <a:blip r:embed="rId5"/>
          <a:stretch>
            <a:fillRect/>
          </a:stretch>
        </p:blipFill>
        <p:spPr>
          <a:xfrm rot="6808279">
            <a:off x="3591046" y="179459"/>
            <a:ext cx="803660" cy="788496"/>
          </a:xfrm>
          <a:prstGeom prst="rect">
            <a:avLst/>
          </a:prstGeom>
        </p:spPr>
      </p:pic>
      <p:pic>
        <p:nvPicPr>
          <p:cNvPr id="30" name="Picture 29">
            <a:extLst>
              <a:ext uri="{FF2B5EF4-FFF2-40B4-BE49-F238E27FC236}">
                <a16:creationId xmlns:a16="http://schemas.microsoft.com/office/drawing/2014/main" id="{E95F1095-E3C2-4627-A2C1-692E3D0BB06A}"/>
              </a:ext>
            </a:extLst>
          </p:cNvPr>
          <p:cNvPicPr>
            <a:picLocks noChangeAspect="1"/>
          </p:cNvPicPr>
          <p:nvPr/>
        </p:nvPicPr>
        <p:blipFill>
          <a:blip r:embed="rId5"/>
          <a:stretch>
            <a:fillRect/>
          </a:stretch>
        </p:blipFill>
        <p:spPr>
          <a:xfrm rot="6808279">
            <a:off x="7990534" y="335864"/>
            <a:ext cx="351729" cy="345093"/>
          </a:xfrm>
          <a:prstGeom prst="rect">
            <a:avLst/>
          </a:prstGeom>
        </p:spPr>
      </p:pic>
      <p:pic>
        <p:nvPicPr>
          <p:cNvPr id="31" name="Picture 30">
            <a:extLst>
              <a:ext uri="{FF2B5EF4-FFF2-40B4-BE49-F238E27FC236}">
                <a16:creationId xmlns:a16="http://schemas.microsoft.com/office/drawing/2014/main" id="{DC20D723-2411-4E2F-8666-8963C9946728}"/>
              </a:ext>
            </a:extLst>
          </p:cNvPr>
          <p:cNvPicPr>
            <a:picLocks noChangeAspect="1"/>
          </p:cNvPicPr>
          <p:nvPr/>
        </p:nvPicPr>
        <p:blipFill>
          <a:blip r:embed="rId5"/>
          <a:stretch>
            <a:fillRect/>
          </a:stretch>
        </p:blipFill>
        <p:spPr>
          <a:xfrm rot="6808279">
            <a:off x="6166703" y="452654"/>
            <a:ext cx="351729" cy="345093"/>
          </a:xfrm>
          <a:prstGeom prst="rect">
            <a:avLst/>
          </a:prstGeom>
        </p:spPr>
      </p:pic>
      <p:pic>
        <p:nvPicPr>
          <p:cNvPr id="32" name="Picture 31">
            <a:extLst>
              <a:ext uri="{FF2B5EF4-FFF2-40B4-BE49-F238E27FC236}">
                <a16:creationId xmlns:a16="http://schemas.microsoft.com/office/drawing/2014/main" id="{C941E43C-FF01-46AB-9C38-30A926EE1ECF}"/>
              </a:ext>
            </a:extLst>
          </p:cNvPr>
          <p:cNvPicPr>
            <a:picLocks noChangeAspect="1"/>
          </p:cNvPicPr>
          <p:nvPr/>
        </p:nvPicPr>
        <p:blipFill>
          <a:blip r:embed="rId5"/>
          <a:stretch>
            <a:fillRect/>
          </a:stretch>
        </p:blipFill>
        <p:spPr>
          <a:xfrm rot="6808279">
            <a:off x="6053729" y="3672316"/>
            <a:ext cx="351729" cy="345093"/>
          </a:xfrm>
          <a:prstGeom prst="rect">
            <a:avLst/>
          </a:prstGeom>
        </p:spPr>
      </p:pic>
      <p:pic>
        <p:nvPicPr>
          <p:cNvPr id="33" name="Picture 32">
            <a:extLst>
              <a:ext uri="{FF2B5EF4-FFF2-40B4-BE49-F238E27FC236}">
                <a16:creationId xmlns:a16="http://schemas.microsoft.com/office/drawing/2014/main" id="{0D086531-DEED-4041-BBBE-B8810290961B}"/>
              </a:ext>
            </a:extLst>
          </p:cNvPr>
          <p:cNvPicPr>
            <a:picLocks noChangeAspect="1"/>
          </p:cNvPicPr>
          <p:nvPr/>
        </p:nvPicPr>
        <p:blipFill>
          <a:blip r:embed="rId5"/>
          <a:stretch>
            <a:fillRect/>
          </a:stretch>
        </p:blipFill>
        <p:spPr>
          <a:xfrm rot="6808279">
            <a:off x="7745310" y="3815640"/>
            <a:ext cx="1171037" cy="1148944"/>
          </a:xfrm>
          <a:prstGeom prst="rect">
            <a:avLst/>
          </a:prstGeom>
        </p:spPr>
      </p:pic>
    </p:spTree>
    <p:extLst>
      <p:ext uri="{BB962C8B-B14F-4D97-AF65-F5344CB8AC3E}">
        <p14:creationId xmlns:p14="http://schemas.microsoft.com/office/powerpoint/2010/main" val="201691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9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9000">
                                          <p:cBhvr additive="base">
                                            <p:cTn id="7" dur="1500" fill="hold"/>
                                            <p:tgtEl>
                                              <p:spTgt spid="14"/>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14:presetBounceEnd="68000">
                                      <p:stCondLst>
                                        <p:cond delay="50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14:bounceEnd="68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68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9000">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14:bounceEnd="69000">
                                          <p:cBhvr additive="base">
                                            <p:cTn id="15" dur="1500" fill="hold"/>
                                            <p:tgtEl>
                                              <p:spTgt spid="29"/>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9000">
                                      <p:stCondLst>
                                        <p:cond delay="800"/>
                                      </p:stCondLst>
                                      <p:childTnLst>
                                        <p:set>
                                          <p:cBhvr>
                                            <p:cTn id="18" dur="1" fill="hold">
                                              <p:stCondLst>
                                                <p:cond delay="0"/>
                                              </p:stCondLst>
                                            </p:cTn>
                                            <p:tgtEl>
                                              <p:spTgt spid="31"/>
                                            </p:tgtEl>
                                            <p:attrNameLst>
                                              <p:attrName>style.visibility</p:attrName>
                                            </p:attrNameLst>
                                          </p:cBhvr>
                                          <p:to>
                                            <p:strVal val="visible"/>
                                          </p:to>
                                        </p:set>
                                        <p:anim calcmode="lin" valueType="num" p14:bounceEnd="69000">
                                          <p:cBhvr additive="base">
                                            <p:cTn id="19" dur="1500" fill="hold"/>
                                            <p:tgtEl>
                                              <p:spTgt spid="31"/>
                                            </p:tgtEl>
                                            <p:attrNameLst>
                                              <p:attrName>ppt_x</p:attrName>
                                            </p:attrNameLst>
                                          </p:cBhvr>
                                          <p:tavLst>
                                            <p:tav tm="0">
                                              <p:val>
                                                <p:strVal val="0-#ppt_w/2"/>
                                              </p:val>
                                            </p:tav>
                                            <p:tav tm="100000">
                                              <p:val>
                                                <p:strVal val="#ppt_x"/>
                                              </p:val>
                                            </p:tav>
                                          </p:tavLst>
                                        </p:anim>
                                        <p:anim calcmode="lin" valueType="num" p14:bounceEnd="69000">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9000">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14:bounceEnd="69000">
                                          <p:cBhvr additive="base">
                                            <p:cTn id="23" dur="1500" fill="hold"/>
                                            <p:tgtEl>
                                              <p:spTgt spid="30"/>
                                            </p:tgtEl>
                                            <p:attrNameLst>
                                              <p:attrName>ppt_x</p:attrName>
                                            </p:attrNameLst>
                                          </p:cBhvr>
                                          <p:tavLst>
                                            <p:tav tm="0">
                                              <p:val>
                                                <p:strVal val="0-#ppt_w/2"/>
                                              </p:val>
                                            </p:tav>
                                            <p:tav tm="100000">
                                              <p:val>
                                                <p:strVal val="#ppt_x"/>
                                              </p:val>
                                            </p:tav>
                                          </p:tavLst>
                                        </p:anim>
                                        <p:anim calcmode="lin" valueType="num" p14:bounceEnd="69000">
                                          <p:cBhvr additive="base">
                                            <p:cTn id="24" dur="1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69000">
                                      <p:stCondLst>
                                        <p:cond delay="800"/>
                                      </p:stCondLst>
                                      <p:childTnLst>
                                        <p:set>
                                          <p:cBhvr>
                                            <p:cTn id="26" dur="1" fill="hold">
                                              <p:stCondLst>
                                                <p:cond delay="0"/>
                                              </p:stCondLst>
                                            </p:cTn>
                                            <p:tgtEl>
                                              <p:spTgt spid="26"/>
                                            </p:tgtEl>
                                            <p:attrNameLst>
                                              <p:attrName>style.visibility</p:attrName>
                                            </p:attrNameLst>
                                          </p:cBhvr>
                                          <p:to>
                                            <p:strVal val="visible"/>
                                          </p:to>
                                        </p:set>
                                        <p:anim calcmode="lin" valueType="num" p14:bounceEnd="69000">
                                          <p:cBhvr additive="base">
                                            <p:cTn id="27" dur="1500" fill="hold"/>
                                            <p:tgtEl>
                                              <p:spTgt spid="26"/>
                                            </p:tgtEl>
                                            <p:attrNameLst>
                                              <p:attrName>ppt_x</p:attrName>
                                            </p:attrNameLst>
                                          </p:cBhvr>
                                          <p:tavLst>
                                            <p:tav tm="0">
                                              <p:val>
                                                <p:strVal val="0-#ppt_w/2"/>
                                              </p:val>
                                            </p:tav>
                                            <p:tav tm="100000">
                                              <p:val>
                                                <p:strVal val="#ppt_x"/>
                                              </p:val>
                                            </p:tav>
                                          </p:tavLst>
                                        </p:anim>
                                        <p:anim calcmode="lin" valueType="num" p14:bounceEnd="69000">
                                          <p:cBhvr additive="base">
                                            <p:cTn id="28" dur="1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69000">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14:bounceEnd="69000">
                                          <p:cBhvr additive="base">
                                            <p:cTn id="31" dur="1500" fill="hold"/>
                                            <p:tgtEl>
                                              <p:spTgt spid="32"/>
                                            </p:tgtEl>
                                            <p:attrNameLst>
                                              <p:attrName>ppt_x</p:attrName>
                                            </p:attrNameLst>
                                          </p:cBhvr>
                                          <p:tavLst>
                                            <p:tav tm="0">
                                              <p:val>
                                                <p:strVal val="0-#ppt_w/2"/>
                                              </p:val>
                                            </p:tav>
                                            <p:tav tm="100000">
                                              <p:val>
                                                <p:strVal val="#ppt_x"/>
                                              </p:val>
                                            </p:tav>
                                          </p:tavLst>
                                        </p:anim>
                                        <p:anim calcmode="lin" valueType="num" p14:bounceEnd="69000">
                                          <p:cBhvr additive="base">
                                            <p:cTn id="32" dur="1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14:presetBounceEnd="69000">
                                      <p:stCondLst>
                                        <p:cond delay="1200"/>
                                      </p:stCondLst>
                                      <p:childTnLst>
                                        <p:set>
                                          <p:cBhvr>
                                            <p:cTn id="34" dur="1" fill="hold">
                                              <p:stCondLst>
                                                <p:cond delay="0"/>
                                              </p:stCondLst>
                                            </p:cTn>
                                            <p:tgtEl>
                                              <p:spTgt spid="27"/>
                                            </p:tgtEl>
                                            <p:attrNameLst>
                                              <p:attrName>style.visibility</p:attrName>
                                            </p:attrNameLst>
                                          </p:cBhvr>
                                          <p:to>
                                            <p:strVal val="visible"/>
                                          </p:to>
                                        </p:set>
                                        <p:anim calcmode="lin" valueType="num" p14:bounceEnd="69000">
                                          <p:cBhvr additive="base">
                                            <p:cTn id="35" dur="1500" fill="hold"/>
                                            <p:tgtEl>
                                              <p:spTgt spid="27"/>
                                            </p:tgtEl>
                                            <p:attrNameLst>
                                              <p:attrName>ppt_x</p:attrName>
                                            </p:attrNameLst>
                                          </p:cBhvr>
                                          <p:tavLst>
                                            <p:tav tm="0">
                                              <p:val>
                                                <p:strVal val="0-#ppt_w/2"/>
                                              </p:val>
                                            </p:tav>
                                            <p:tav tm="100000">
                                              <p:val>
                                                <p:strVal val="#ppt_x"/>
                                              </p:val>
                                            </p:tav>
                                          </p:tavLst>
                                        </p:anim>
                                        <p:anim calcmode="lin" valueType="num" p14:bounceEnd="69000">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14:presetBounceEnd="69000">
                                      <p:stCondLst>
                                        <p:cond delay="800"/>
                                      </p:stCondLst>
                                      <p:childTnLst>
                                        <p:set>
                                          <p:cBhvr>
                                            <p:cTn id="38" dur="1" fill="hold">
                                              <p:stCondLst>
                                                <p:cond delay="0"/>
                                              </p:stCondLst>
                                            </p:cTn>
                                            <p:tgtEl>
                                              <p:spTgt spid="33"/>
                                            </p:tgtEl>
                                            <p:attrNameLst>
                                              <p:attrName>style.visibility</p:attrName>
                                            </p:attrNameLst>
                                          </p:cBhvr>
                                          <p:to>
                                            <p:strVal val="visible"/>
                                          </p:to>
                                        </p:set>
                                        <p:anim calcmode="lin" valueType="num" p14:bounceEnd="69000">
                                          <p:cBhvr additive="base">
                                            <p:cTn id="39" dur="1500" fill="hold"/>
                                            <p:tgtEl>
                                              <p:spTgt spid="33"/>
                                            </p:tgtEl>
                                            <p:attrNameLst>
                                              <p:attrName>ppt_x</p:attrName>
                                            </p:attrNameLst>
                                          </p:cBhvr>
                                          <p:tavLst>
                                            <p:tav tm="0">
                                              <p:val>
                                                <p:strVal val="0-#ppt_w/2"/>
                                              </p:val>
                                            </p:tav>
                                            <p:tav tm="100000">
                                              <p:val>
                                                <p:strVal val="#ppt_x"/>
                                              </p:val>
                                            </p:tav>
                                          </p:tavLst>
                                        </p:anim>
                                        <p:anim calcmode="lin" valueType="num" p14:bounceEnd="69000">
                                          <p:cBhvr additive="base">
                                            <p:cTn id="40" dur="1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14:presetBounceEnd="69000">
                                      <p:stCondLst>
                                        <p:cond delay="1400"/>
                                      </p:stCondLst>
                                      <p:childTnLst>
                                        <p:set>
                                          <p:cBhvr>
                                            <p:cTn id="42" dur="1" fill="hold">
                                              <p:stCondLst>
                                                <p:cond delay="0"/>
                                              </p:stCondLst>
                                            </p:cTn>
                                            <p:tgtEl>
                                              <p:spTgt spid="28"/>
                                            </p:tgtEl>
                                            <p:attrNameLst>
                                              <p:attrName>style.visibility</p:attrName>
                                            </p:attrNameLst>
                                          </p:cBhvr>
                                          <p:to>
                                            <p:strVal val="visible"/>
                                          </p:to>
                                        </p:set>
                                        <p:anim calcmode="lin" valueType="num" p14:bounceEnd="69000">
                                          <p:cBhvr additive="base">
                                            <p:cTn id="43" dur="1500" fill="hold"/>
                                            <p:tgtEl>
                                              <p:spTgt spid="28"/>
                                            </p:tgtEl>
                                            <p:attrNameLst>
                                              <p:attrName>ppt_x</p:attrName>
                                            </p:attrNameLst>
                                          </p:cBhvr>
                                          <p:tavLst>
                                            <p:tav tm="0">
                                              <p:val>
                                                <p:strVal val="0-#ppt_w/2"/>
                                              </p:val>
                                            </p:tav>
                                            <p:tav tm="100000">
                                              <p:val>
                                                <p:strVal val="#ppt_x"/>
                                              </p:val>
                                            </p:tav>
                                          </p:tavLst>
                                        </p:anim>
                                        <p:anim calcmode="lin" valueType="num" p14:bounceEnd="69000">
                                          <p:cBhvr additive="base">
                                            <p:cTn id="4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0-#ppt_w/2"/>
                                              </p:val>
                                            </p:tav>
                                            <p:tav tm="100000">
                                              <p:val>
                                                <p:strVal val="#ppt_x"/>
                                              </p:val>
                                            </p:tav>
                                          </p:tavLst>
                                        </p:anim>
                                        <p:anim calcmode="lin" valueType="num">
                                          <p:cBhvr additive="base">
                                            <p:cTn id="8" dur="1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500"/>
                                      </p:stCondLst>
                                      <p:iterate type="wd">
                                        <p:tmPct val="10000"/>
                                      </p:iterate>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500" fill="hold"/>
                                            <p:tgtEl>
                                              <p:spTgt spid="29"/>
                                            </p:tgtEl>
                                            <p:attrNameLst>
                                              <p:attrName>ppt_x</p:attrName>
                                            </p:attrNameLst>
                                          </p:cBhvr>
                                          <p:tavLst>
                                            <p:tav tm="0">
                                              <p:val>
                                                <p:strVal val="0-#ppt_w/2"/>
                                              </p:val>
                                            </p:tav>
                                            <p:tav tm="100000">
                                              <p:val>
                                                <p:strVal val="#ppt_x"/>
                                              </p:val>
                                            </p:tav>
                                          </p:tavLst>
                                        </p:anim>
                                        <p:anim calcmode="lin" valueType="num">
                                          <p:cBhvr additive="base">
                                            <p:cTn id="16" dur="1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500" fill="hold"/>
                                            <p:tgtEl>
                                              <p:spTgt spid="31"/>
                                            </p:tgtEl>
                                            <p:attrNameLst>
                                              <p:attrName>ppt_x</p:attrName>
                                            </p:attrNameLst>
                                          </p:cBhvr>
                                          <p:tavLst>
                                            <p:tav tm="0">
                                              <p:val>
                                                <p:strVal val="0-#ppt_w/2"/>
                                              </p:val>
                                            </p:tav>
                                            <p:tav tm="100000">
                                              <p:val>
                                                <p:strVal val="#ppt_x"/>
                                              </p:val>
                                            </p:tav>
                                          </p:tavLst>
                                        </p:anim>
                                        <p:anim calcmode="lin" valueType="num">
                                          <p:cBhvr additive="base">
                                            <p:cTn id="20" dur="1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500" fill="hold"/>
                                            <p:tgtEl>
                                              <p:spTgt spid="30"/>
                                            </p:tgtEl>
                                            <p:attrNameLst>
                                              <p:attrName>ppt_x</p:attrName>
                                            </p:attrNameLst>
                                          </p:cBhvr>
                                          <p:tavLst>
                                            <p:tav tm="0">
                                              <p:val>
                                                <p:strVal val="0-#ppt_w/2"/>
                                              </p:val>
                                            </p:tav>
                                            <p:tav tm="100000">
                                              <p:val>
                                                <p:strVal val="#ppt_x"/>
                                              </p:val>
                                            </p:tav>
                                          </p:tavLst>
                                        </p:anim>
                                        <p:anim calcmode="lin" valueType="num">
                                          <p:cBhvr additive="base">
                                            <p:cTn id="24" dur="1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80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500" fill="hold"/>
                                            <p:tgtEl>
                                              <p:spTgt spid="26"/>
                                            </p:tgtEl>
                                            <p:attrNameLst>
                                              <p:attrName>ppt_x</p:attrName>
                                            </p:attrNameLst>
                                          </p:cBhvr>
                                          <p:tavLst>
                                            <p:tav tm="0">
                                              <p:val>
                                                <p:strVal val="0-#ppt_w/2"/>
                                              </p:val>
                                            </p:tav>
                                            <p:tav tm="100000">
                                              <p:val>
                                                <p:strVal val="#ppt_x"/>
                                              </p:val>
                                            </p:tav>
                                          </p:tavLst>
                                        </p:anim>
                                        <p:anim calcmode="lin" valueType="num">
                                          <p:cBhvr additive="base">
                                            <p:cTn id="28" dur="1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50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500" fill="hold"/>
                                            <p:tgtEl>
                                              <p:spTgt spid="32"/>
                                            </p:tgtEl>
                                            <p:attrNameLst>
                                              <p:attrName>ppt_x</p:attrName>
                                            </p:attrNameLst>
                                          </p:cBhvr>
                                          <p:tavLst>
                                            <p:tav tm="0">
                                              <p:val>
                                                <p:strVal val="0-#ppt_w/2"/>
                                              </p:val>
                                            </p:tav>
                                            <p:tav tm="100000">
                                              <p:val>
                                                <p:strVal val="#ppt_x"/>
                                              </p:val>
                                            </p:tav>
                                          </p:tavLst>
                                        </p:anim>
                                        <p:anim calcmode="lin" valueType="num">
                                          <p:cBhvr additive="base">
                                            <p:cTn id="32" dur="1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120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500" fill="hold"/>
                                            <p:tgtEl>
                                              <p:spTgt spid="27"/>
                                            </p:tgtEl>
                                            <p:attrNameLst>
                                              <p:attrName>ppt_x</p:attrName>
                                            </p:attrNameLst>
                                          </p:cBhvr>
                                          <p:tavLst>
                                            <p:tav tm="0">
                                              <p:val>
                                                <p:strVal val="0-#ppt_w/2"/>
                                              </p:val>
                                            </p:tav>
                                            <p:tav tm="100000">
                                              <p:val>
                                                <p:strVal val="#ppt_x"/>
                                              </p:val>
                                            </p:tav>
                                          </p:tavLst>
                                        </p:anim>
                                        <p:anim calcmode="lin" valueType="num">
                                          <p:cBhvr additive="base">
                                            <p:cTn id="36" dur="1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8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1500" fill="hold"/>
                                            <p:tgtEl>
                                              <p:spTgt spid="33"/>
                                            </p:tgtEl>
                                            <p:attrNameLst>
                                              <p:attrName>ppt_x</p:attrName>
                                            </p:attrNameLst>
                                          </p:cBhvr>
                                          <p:tavLst>
                                            <p:tav tm="0">
                                              <p:val>
                                                <p:strVal val="0-#ppt_w/2"/>
                                              </p:val>
                                            </p:tav>
                                            <p:tav tm="100000">
                                              <p:val>
                                                <p:strVal val="#ppt_x"/>
                                              </p:val>
                                            </p:tav>
                                          </p:tavLst>
                                        </p:anim>
                                        <p:anim calcmode="lin" valueType="num">
                                          <p:cBhvr additive="base">
                                            <p:cTn id="40" dur="1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140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500" fill="hold"/>
                                            <p:tgtEl>
                                              <p:spTgt spid="28"/>
                                            </p:tgtEl>
                                            <p:attrNameLst>
                                              <p:attrName>ppt_x</p:attrName>
                                            </p:attrNameLst>
                                          </p:cBhvr>
                                          <p:tavLst>
                                            <p:tav tm="0">
                                              <p:val>
                                                <p:strVal val="0-#ppt_w/2"/>
                                              </p:val>
                                            </p:tav>
                                            <p:tav tm="100000">
                                              <p:val>
                                                <p:strVal val="#ppt_x"/>
                                              </p:val>
                                            </p:tav>
                                          </p:tavLst>
                                        </p:anim>
                                        <p:anim calcmode="lin" valueType="num">
                                          <p:cBhvr additive="base">
                                            <p:cTn id="4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8930" y="1162542"/>
            <a:ext cx="6221078"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87281" y="1192223"/>
            <a:ext cx="6348874" cy="2771551"/>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p:cNvSpPr/>
          <p:nvPr/>
        </p:nvSpPr>
        <p:spPr>
          <a:xfrm>
            <a:off x="3419283" y="956853"/>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9"/>
          <p:cNvSpPr txBox="1">
            <a:spLocks noGrp="1"/>
          </p:cNvSpPr>
          <p:nvPr>
            <p:ph type="subTitle" idx="1"/>
          </p:nvPr>
        </p:nvSpPr>
        <p:spPr>
          <a:xfrm>
            <a:off x="3297612" y="864102"/>
            <a:ext cx="2734903" cy="12592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smtClean="0"/>
              <a:t>Luật chơi:</a:t>
            </a:r>
          </a:p>
        </p:txBody>
      </p:sp>
      <p:grpSp>
        <p:nvGrpSpPr>
          <p:cNvPr id="548" name="Google Shape;548;p59"/>
          <p:cNvGrpSpPr/>
          <p:nvPr/>
        </p:nvGrpSpPr>
        <p:grpSpPr>
          <a:xfrm>
            <a:off x="930765" y="489363"/>
            <a:ext cx="1663844" cy="1216701"/>
            <a:chOff x="3348925" y="3556225"/>
            <a:chExt cx="776300" cy="567650"/>
          </a:xfrm>
        </p:grpSpPr>
        <p:sp>
          <p:nvSpPr>
            <p:cNvPr id="549"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p:cNvGraphicFramePr>
            <a:graphicFrameLocks noGrp="1"/>
          </p:cNvGraphicFramePr>
          <p:nvPr>
            <p:extLst>
              <p:ext uri="{D42A27DB-BD31-4B8C-83A1-F6EECF244321}">
                <p14:modId xmlns:p14="http://schemas.microsoft.com/office/powerpoint/2010/main" val="853457094"/>
              </p:ext>
            </p:extLst>
          </p:nvPr>
        </p:nvGraphicFramePr>
        <p:xfrm>
          <a:off x="1777964" y="1696140"/>
          <a:ext cx="6031672" cy="2120202"/>
        </p:xfrm>
        <a:graphic>
          <a:graphicData uri="http://schemas.openxmlformats.org/drawingml/2006/table">
            <a:tbl>
              <a:tblPr>
                <a:tableStyleId>{5319313D-0377-4158-ADAE-E374CF2EDF21}</a:tableStyleId>
              </a:tblPr>
              <a:tblGrid>
                <a:gridCol w="6031672">
                  <a:extLst>
                    <a:ext uri="{9D8B030D-6E8A-4147-A177-3AD203B41FA5}">
                      <a16:colId xmlns:a16="http://schemas.microsoft.com/office/drawing/2014/main" val="3053969927"/>
                    </a:ext>
                  </a:extLst>
                </a:gridCol>
              </a:tblGrid>
              <a:tr h="0">
                <a:tc>
                  <a:txBody>
                    <a:bodyPr/>
                    <a:lstStyle/>
                    <a:p>
                      <a:pPr algn="just">
                        <a:lnSpc>
                          <a:spcPct val="150000"/>
                        </a:lnSpc>
                        <a:spcAft>
                          <a:spcPts val="0"/>
                        </a:spcAft>
                      </a:pPr>
                      <a:r>
                        <a:rPr lang="vi-VN" sz="2400" dirty="0">
                          <a:effectLst/>
                          <a:latin typeface="Bahnschrift Light SemiCondensed" panose="020B0502040204020203" pitchFamily="34" charset="0"/>
                        </a:rPr>
                        <a:t>Tổ 1 và tổ 2 sẽ lần lượt thay phiên nhau nêu một từ bắt đầu bằng tiếng “đồng” (lưu ý: mỗi lượt nêu </a:t>
                      </a:r>
                      <a:r>
                        <a:rPr lang="vi-VN" sz="2400">
                          <a:effectLst/>
                          <a:latin typeface="Bahnschrift Light SemiCondensed" panose="020B0502040204020203" pitchFamily="34" charset="0"/>
                        </a:rPr>
                        <a:t>1 </a:t>
                      </a:r>
                      <a:r>
                        <a:rPr lang="vi-VN" sz="2400" smtClean="0">
                          <a:effectLst/>
                          <a:latin typeface="Bahnschrift Light SemiCondensed" panose="020B0502040204020203" pitchFamily="34" charset="0"/>
                        </a:rPr>
                        <a:t>từ và</a:t>
                      </a:r>
                      <a:r>
                        <a:rPr lang="vi-VN" sz="2400" baseline="0" smtClean="0">
                          <a:effectLst/>
                          <a:latin typeface="Bahnschrift Light SemiCondensed" panose="020B0502040204020203" pitchFamily="34" charset="0"/>
                        </a:rPr>
                        <a:t> không trùng nhau</a:t>
                      </a:r>
                      <a:r>
                        <a:rPr lang="vi-VN" sz="2400" smtClean="0">
                          <a:effectLst/>
                          <a:latin typeface="Bahnschrift Light SemiCondensed" panose="020B0502040204020203" pitchFamily="34" charset="0"/>
                        </a:rPr>
                        <a:t>). </a:t>
                      </a:r>
                      <a:r>
                        <a:rPr lang="vi-VN" sz="2400" dirty="0">
                          <a:effectLst/>
                          <a:latin typeface="Bahnschrift Light SemiCondensed" panose="020B0502040204020203" pitchFamily="34" charset="0"/>
                        </a:rPr>
                        <a:t>Khi cô hô kết thúc, tổ nào nêu được nhiều từ hơn sẽ dành chiến </a:t>
                      </a:r>
                      <a:r>
                        <a:rPr lang="vi-VN" sz="2400" dirty="0" smtClean="0">
                          <a:effectLst/>
                          <a:latin typeface="Bahnschrift Light SemiCondensed" panose="020B0502040204020203" pitchFamily="34" charset="0"/>
                        </a:rPr>
                        <a:t>thắng.</a:t>
                      </a:r>
                      <a:endParaRPr lang="en-US" sz="1800" dirty="0">
                        <a:effectLst/>
                        <a:latin typeface="Bahnschrift Light SemiCondensed" panose="020B0502040204020203" pitchFamily="34" charset="0"/>
                        <a:ea typeface="Calibri" panose="020F0502020204030204" pitchFamily="34" charset="0"/>
                        <a:cs typeface="Times New Roman" panose="02020603050405020304" pitchFamily="18" charset="0"/>
                      </a:endParaRPr>
                    </a:p>
                  </a:txBody>
                  <a:tcPr marL="114300" marR="11430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992256159"/>
                  </a:ext>
                </a:extLst>
              </a:tr>
            </a:tbl>
          </a:graphicData>
        </a:graphic>
      </p:graphicFrame>
    </p:spTree>
    <p:extLst>
      <p:ext uri="{BB962C8B-B14F-4D97-AF65-F5344CB8AC3E}">
        <p14:creationId xmlns:p14="http://schemas.microsoft.com/office/powerpoint/2010/main" val="122140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67"/>
          <p:cNvSpPr/>
          <p:nvPr/>
        </p:nvSpPr>
        <p:spPr>
          <a:xfrm>
            <a:off x="-7" y="2653770"/>
            <a:ext cx="9144007"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nvGrpSpPr>
          <p:cNvPr id="790" name="Google Shape;790;p67"/>
          <p:cNvGrpSpPr/>
          <p:nvPr/>
        </p:nvGrpSpPr>
        <p:grpSpPr>
          <a:xfrm>
            <a:off x="2603413" y="1496611"/>
            <a:ext cx="1789424" cy="742594"/>
            <a:chOff x="4498795" y="1305150"/>
            <a:chExt cx="2028147" cy="1579448"/>
          </a:xfrm>
        </p:grpSpPr>
        <p:sp>
          <p:nvSpPr>
            <p:cNvPr id="791" name="Google Shape;791;p67"/>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92" name="Google Shape;792;p67"/>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793" name="Google Shape;793;p67"/>
          <p:cNvGrpSpPr/>
          <p:nvPr/>
        </p:nvGrpSpPr>
        <p:grpSpPr>
          <a:xfrm>
            <a:off x="370939" y="1483721"/>
            <a:ext cx="1745455" cy="791280"/>
            <a:chOff x="1088636" y="1245544"/>
            <a:chExt cx="1975050" cy="1683000"/>
          </a:xfrm>
        </p:grpSpPr>
        <p:sp>
          <p:nvSpPr>
            <p:cNvPr id="794" name="Google Shape;794;p67"/>
            <p:cNvSpPr/>
            <p:nvPr/>
          </p:nvSpPr>
          <p:spPr>
            <a:xfrm rot="-211261">
              <a:off x="1246235" y="1300703"/>
              <a:ext cx="1802503" cy="1445184"/>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95" name="Google Shape;795;p67"/>
            <p:cNvSpPr/>
            <p:nvPr/>
          </p:nvSpPr>
          <p:spPr>
            <a:xfrm rot="-211261">
              <a:off x="1103585" y="1428203"/>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796" name="Google Shape;796;p67"/>
          <p:cNvSpPr txBox="1">
            <a:spLocks noGrp="1"/>
          </p:cNvSpPr>
          <p:nvPr>
            <p:ph type="title"/>
          </p:nvPr>
        </p:nvSpPr>
        <p:spPr>
          <a:xfrm>
            <a:off x="178115" y="366915"/>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000" dirty="0" smtClean="0"/>
              <a:t>b, Tìm từ bắt đầu bằng tiếng “đồng” (có nghĩa là “cùng” )</a:t>
            </a:r>
            <a:endParaRPr sz="2000" dirty="0"/>
          </a:p>
        </p:txBody>
      </p:sp>
      <p:sp>
        <p:nvSpPr>
          <p:cNvPr id="797" name="Google Shape;797;p67"/>
          <p:cNvSpPr txBox="1"/>
          <p:nvPr/>
        </p:nvSpPr>
        <p:spPr>
          <a:xfrm>
            <a:off x="604160" y="1734821"/>
            <a:ext cx="1266493" cy="1613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ca</a:t>
            </a:r>
            <a:endParaRPr sz="2000" b="1" dirty="0">
              <a:solidFill>
                <a:schemeClr val="dk1"/>
              </a:solidFill>
              <a:latin typeface="Pangolin"/>
              <a:ea typeface="Pangolin"/>
              <a:cs typeface="Pangolin"/>
              <a:sym typeface="Pangolin"/>
            </a:endParaRPr>
          </a:p>
        </p:txBody>
      </p:sp>
      <p:sp>
        <p:nvSpPr>
          <p:cNvPr id="801" name="Google Shape;801;p67"/>
          <p:cNvSpPr txBox="1"/>
          <p:nvPr/>
        </p:nvSpPr>
        <p:spPr>
          <a:xfrm>
            <a:off x="2737810" y="1688112"/>
            <a:ext cx="1475128" cy="17920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phục</a:t>
            </a:r>
            <a:endParaRPr sz="2000" b="1" dirty="0">
              <a:solidFill>
                <a:schemeClr val="dk1"/>
              </a:solidFill>
              <a:latin typeface="Pangolin"/>
              <a:ea typeface="Pangolin"/>
              <a:cs typeface="Pangolin"/>
              <a:sym typeface="Pangolin"/>
            </a:endParaRPr>
          </a:p>
        </p:txBody>
      </p:sp>
      <p:sp>
        <p:nvSpPr>
          <p:cNvPr id="805" name="Google Shape;805;p67"/>
          <p:cNvSpPr/>
          <p:nvPr/>
        </p:nvSpPr>
        <p:spPr>
          <a:xfrm>
            <a:off x="1306984" y="2500507"/>
            <a:ext cx="186429" cy="10827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806" name="Google Shape;806;p67"/>
          <p:cNvSpPr/>
          <p:nvPr/>
        </p:nvSpPr>
        <p:spPr>
          <a:xfrm>
            <a:off x="3013346" y="2473184"/>
            <a:ext cx="186429" cy="10827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807" name="Google Shape;807;p67"/>
          <p:cNvSpPr/>
          <p:nvPr/>
        </p:nvSpPr>
        <p:spPr>
          <a:xfrm>
            <a:off x="4212938" y="2489118"/>
            <a:ext cx="186429" cy="10827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sp>
        <p:nvSpPr>
          <p:cNvPr id="808" name="Google Shape;808;p67"/>
          <p:cNvSpPr/>
          <p:nvPr/>
        </p:nvSpPr>
        <p:spPr>
          <a:xfrm>
            <a:off x="5916038" y="2538006"/>
            <a:ext cx="186429" cy="10827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p>
        </p:txBody>
      </p:sp>
      <p:grpSp>
        <p:nvGrpSpPr>
          <p:cNvPr id="809" name="Google Shape;809;p67"/>
          <p:cNvGrpSpPr/>
          <p:nvPr/>
        </p:nvGrpSpPr>
        <p:grpSpPr>
          <a:xfrm>
            <a:off x="40934" y="1373705"/>
            <a:ext cx="612130" cy="427798"/>
            <a:chOff x="1168000" y="1750950"/>
            <a:chExt cx="405425" cy="344700"/>
          </a:xfrm>
        </p:grpSpPr>
        <p:sp>
          <p:nvSpPr>
            <p:cNvPr id="810" name="Google Shape;810;p67"/>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11" name="Google Shape;811;p67"/>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12" name="Google Shape;812;p67"/>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13" name="Google Shape;813;p67"/>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14" name="Google Shape;814;p67"/>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15" name="Google Shape;815;p67"/>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16" name="Google Shape;816;p67"/>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817" name="Google Shape;817;p67"/>
          <p:cNvGrpSpPr/>
          <p:nvPr/>
        </p:nvGrpSpPr>
        <p:grpSpPr>
          <a:xfrm rot="-755994">
            <a:off x="7432506" y="190170"/>
            <a:ext cx="596498" cy="572731"/>
            <a:chOff x="3885600" y="2960625"/>
            <a:chExt cx="470600" cy="451850"/>
          </a:xfrm>
        </p:grpSpPr>
        <p:sp>
          <p:nvSpPr>
            <p:cNvPr id="818" name="Google Shape;818;p67"/>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7"/>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7"/>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7"/>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7"/>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67"/>
          <p:cNvGrpSpPr/>
          <p:nvPr/>
        </p:nvGrpSpPr>
        <p:grpSpPr>
          <a:xfrm>
            <a:off x="7754244" y="2614546"/>
            <a:ext cx="460981" cy="330652"/>
            <a:chOff x="5016675" y="1670375"/>
            <a:chExt cx="569450" cy="703275"/>
          </a:xfrm>
        </p:grpSpPr>
        <p:sp>
          <p:nvSpPr>
            <p:cNvPr id="832" name="Google Shape;832;p67"/>
            <p:cNvSpPr/>
            <p:nvPr/>
          </p:nvSpPr>
          <p:spPr>
            <a:xfrm>
              <a:off x="5045550" y="1670375"/>
              <a:ext cx="540575" cy="303225"/>
            </a:xfrm>
            <a:custGeom>
              <a:avLst/>
              <a:gdLst/>
              <a:ahLst/>
              <a:cxnLst/>
              <a:rect l="l" t="t" r="r" b="b"/>
              <a:pathLst>
                <a:path w="21623" h="12129" extrusionOk="0">
                  <a:moveTo>
                    <a:pt x="14005" y="828"/>
                  </a:moveTo>
                  <a:cubicBezTo>
                    <a:pt x="14084" y="828"/>
                    <a:pt x="14163" y="828"/>
                    <a:pt x="14241" y="830"/>
                  </a:cubicBezTo>
                  <a:cubicBezTo>
                    <a:pt x="15241" y="854"/>
                    <a:pt x="16241" y="889"/>
                    <a:pt x="17217" y="937"/>
                  </a:cubicBezTo>
                  <a:cubicBezTo>
                    <a:pt x="17658" y="949"/>
                    <a:pt x="18086" y="985"/>
                    <a:pt x="18503" y="997"/>
                  </a:cubicBezTo>
                  <a:cubicBezTo>
                    <a:pt x="18682" y="1009"/>
                    <a:pt x="18872" y="1009"/>
                    <a:pt x="19051" y="1009"/>
                  </a:cubicBezTo>
                  <a:cubicBezTo>
                    <a:pt x="19468" y="1032"/>
                    <a:pt x="19896" y="1044"/>
                    <a:pt x="20313" y="1068"/>
                  </a:cubicBezTo>
                  <a:cubicBezTo>
                    <a:pt x="20765" y="1116"/>
                    <a:pt x="20765" y="1116"/>
                    <a:pt x="20753" y="1580"/>
                  </a:cubicBezTo>
                  <a:cubicBezTo>
                    <a:pt x="20658" y="3437"/>
                    <a:pt x="20575" y="5402"/>
                    <a:pt x="20456" y="7783"/>
                  </a:cubicBezTo>
                  <a:cubicBezTo>
                    <a:pt x="20456" y="7902"/>
                    <a:pt x="20420" y="8033"/>
                    <a:pt x="20384" y="8200"/>
                  </a:cubicBezTo>
                  <a:cubicBezTo>
                    <a:pt x="20361" y="8236"/>
                    <a:pt x="20361" y="8283"/>
                    <a:pt x="20349" y="8307"/>
                  </a:cubicBezTo>
                  <a:lnTo>
                    <a:pt x="19325" y="8307"/>
                  </a:lnTo>
                  <a:cubicBezTo>
                    <a:pt x="18420" y="8331"/>
                    <a:pt x="17491" y="8367"/>
                    <a:pt x="16586" y="8402"/>
                  </a:cubicBezTo>
                  <a:lnTo>
                    <a:pt x="15360" y="8438"/>
                  </a:lnTo>
                  <a:cubicBezTo>
                    <a:pt x="14479" y="8474"/>
                    <a:pt x="13574" y="8498"/>
                    <a:pt x="12681" y="8545"/>
                  </a:cubicBezTo>
                  <a:cubicBezTo>
                    <a:pt x="11407" y="8605"/>
                    <a:pt x="10109" y="8664"/>
                    <a:pt x="8823" y="8724"/>
                  </a:cubicBezTo>
                  <a:lnTo>
                    <a:pt x="7633" y="8783"/>
                  </a:lnTo>
                  <a:cubicBezTo>
                    <a:pt x="7002" y="8807"/>
                    <a:pt x="6585" y="9057"/>
                    <a:pt x="6299" y="9545"/>
                  </a:cubicBezTo>
                  <a:cubicBezTo>
                    <a:pt x="6144" y="9795"/>
                    <a:pt x="5942" y="10022"/>
                    <a:pt x="5716" y="10260"/>
                  </a:cubicBezTo>
                  <a:cubicBezTo>
                    <a:pt x="5656" y="10319"/>
                    <a:pt x="5597" y="10379"/>
                    <a:pt x="5549" y="10438"/>
                  </a:cubicBezTo>
                  <a:cubicBezTo>
                    <a:pt x="5525" y="10462"/>
                    <a:pt x="5478" y="10510"/>
                    <a:pt x="5430" y="10545"/>
                  </a:cubicBezTo>
                  <a:cubicBezTo>
                    <a:pt x="5252" y="10117"/>
                    <a:pt x="5192" y="9772"/>
                    <a:pt x="5216" y="9188"/>
                  </a:cubicBezTo>
                  <a:lnTo>
                    <a:pt x="5216" y="9105"/>
                  </a:lnTo>
                  <a:lnTo>
                    <a:pt x="5168" y="9057"/>
                  </a:lnTo>
                  <a:cubicBezTo>
                    <a:pt x="4990" y="8795"/>
                    <a:pt x="4740" y="8760"/>
                    <a:pt x="4525" y="8760"/>
                  </a:cubicBezTo>
                  <a:cubicBezTo>
                    <a:pt x="4454" y="8760"/>
                    <a:pt x="4394" y="8760"/>
                    <a:pt x="4335" y="8771"/>
                  </a:cubicBezTo>
                  <a:lnTo>
                    <a:pt x="4263" y="8771"/>
                  </a:lnTo>
                  <a:cubicBezTo>
                    <a:pt x="3989" y="8783"/>
                    <a:pt x="3704" y="8819"/>
                    <a:pt x="3442" y="8843"/>
                  </a:cubicBezTo>
                  <a:cubicBezTo>
                    <a:pt x="3180" y="8879"/>
                    <a:pt x="2894" y="8902"/>
                    <a:pt x="2620" y="8914"/>
                  </a:cubicBezTo>
                  <a:cubicBezTo>
                    <a:pt x="2537" y="8922"/>
                    <a:pt x="2454" y="8925"/>
                    <a:pt x="2369" y="8925"/>
                  </a:cubicBezTo>
                  <a:cubicBezTo>
                    <a:pt x="2201" y="8925"/>
                    <a:pt x="2029" y="8914"/>
                    <a:pt x="1846" y="8914"/>
                  </a:cubicBezTo>
                  <a:cubicBezTo>
                    <a:pt x="1703" y="8914"/>
                    <a:pt x="1561" y="8902"/>
                    <a:pt x="1418" y="8902"/>
                  </a:cubicBezTo>
                  <a:cubicBezTo>
                    <a:pt x="1251" y="8902"/>
                    <a:pt x="1144" y="8855"/>
                    <a:pt x="1120" y="8617"/>
                  </a:cubicBezTo>
                  <a:cubicBezTo>
                    <a:pt x="1108" y="8498"/>
                    <a:pt x="1084" y="8367"/>
                    <a:pt x="1072" y="8248"/>
                  </a:cubicBezTo>
                  <a:cubicBezTo>
                    <a:pt x="1025" y="7819"/>
                    <a:pt x="965" y="7366"/>
                    <a:pt x="953" y="6938"/>
                  </a:cubicBezTo>
                  <a:cubicBezTo>
                    <a:pt x="894" y="5461"/>
                    <a:pt x="1013" y="3961"/>
                    <a:pt x="1132" y="2509"/>
                  </a:cubicBezTo>
                  <a:cubicBezTo>
                    <a:pt x="1168" y="2175"/>
                    <a:pt x="1180" y="1866"/>
                    <a:pt x="1203" y="1532"/>
                  </a:cubicBezTo>
                  <a:cubicBezTo>
                    <a:pt x="1239" y="1211"/>
                    <a:pt x="1239" y="1211"/>
                    <a:pt x="1549" y="1187"/>
                  </a:cubicBezTo>
                  <a:cubicBezTo>
                    <a:pt x="2072" y="1161"/>
                    <a:pt x="2639" y="1142"/>
                    <a:pt x="3271" y="1142"/>
                  </a:cubicBezTo>
                  <a:cubicBezTo>
                    <a:pt x="3516" y="1142"/>
                    <a:pt x="3771" y="1145"/>
                    <a:pt x="4037" y="1151"/>
                  </a:cubicBezTo>
                  <a:cubicBezTo>
                    <a:pt x="4871" y="1163"/>
                    <a:pt x="5740" y="1175"/>
                    <a:pt x="6549" y="1187"/>
                  </a:cubicBezTo>
                  <a:cubicBezTo>
                    <a:pt x="7073" y="1211"/>
                    <a:pt x="7597" y="1223"/>
                    <a:pt x="8121" y="1223"/>
                  </a:cubicBezTo>
                  <a:cubicBezTo>
                    <a:pt x="8311" y="1223"/>
                    <a:pt x="8490" y="1211"/>
                    <a:pt x="8645" y="1163"/>
                  </a:cubicBezTo>
                  <a:cubicBezTo>
                    <a:pt x="9454" y="973"/>
                    <a:pt x="10276" y="949"/>
                    <a:pt x="11133" y="925"/>
                  </a:cubicBezTo>
                  <a:lnTo>
                    <a:pt x="11324" y="925"/>
                  </a:lnTo>
                  <a:lnTo>
                    <a:pt x="12491" y="878"/>
                  </a:lnTo>
                  <a:cubicBezTo>
                    <a:pt x="12994" y="857"/>
                    <a:pt x="13507" y="828"/>
                    <a:pt x="14005" y="828"/>
                  </a:cubicBezTo>
                  <a:close/>
                  <a:moveTo>
                    <a:pt x="14717" y="0"/>
                  </a:moveTo>
                  <a:cubicBezTo>
                    <a:pt x="14542" y="0"/>
                    <a:pt x="14368" y="3"/>
                    <a:pt x="14193" y="8"/>
                  </a:cubicBezTo>
                  <a:cubicBezTo>
                    <a:pt x="13419" y="20"/>
                    <a:pt x="12645" y="44"/>
                    <a:pt x="11883" y="92"/>
                  </a:cubicBezTo>
                  <a:lnTo>
                    <a:pt x="11252" y="127"/>
                  </a:lnTo>
                  <a:cubicBezTo>
                    <a:pt x="11038" y="139"/>
                    <a:pt x="10812" y="139"/>
                    <a:pt x="10586" y="151"/>
                  </a:cubicBezTo>
                  <a:cubicBezTo>
                    <a:pt x="10002" y="163"/>
                    <a:pt x="9395" y="175"/>
                    <a:pt x="8800" y="270"/>
                  </a:cubicBezTo>
                  <a:cubicBezTo>
                    <a:pt x="8133" y="360"/>
                    <a:pt x="7460" y="389"/>
                    <a:pt x="6808" y="389"/>
                  </a:cubicBezTo>
                  <a:cubicBezTo>
                    <a:pt x="6156" y="389"/>
                    <a:pt x="5525" y="360"/>
                    <a:pt x="4942" y="330"/>
                  </a:cubicBezTo>
                  <a:cubicBezTo>
                    <a:pt x="3775" y="270"/>
                    <a:pt x="2644" y="270"/>
                    <a:pt x="1263" y="270"/>
                  </a:cubicBezTo>
                  <a:cubicBezTo>
                    <a:pt x="572" y="270"/>
                    <a:pt x="453" y="461"/>
                    <a:pt x="406" y="1140"/>
                  </a:cubicBezTo>
                  <a:cubicBezTo>
                    <a:pt x="394" y="1401"/>
                    <a:pt x="358" y="1675"/>
                    <a:pt x="346" y="1925"/>
                  </a:cubicBezTo>
                  <a:cubicBezTo>
                    <a:pt x="299" y="2413"/>
                    <a:pt x="263" y="2937"/>
                    <a:pt x="227" y="3437"/>
                  </a:cubicBezTo>
                  <a:lnTo>
                    <a:pt x="191" y="3949"/>
                  </a:lnTo>
                  <a:cubicBezTo>
                    <a:pt x="108" y="5521"/>
                    <a:pt x="1" y="7164"/>
                    <a:pt x="215" y="8783"/>
                  </a:cubicBezTo>
                  <a:cubicBezTo>
                    <a:pt x="239" y="8974"/>
                    <a:pt x="287" y="9176"/>
                    <a:pt x="334" y="9367"/>
                  </a:cubicBezTo>
                  <a:cubicBezTo>
                    <a:pt x="346" y="9450"/>
                    <a:pt x="370" y="9545"/>
                    <a:pt x="394" y="9641"/>
                  </a:cubicBezTo>
                  <a:lnTo>
                    <a:pt x="429" y="9819"/>
                  </a:lnTo>
                  <a:lnTo>
                    <a:pt x="1251" y="9795"/>
                  </a:lnTo>
                  <a:cubicBezTo>
                    <a:pt x="2073" y="9760"/>
                    <a:pt x="2846" y="9736"/>
                    <a:pt x="3620" y="9700"/>
                  </a:cubicBezTo>
                  <a:lnTo>
                    <a:pt x="3978" y="9700"/>
                  </a:lnTo>
                  <a:cubicBezTo>
                    <a:pt x="4097" y="9700"/>
                    <a:pt x="4323" y="9700"/>
                    <a:pt x="4347" y="9748"/>
                  </a:cubicBezTo>
                  <a:cubicBezTo>
                    <a:pt x="4394" y="9783"/>
                    <a:pt x="4442" y="9986"/>
                    <a:pt x="4454" y="10093"/>
                  </a:cubicBezTo>
                  <a:lnTo>
                    <a:pt x="4549" y="10629"/>
                  </a:lnTo>
                  <a:cubicBezTo>
                    <a:pt x="4573" y="10795"/>
                    <a:pt x="4585" y="10950"/>
                    <a:pt x="4620" y="11105"/>
                  </a:cubicBezTo>
                  <a:cubicBezTo>
                    <a:pt x="4644" y="11236"/>
                    <a:pt x="4680" y="11367"/>
                    <a:pt x="4728" y="11534"/>
                  </a:cubicBezTo>
                  <a:cubicBezTo>
                    <a:pt x="4751" y="11629"/>
                    <a:pt x="4763" y="11712"/>
                    <a:pt x="4799" y="11819"/>
                  </a:cubicBezTo>
                  <a:lnTo>
                    <a:pt x="4882" y="12129"/>
                  </a:lnTo>
                  <a:lnTo>
                    <a:pt x="5156" y="11938"/>
                  </a:lnTo>
                  <a:cubicBezTo>
                    <a:pt x="5263" y="11867"/>
                    <a:pt x="5359" y="11784"/>
                    <a:pt x="5442" y="11724"/>
                  </a:cubicBezTo>
                  <a:cubicBezTo>
                    <a:pt x="5621" y="11605"/>
                    <a:pt x="5752" y="11510"/>
                    <a:pt x="5871" y="11391"/>
                  </a:cubicBezTo>
                  <a:cubicBezTo>
                    <a:pt x="6192" y="11057"/>
                    <a:pt x="6525" y="10676"/>
                    <a:pt x="6942" y="10200"/>
                  </a:cubicBezTo>
                  <a:cubicBezTo>
                    <a:pt x="7192" y="9903"/>
                    <a:pt x="7418" y="9700"/>
                    <a:pt x="7740" y="9688"/>
                  </a:cubicBezTo>
                  <a:cubicBezTo>
                    <a:pt x="8240" y="9664"/>
                    <a:pt x="8740" y="9641"/>
                    <a:pt x="9228" y="9617"/>
                  </a:cubicBezTo>
                  <a:cubicBezTo>
                    <a:pt x="9931" y="9569"/>
                    <a:pt x="10645" y="9545"/>
                    <a:pt x="11348" y="9510"/>
                  </a:cubicBezTo>
                  <a:lnTo>
                    <a:pt x="12360" y="9462"/>
                  </a:lnTo>
                  <a:cubicBezTo>
                    <a:pt x="13622" y="9402"/>
                    <a:pt x="14931" y="9331"/>
                    <a:pt x="16229" y="9307"/>
                  </a:cubicBezTo>
                  <a:lnTo>
                    <a:pt x="16277" y="9307"/>
                  </a:lnTo>
                  <a:cubicBezTo>
                    <a:pt x="17037" y="9277"/>
                    <a:pt x="17817" y="9252"/>
                    <a:pt x="18600" y="9252"/>
                  </a:cubicBezTo>
                  <a:cubicBezTo>
                    <a:pt x="19068" y="9252"/>
                    <a:pt x="19536" y="9261"/>
                    <a:pt x="20003" y="9283"/>
                  </a:cubicBezTo>
                  <a:lnTo>
                    <a:pt x="20099" y="9283"/>
                  </a:lnTo>
                  <a:cubicBezTo>
                    <a:pt x="20207" y="9290"/>
                    <a:pt x="20304" y="9294"/>
                    <a:pt x="20392" y="9294"/>
                  </a:cubicBezTo>
                  <a:cubicBezTo>
                    <a:pt x="20973" y="9294"/>
                    <a:pt x="21146" y="9119"/>
                    <a:pt x="21301" y="8271"/>
                  </a:cubicBezTo>
                  <a:cubicBezTo>
                    <a:pt x="21313" y="8212"/>
                    <a:pt x="21313" y="8152"/>
                    <a:pt x="21313" y="8117"/>
                  </a:cubicBezTo>
                  <a:lnTo>
                    <a:pt x="21313" y="8069"/>
                  </a:lnTo>
                  <a:cubicBezTo>
                    <a:pt x="21349" y="7438"/>
                    <a:pt x="21373" y="6831"/>
                    <a:pt x="21408" y="6212"/>
                  </a:cubicBezTo>
                  <a:cubicBezTo>
                    <a:pt x="21480" y="4640"/>
                    <a:pt x="21563" y="3021"/>
                    <a:pt x="21623" y="1413"/>
                  </a:cubicBezTo>
                  <a:cubicBezTo>
                    <a:pt x="21611" y="925"/>
                    <a:pt x="21599" y="616"/>
                    <a:pt x="21396" y="401"/>
                  </a:cubicBezTo>
                  <a:cubicBezTo>
                    <a:pt x="21194" y="199"/>
                    <a:pt x="20896" y="151"/>
                    <a:pt x="20408" y="151"/>
                  </a:cubicBezTo>
                  <a:lnTo>
                    <a:pt x="20301" y="151"/>
                  </a:lnTo>
                  <a:cubicBezTo>
                    <a:pt x="19872" y="139"/>
                    <a:pt x="19456" y="127"/>
                    <a:pt x="19027" y="104"/>
                  </a:cubicBezTo>
                  <a:cubicBezTo>
                    <a:pt x="18206" y="80"/>
                    <a:pt x="17408" y="44"/>
                    <a:pt x="16586" y="32"/>
                  </a:cubicBezTo>
                  <a:lnTo>
                    <a:pt x="16348" y="32"/>
                  </a:lnTo>
                  <a:cubicBezTo>
                    <a:pt x="15815" y="23"/>
                    <a:pt x="15267" y="0"/>
                    <a:pt x="14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3" name="Google Shape;833;p67"/>
            <p:cNvSpPr/>
            <p:nvPr/>
          </p:nvSpPr>
          <p:spPr>
            <a:xfrm>
              <a:off x="5016675" y="2154450"/>
              <a:ext cx="220600" cy="219200"/>
            </a:xfrm>
            <a:custGeom>
              <a:avLst/>
              <a:gdLst/>
              <a:ahLst/>
              <a:cxnLst/>
              <a:rect l="l" t="t" r="r" b="b"/>
              <a:pathLst>
                <a:path w="8824" h="8768" extrusionOk="0">
                  <a:moveTo>
                    <a:pt x="4540" y="1003"/>
                  </a:moveTo>
                  <a:cubicBezTo>
                    <a:pt x="5122" y="1003"/>
                    <a:pt x="5654" y="1250"/>
                    <a:pt x="6097" y="1743"/>
                  </a:cubicBezTo>
                  <a:cubicBezTo>
                    <a:pt x="6573" y="2267"/>
                    <a:pt x="6930" y="2851"/>
                    <a:pt x="7157" y="3410"/>
                  </a:cubicBezTo>
                  <a:cubicBezTo>
                    <a:pt x="7538" y="4375"/>
                    <a:pt x="7752" y="5494"/>
                    <a:pt x="7811" y="6922"/>
                  </a:cubicBezTo>
                  <a:cubicBezTo>
                    <a:pt x="7811" y="7030"/>
                    <a:pt x="7823" y="7220"/>
                    <a:pt x="7800" y="7268"/>
                  </a:cubicBezTo>
                  <a:cubicBezTo>
                    <a:pt x="7788" y="7292"/>
                    <a:pt x="7669" y="7327"/>
                    <a:pt x="7466" y="7375"/>
                  </a:cubicBezTo>
                  <a:cubicBezTo>
                    <a:pt x="6788" y="7518"/>
                    <a:pt x="6085" y="7637"/>
                    <a:pt x="5406" y="7744"/>
                  </a:cubicBezTo>
                  <a:lnTo>
                    <a:pt x="5144" y="7792"/>
                  </a:lnTo>
                  <a:cubicBezTo>
                    <a:pt x="5037" y="7804"/>
                    <a:pt x="4954" y="7815"/>
                    <a:pt x="4847" y="7827"/>
                  </a:cubicBezTo>
                  <a:cubicBezTo>
                    <a:pt x="4522" y="7880"/>
                    <a:pt x="4188" y="7951"/>
                    <a:pt x="3861" y="7951"/>
                  </a:cubicBezTo>
                  <a:cubicBezTo>
                    <a:pt x="3816" y="7951"/>
                    <a:pt x="3772" y="7949"/>
                    <a:pt x="3728" y="7946"/>
                  </a:cubicBezTo>
                  <a:cubicBezTo>
                    <a:pt x="2942" y="7911"/>
                    <a:pt x="2216" y="7815"/>
                    <a:pt x="1549" y="7673"/>
                  </a:cubicBezTo>
                  <a:cubicBezTo>
                    <a:pt x="918" y="7494"/>
                    <a:pt x="834" y="7375"/>
                    <a:pt x="846" y="6661"/>
                  </a:cubicBezTo>
                  <a:lnTo>
                    <a:pt x="846" y="6482"/>
                  </a:lnTo>
                  <a:lnTo>
                    <a:pt x="846" y="6327"/>
                  </a:lnTo>
                  <a:cubicBezTo>
                    <a:pt x="918" y="5077"/>
                    <a:pt x="1311" y="3827"/>
                    <a:pt x="1954" y="2708"/>
                  </a:cubicBezTo>
                  <a:cubicBezTo>
                    <a:pt x="2406" y="1922"/>
                    <a:pt x="3025" y="1386"/>
                    <a:pt x="3775" y="1136"/>
                  </a:cubicBezTo>
                  <a:cubicBezTo>
                    <a:pt x="4037" y="1047"/>
                    <a:pt x="4293" y="1003"/>
                    <a:pt x="4540" y="1003"/>
                  </a:cubicBezTo>
                  <a:close/>
                  <a:moveTo>
                    <a:pt x="4449" y="1"/>
                  </a:moveTo>
                  <a:cubicBezTo>
                    <a:pt x="3871" y="1"/>
                    <a:pt x="3271" y="181"/>
                    <a:pt x="2704" y="612"/>
                  </a:cubicBezTo>
                  <a:cubicBezTo>
                    <a:pt x="2073" y="1100"/>
                    <a:pt x="1418" y="1636"/>
                    <a:pt x="1084" y="2470"/>
                  </a:cubicBezTo>
                  <a:cubicBezTo>
                    <a:pt x="1025" y="2612"/>
                    <a:pt x="977" y="2743"/>
                    <a:pt x="918" y="2874"/>
                  </a:cubicBezTo>
                  <a:cubicBezTo>
                    <a:pt x="656" y="3541"/>
                    <a:pt x="370" y="4244"/>
                    <a:pt x="227" y="4970"/>
                  </a:cubicBezTo>
                  <a:cubicBezTo>
                    <a:pt x="108" y="5529"/>
                    <a:pt x="72" y="6089"/>
                    <a:pt x="60" y="6661"/>
                  </a:cubicBezTo>
                  <a:cubicBezTo>
                    <a:pt x="49" y="6899"/>
                    <a:pt x="49" y="7137"/>
                    <a:pt x="25" y="7375"/>
                  </a:cubicBezTo>
                  <a:cubicBezTo>
                    <a:pt x="1" y="7696"/>
                    <a:pt x="144" y="7946"/>
                    <a:pt x="430" y="8089"/>
                  </a:cubicBezTo>
                  <a:cubicBezTo>
                    <a:pt x="501" y="8125"/>
                    <a:pt x="596" y="8173"/>
                    <a:pt x="680" y="8220"/>
                  </a:cubicBezTo>
                  <a:cubicBezTo>
                    <a:pt x="882" y="8339"/>
                    <a:pt x="1084" y="8458"/>
                    <a:pt x="1311" y="8506"/>
                  </a:cubicBezTo>
                  <a:cubicBezTo>
                    <a:pt x="1811" y="8601"/>
                    <a:pt x="2323" y="8649"/>
                    <a:pt x="2811" y="8708"/>
                  </a:cubicBezTo>
                  <a:cubicBezTo>
                    <a:pt x="2989" y="8720"/>
                    <a:pt x="3168" y="8756"/>
                    <a:pt x="3347" y="8768"/>
                  </a:cubicBezTo>
                  <a:lnTo>
                    <a:pt x="3406" y="8768"/>
                  </a:lnTo>
                  <a:cubicBezTo>
                    <a:pt x="3585" y="8756"/>
                    <a:pt x="3751" y="8744"/>
                    <a:pt x="3918" y="8744"/>
                  </a:cubicBezTo>
                  <a:cubicBezTo>
                    <a:pt x="4251" y="8720"/>
                    <a:pt x="4585" y="8696"/>
                    <a:pt x="4894" y="8649"/>
                  </a:cubicBezTo>
                  <a:cubicBezTo>
                    <a:pt x="5192" y="8601"/>
                    <a:pt x="5502" y="8577"/>
                    <a:pt x="5823" y="8542"/>
                  </a:cubicBezTo>
                  <a:cubicBezTo>
                    <a:pt x="6561" y="8470"/>
                    <a:pt x="7323" y="8399"/>
                    <a:pt x="8061" y="8149"/>
                  </a:cubicBezTo>
                  <a:cubicBezTo>
                    <a:pt x="8704" y="7935"/>
                    <a:pt x="8823" y="7827"/>
                    <a:pt x="8823" y="7113"/>
                  </a:cubicBezTo>
                  <a:cubicBezTo>
                    <a:pt x="8823" y="6934"/>
                    <a:pt x="8812" y="6792"/>
                    <a:pt x="8800" y="6661"/>
                  </a:cubicBezTo>
                  <a:cubicBezTo>
                    <a:pt x="8693" y="6280"/>
                    <a:pt x="8621" y="5887"/>
                    <a:pt x="8562" y="5482"/>
                  </a:cubicBezTo>
                  <a:cubicBezTo>
                    <a:pt x="8478" y="5077"/>
                    <a:pt x="8419" y="4672"/>
                    <a:pt x="8347" y="4279"/>
                  </a:cubicBezTo>
                  <a:cubicBezTo>
                    <a:pt x="8133" y="3053"/>
                    <a:pt x="7633" y="1993"/>
                    <a:pt x="6847" y="1124"/>
                  </a:cubicBezTo>
                  <a:cubicBezTo>
                    <a:pt x="6265" y="476"/>
                    <a:pt x="5387" y="1"/>
                    <a:pt x="4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4" name="Google Shape;834;p67"/>
            <p:cNvSpPr/>
            <p:nvPr/>
          </p:nvSpPr>
          <p:spPr>
            <a:xfrm>
              <a:off x="5056575" y="1986675"/>
              <a:ext cx="149450" cy="151550"/>
            </a:xfrm>
            <a:custGeom>
              <a:avLst/>
              <a:gdLst/>
              <a:ahLst/>
              <a:cxnLst/>
              <a:rect l="l" t="t" r="r" b="b"/>
              <a:pathLst>
                <a:path w="5978" h="6062" extrusionOk="0">
                  <a:moveTo>
                    <a:pt x="3120" y="953"/>
                  </a:moveTo>
                  <a:cubicBezTo>
                    <a:pt x="3644" y="953"/>
                    <a:pt x="4144" y="1084"/>
                    <a:pt x="4477" y="1370"/>
                  </a:cubicBezTo>
                  <a:cubicBezTo>
                    <a:pt x="4620" y="1489"/>
                    <a:pt x="4727" y="1644"/>
                    <a:pt x="4799" y="1763"/>
                  </a:cubicBezTo>
                  <a:cubicBezTo>
                    <a:pt x="5275" y="2715"/>
                    <a:pt x="5025" y="3870"/>
                    <a:pt x="4191" y="4561"/>
                  </a:cubicBezTo>
                  <a:cubicBezTo>
                    <a:pt x="3548" y="5097"/>
                    <a:pt x="3227" y="5216"/>
                    <a:pt x="2584" y="5216"/>
                  </a:cubicBezTo>
                  <a:cubicBezTo>
                    <a:pt x="1727" y="5216"/>
                    <a:pt x="1108" y="4954"/>
                    <a:pt x="953" y="3751"/>
                  </a:cubicBezTo>
                  <a:cubicBezTo>
                    <a:pt x="810" y="2727"/>
                    <a:pt x="1072" y="1965"/>
                    <a:pt x="1751" y="1370"/>
                  </a:cubicBezTo>
                  <a:cubicBezTo>
                    <a:pt x="2084" y="1084"/>
                    <a:pt x="2596" y="953"/>
                    <a:pt x="3120" y="953"/>
                  </a:cubicBezTo>
                  <a:close/>
                  <a:moveTo>
                    <a:pt x="3335" y="0"/>
                  </a:moveTo>
                  <a:cubicBezTo>
                    <a:pt x="2946" y="0"/>
                    <a:pt x="2549" y="74"/>
                    <a:pt x="2120" y="179"/>
                  </a:cubicBezTo>
                  <a:cubicBezTo>
                    <a:pt x="1453" y="346"/>
                    <a:pt x="917" y="763"/>
                    <a:pt x="548" y="1418"/>
                  </a:cubicBezTo>
                  <a:cubicBezTo>
                    <a:pt x="143" y="2120"/>
                    <a:pt x="0" y="2918"/>
                    <a:pt x="96" y="3799"/>
                  </a:cubicBezTo>
                  <a:cubicBezTo>
                    <a:pt x="250" y="4978"/>
                    <a:pt x="1120" y="5871"/>
                    <a:pt x="2346" y="6025"/>
                  </a:cubicBezTo>
                  <a:cubicBezTo>
                    <a:pt x="2501" y="6049"/>
                    <a:pt x="2644" y="6061"/>
                    <a:pt x="2775" y="6061"/>
                  </a:cubicBezTo>
                  <a:cubicBezTo>
                    <a:pt x="3644" y="6061"/>
                    <a:pt x="4406" y="5668"/>
                    <a:pt x="5096" y="4882"/>
                  </a:cubicBezTo>
                  <a:cubicBezTo>
                    <a:pt x="5715" y="4204"/>
                    <a:pt x="5977" y="3513"/>
                    <a:pt x="5930" y="2811"/>
                  </a:cubicBezTo>
                  <a:lnTo>
                    <a:pt x="5930" y="2799"/>
                  </a:lnTo>
                  <a:cubicBezTo>
                    <a:pt x="5918" y="2727"/>
                    <a:pt x="5918" y="2656"/>
                    <a:pt x="5918" y="2573"/>
                  </a:cubicBezTo>
                  <a:cubicBezTo>
                    <a:pt x="5906" y="2394"/>
                    <a:pt x="5894" y="2215"/>
                    <a:pt x="5858" y="2061"/>
                  </a:cubicBezTo>
                  <a:cubicBezTo>
                    <a:pt x="5680" y="1132"/>
                    <a:pt x="5203" y="537"/>
                    <a:pt x="4406" y="215"/>
                  </a:cubicBezTo>
                  <a:cubicBezTo>
                    <a:pt x="4042" y="62"/>
                    <a:pt x="3691" y="0"/>
                    <a:pt x="3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5" name="Google Shape;835;p67"/>
            <p:cNvSpPr/>
            <p:nvPr/>
          </p:nvSpPr>
          <p:spPr>
            <a:xfrm>
              <a:off x="5060450" y="1686350"/>
              <a:ext cx="509000" cy="256300"/>
            </a:xfrm>
            <a:custGeom>
              <a:avLst/>
              <a:gdLst/>
              <a:ahLst/>
              <a:cxnLst/>
              <a:rect l="l" t="t" r="r" b="b"/>
              <a:pathLst>
                <a:path w="20360" h="10252" extrusionOk="0">
                  <a:moveTo>
                    <a:pt x="19931" y="7906"/>
                  </a:moveTo>
                  <a:cubicBezTo>
                    <a:pt x="19503" y="7906"/>
                    <a:pt x="19110" y="7894"/>
                    <a:pt x="18741" y="7906"/>
                  </a:cubicBezTo>
                  <a:cubicBezTo>
                    <a:pt x="17705" y="7942"/>
                    <a:pt x="16669" y="7978"/>
                    <a:pt x="15633" y="8013"/>
                  </a:cubicBezTo>
                  <a:cubicBezTo>
                    <a:pt x="14454" y="8061"/>
                    <a:pt x="13276" y="8097"/>
                    <a:pt x="12085" y="8144"/>
                  </a:cubicBezTo>
                  <a:cubicBezTo>
                    <a:pt x="10406" y="8216"/>
                    <a:pt x="8727" y="8311"/>
                    <a:pt x="7025" y="8382"/>
                  </a:cubicBezTo>
                  <a:cubicBezTo>
                    <a:pt x="6537" y="8418"/>
                    <a:pt x="6132" y="8561"/>
                    <a:pt x="5870" y="9037"/>
                  </a:cubicBezTo>
                  <a:cubicBezTo>
                    <a:pt x="5679" y="9383"/>
                    <a:pt x="5358" y="9680"/>
                    <a:pt x="5096" y="9978"/>
                  </a:cubicBezTo>
                  <a:cubicBezTo>
                    <a:pt x="4989" y="10097"/>
                    <a:pt x="4846" y="10156"/>
                    <a:pt x="4703" y="10252"/>
                  </a:cubicBezTo>
                  <a:cubicBezTo>
                    <a:pt x="4429" y="9692"/>
                    <a:pt x="4334" y="9287"/>
                    <a:pt x="4346" y="8573"/>
                  </a:cubicBezTo>
                  <a:cubicBezTo>
                    <a:pt x="4155" y="8323"/>
                    <a:pt x="3870" y="8371"/>
                    <a:pt x="3620" y="8382"/>
                  </a:cubicBezTo>
                  <a:cubicBezTo>
                    <a:pt x="3072" y="8406"/>
                    <a:pt x="2536" y="8502"/>
                    <a:pt x="1977" y="8525"/>
                  </a:cubicBezTo>
                  <a:cubicBezTo>
                    <a:pt x="1584" y="8561"/>
                    <a:pt x="1179" y="8513"/>
                    <a:pt x="762" y="8513"/>
                  </a:cubicBezTo>
                  <a:cubicBezTo>
                    <a:pt x="429" y="8513"/>
                    <a:pt x="274" y="8323"/>
                    <a:pt x="238" y="8025"/>
                  </a:cubicBezTo>
                  <a:cubicBezTo>
                    <a:pt x="179" y="7454"/>
                    <a:pt x="107" y="6894"/>
                    <a:pt x="72" y="6323"/>
                  </a:cubicBezTo>
                  <a:cubicBezTo>
                    <a:pt x="0" y="4513"/>
                    <a:pt x="191" y="2715"/>
                    <a:pt x="334" y="905"/>
                  </a:cubicBezTo>
                  <a:cubicBezTo>
                    <a:pt x="357" y="465"/>
                    <a:pt x="405" y="393"/>
                    <a:pt x="881" y="358"/>
                  </a:cubicBezTo>
                  <a:cubicBezTo>
                    <a:pt x="1715" y="310"/>
                    <a:pt x="2548" y="298"/>
                    <a:pt x="3382" y="310"/>
                  </a:cubicBezTo>
                  <a:cubicBezTo>
                    <a:pt x="4751" y="334"/>
                    <a:pt x="6108" y="370"/>
                    <a:pt x="7477" y="405"/>
                  </a:cubicBezTo>
                  <a:cubicBezTo>
                    <a:pt x="7644" y="405"/>
                    <a:pt x="7799" y="393"/>
                    <a:pt x="7954" y="358"/>
                  </a:cubicBezTo>
                  <a:cubicBezTo>
                    <a:pt x="8847" y="131"/>
                    <a:pt x="9763" y="131"/>
                    <a:pt x="10680" y="120"/>
                  </a:cubicBezTo>
                  <a:cubicBezTo>
                    <a:pt x="11656" y="96"/>
                    <a:pt x="12621" y="0"/>
                    <a:pt x="13609" y="12"/>
                  </a:cubicBezTo>
                  <a:cubicBezTo>
                    <a:pt x="15038" y="36"/>
                    <a:pt x="16455" y="120"/>
                    <a:pt x="17883" y="179"/>
                  </a:cubicBezTo>
                  <a:cubicBezTo>
                    <a:pt x="18491" y="215"/>
                    <a:pt x="19098" y="215"/>
                    <a:pt x="19705" y="274"/>
                  </a:cubicBezTo>
                  <a:cubicBezTo>
                    <a:pt x="20277" y="310"/>
                    <a:pt x="20360" y="429"/>
                    <a:pt x="20336" y="1012"/>
                  </a:cubicBezTo>
                  <a:cubicBezTo>
                    <a:pt x="20241" y="3072"/>
                    <a:pt x="20157" y="5120"/>
                    <a:pt x="20050" y="7180"/>
                  </a:cubicBezTo>
                  <a:cubicBezTo>
                    <a:pt x="20062" y="7382"/>
                    <a:pt x="19991" y="7597"/>
                    <a:pt x="19931" y="7906"/>
                  </a:cubicBezTo>
                  <a:close/>
                  <a:moveTo>
                    <a:pt x="18538" y="2203"/>
                  </a:moveTo>
                  <a:cubicBezTo>
                    <a:pt x="18419" y="2144"/>
                    <a:pt x="18324" y="2072"/>
                    <a:pt x="18217" y="2060"/>
                  </a:cubicBezTo>
                  <a:cubicBezTo>
                    <a:pt x="17431" y="2013"/>
                    <a:pt x="16633" y="1953"/>
                    <a:pt x="15835" y="1953"/>
                  </a:cubicBezTo>
                  <a:cubicBezTo>
                    <a:pt x="15216" y="1953"/>
                    <a:pt x="14573" y="2025"/>
                    <a:pt x="13954" y="2025"/>
                  </a:cubicBezTo>
                  <a:cubicBezTo>
                    <a:pt x="10180" y="2048"/>
                    <a:pt x="6418" y="2048"/>
                    <a:pt x="2655" y="2048"/>
                  </a:cubicBezTo>
                  <a:cubicBezTo>
                    <a:pt x="2465" y="2048"/>
                    <a:pt x="2179" y="1989"/>
                    <a:pt x="2179" y="2263"/>
                  </a:cubicBezTo>
                  <a:cubicBezTo>
                    <a:pt x="2179" y="2525"/>
                    <a:pt x="2441" y="2441"/>
                    <a:pt x="2620" y="2441"/>
                  </a:cubicBezTo>
                  <a:cubicBezTo>
                    <a:pt x="3382" y="2441"/>
                    <a:pt x="4120" y="2417"/>
                    <a:pt x="4882" y="2417"/>
                  </a:cubicBezTo>
                  <a:lnTo>
                    <a:pt x="10632" y="2417"/>
                  </a:lnTo>
                  <a:cubicBezTo>
                    <a:pt x="11787" y="2417"/>
                    <a:pt x="12954" y="2406"/>
                    <a:pt x="14109" y="2370"/>
                  </a:cubicBezTo>
                  <a:cubicBezTo>
                    <a:pt x="15383" y="2346"/>
                    <a:pt x="16633" y="2239"/>
                    <a:pt x="17895" y="2441"/>
                  </a:cubicBezTo>
                  <a:cubicBezTo>
                    <a:pt x="18121" y="2501"/>
                    <a:pt x="18360" y="2501"/>
                    <a:pt x="18538" y="2203"/>
                  </a:cubicBezTo>
                  <a:close/>
                  <a:moveTo>
                    <a:pt x="18312" y="4191"/>
                  </a:moveTo>
                  <a:cubicBezTo>
                    <a:pt x="17943" y="4037"/>
                    <a:pt x="17562" y="4037"/>
                    <a:pt x="17229" y="4037"/>
                  </a:cubicBezTo>
                  <a:cubicBezTo>
                    <a:pt x="14728" y="3989"/>
                    <a:pt x="12228" y="3965"/>
                    <a:pt x="9728" y="3930"/>
                  </a:cubicBezTo>
                  <a:cubicBezTo>
                    <a:pt x="7489" y="3906"/>
                    <a:pt x="5239" y="3870"/>
                    <a:pt x="3012" y="3846"/>
                  </a:cubicBezTo>
                  <a:cubicBezTo>
                    <a:pt x="2858" y="3846"/>
                    <a:pt x="2715" y="3834"/>
                    <a:pt x="2596" y="3870"/>
                  </a:cubicBezTo>
                  <a:cubicBezTo>
                    <a:pt x="2500" y="3906"/>
                    <a:pt x="2465" y="4025"/>
                    <a:pt x="2298" y="4191"/>
                  </a:cubicBezTo>
                  <a:cubicBezTo>
                    <a:pt x="2608" y="4203"/>
                    <a:pt x="2822" y="4215"/>
                    <a:pt x="3012" y="4215"/>
                  </a:cubicBezTo>
                  <a:cubicBezTo>
                    <a:pt x="4144" y="4227"/>
                    <a:pt x="5287" y="4227"/>
                    <a:pt x="6418" y="4251"/>
                  </a:cubicBezTo>
                  <a:cubicBezTo>
                    <a:pt x="8144" y="4275"/>
                    <a:pt x="9870" y="4322"/>
                    <a:pt x="11597" y="4346"/>
                  </a:cubicBezTo>
                  <a:cubicBezTo>
                    <a:pt x="13121" y="4382"/>
                    <a:pt x="14645" y="4394"/>
                    <a:pt x="16169" y="4418"/>
                  </a:cubicBezTo>
                  <a:lnTo>
                    <a:pt x="17681" y="4465"/>
                  </a:lnTo>
                  <a:cubicBezTo>
                    <a:pt x="17907" y="4453"/>
                    <a:pt x="18145" y="4501"/>
                    <a:pt x="18312" y="4191"/>
                  </a:cubicBezTo>
                  <a:close/>
                  <a:moveTo>
                    <a:pt x="11466" y="6180"/>
                  </a:moveTo>
                  <a:cubicBezTo>
                    <a:pt x="11466" y="6120"/>
                    <a:pt x="11454" y="6073"/>
                    <a:pt x="11454" y="6013"/>
                  </a:cubicBezTo>
                  <a:cubicBezTo>
                    <a:pt x="11347" y="5965"/>
                    <a:pt x="11240" y="5882"/>
                    <a:pt x="11133" y="5882"/>
                  </a:cubicBezTo>
                  <a:cubicBezTo>
                    <a:pt x="10799" y="5870"/>
                    <a:pt x="10454" y="5870"/>
                    <a:pt x="10097" y="5882"/>
                  </a:cubicBezTo>
                  <a:cubicBezTo>
                    <a:pt x="8835" y="5942"/>
                    <a:pt x="7584" y="6037"/>
                    <a:pt x="6310" y="6049"/>
                  </a:cubicBezTo>
                  <a:cubicBezTo>
                    <a:pt x="5215" y="6061"/>
                    <a:pt x="4108" y="5977"/>
                    <a:pt x="3024" y="5942"/>
                  </a:cubicBezTo>
                  <a:cubicBezTo>
                    <a:pt x="2846" y="5942"/>
                    <a:pt x="2667" y="5954"/>
                    <a:pt x="2489" y="6001"/>
                  </a:cubicBezTo>
                  <a:cubicBezTo>
                    <a:pt x="2441" y="6013"/>
                    <a:pt x="2370" y="6120"/>
                    <a:pt x="2381" y="6192"/>
                  </a:cubicBezTo>
                  <a:cubicBezTo>
                    <a:pt x="2381" y="6251"/>
                    <a:pt x="2465" y="6346"/>
                    <a:pt x="2524" y="6370"/>
                  </a:cubicBezTo>
                  <a:cubicBezTo>
                    <a:pt x="2643" y="6406"/>
                    <a:pt x="2762" y="6394"/>
                    <a:pt x="2881" y="6406"/>
                  </a:cubicBezTo>
                  <a:cubicBezTo>
                    <a:pt x="3655" y="6430"/>
                    <a:pt x="4429" y="6477"/>
                    <a:pt x="5203" y="6477"/>
                  </a:cubicBezTo>
                  <a:cubicBezTo>
                    <a:pt x="6096" y="6477"/>
                    <a:pt x="6989" y="6466"/>
                    <a:pt x="7882" y="6430"/>
                  </a:cubicBezTo>
                  <a:cubicBezTo>
                    <a:pt x="8894" y="6406"/>
                    <a:pt x="9906" y="6382"/>
                    <a:pt x="10930" y="6346"/>
                  </a:cubicBezTo>
                  <a:cubicBezTo>
                    <a:pt x="11109" y="6335"/>
                    <a:pt x="11287" y="6239"/>
                    <a:pt x="11466" y="6180"/>
                  </a:cubicBezTo>
                  <a:close/>
                  <a:moveTo>
                    <a:pt x="13549" y="6394"/>
                  </a:moveTo>
                  <a:cubicBezTo>
                    <a:pt x="13478" y="6096"/>
                    <a:pt x="13323" y="6073"/>
                    <a:pt x="13180" y="6156"/>
                  </a:cubicBezTo>
                  <a:cubicBezTo>
                    <a:pt x="13133" y="6168"/>
                    <a:pt x="13145" y="6287"/>
                    <a:pt x="13133" y="6346"/>
                  </a:cubicBezTo>
                  <a:cubicBezTo>
                    <a:pt x="13252" y="6358"/>
                    <a:pt x="13383" y="6370"/>
                    <a:pt x="13549" y="63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6" name="Google Shape;836;p67"/>
            <p:cNvSpPr/>
            <p:nvPr/>
          </p:nvSpPr>
          <p:spPr>
            <a:xfrm>
              <a:off x="5031875" y="2168550"/>
              <a:ext cx="186350" cy="191125"/>
            </a:xfrm>
            <a:custGeom>
              <a:avLst/>
              <a:gdLst/>
              <a:ahLst/>
              <a:cxnLst/>
              <a:rect l="l" t="t" r="r" b="b"/>
              <a:pathLst>
                <a:path w="7454" h="7645" extrusionOk="0">
                  <a:moveTo>
                    <a:pt x="12" y="5751"/>
                  </a:moveTo>
                  <a:cubicBezTo>
                    <a:pt x="95" y="4489"/>
                    <a:pt x="465" y="3203"/>
                    <a:pt x="1143" y="2025"/>
                  </a:cubicBezTo>
                  <a:cubicBezTo>
                    <a:pt x="1596" y="1251"/>
                    <a:pt x="2227" y="643"/>
                    <a:pt x="3096" y="346"/>
                  </a:cubicBezTo>
                  <a:cubicBezTo>
                    <a:pt x="4096" y="1"/>
                    <a:pt x="4965" y="274"/>
                    <a:pt x="5656" y="1036"/>
                  </a:cubicBezTo>
                  <a:cubicBezTo>
                    <a:pt x="6120" y="1536"/>
                    <a:pt x="6513" y="2132"/>
                    <a:pt x="6763" y="2775"/>
                  </a:cubicBezTo>
                  <a:cubicBezTo>
                    <a:pt x="7203" y="3906"/>
                    <a:pt x="7370" y="5120"/>
                    <a:pt x="7430" y="6358"/>
                  </a:cubicBezTo>
                  <a:cubicBezTo>
                    <a:pt x="7453" y="6847"/>
                    <a:pt x="7442" y="6906"/>
                    <a:pt x="6918" y="7025"/>
                  </a:cubicBezTo>
                  <a:cubicBezTo>
                    <a:pt x="6144" y="7204"/>
                    <a:pt x="5358" y="7323"/>
                    <a:pt x="4584" y="7442"/>
                  </a:cubicBezTo>
                  <a:cubicBezTo>
                    <a:pt x="4108" y="7525"/>
                    <a:pt x="3620" y="7644"/>
                    <a:pt x="3143" y="7609"/>
                  </a:cubicBezTo>
                  <a:cubicBezTo>
                    <a:pt x="2393" y="7561"/>
                    <a:pt x="1631" y="7478"/>
                    <a:pt x="905" y="7311"/>
                  </a:cubicBezTo>
                  <a:cubicBezTo>
                    <a:pt x="119" y="7132"/>
                    <a:pt x="0" y="6894"/>
                    <a:pt x="12" y="61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7" name="Google Shape;837;p67"/>
            <p:cNvSpPr/>
            <p:nvPr/>
          </p:nvSpPr>
          <p:spPr>
            <a:xfrm>
              <a:off x="5071450" y="2001275"/>
              <a:ext cx="123250" cy="121750"/>
            </a:xfrm>
            <a:custGeom>
              <a:avLst/>
              <a:gdLst/>
              <a:ahLst/>
              <a:cxnLst/>
              <a:rect l="l" t="t" r="r" b="b"/>
              <a:pathLst>
                <a:path w="4930" h="4870" extrusionOk="0">
                  <a:moveTo>
                    <a:pt x="2001" y="4870"/>
                  </a:moveTo>
                  <a:cubicBezTo>
                    <a:pt x="1037" y="4870"/>
                    <a:pt x="322" y="4525"/>
                    <a:pt x="144" y="3215"/>
                  </a:cubicBezTo>
                  <a:cubicBezTo>
                    <a:pt x="1" y="2203"/>
                    <a:pt x="215" y="1310"/>
                    <a:pt x="1013" y="619"/>
                  </a:cubicBezTo>
                  <a:cubicBezTo>
                    <a:pt x="1739" y="0"/>
                    <a:pt x="3287" y="0"/>
                    <a:pt x="4025" y="607"/>
                  </a:cubicBezTo>
                  <a:cubicBezTo>
                    <a:pt x="4180" y="738"/>
                    <a:pt x="4323" y="893"/>
                    <a:pt x="4418" y="1072"/>
                  </a:cubicBezTo>
                  <a:cubicBezTo>
                    <a:pt x="4930" y="2131"/>
                    <a:pt x="4656" y="3394"/>
                    <a:pt x="3763" y="4156"/>
                  </a:cubicBezTo>
                  <a:cubicBezTo>
                    <a:pt x="3073" y="4715"/>
                    <a:pt x="2703" y="4870"/>
                    <a:pt x="2001" y="48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8" name="Google Shape;838;p67"/>
            <p:cNvSpPr/>
            <p:nvPr/>
          </p:nvSpPr>
          <p:spPr>
            <a:xfrm>
              <a:off x="5388150" y="1837850"/>
              <a:ext cx="11050" cy="8375"/>
            </a:xfrm>
            <a:custGeom>
              <a:avLst/>
              <a:gdLst/>
              <a:ahLst/>
              <a:cxnLst/>
              <a:rect l="l" t="t" r="r" b="b"/>
              <a:pathLst>
                <a:path w="442" h="335" extrusionOk="0">
                  <a:moveTo>
                    <a:pt x="441" y="334"/>
                  </a:moveTo>
                  <a:cubicBezTo>
                    <a:pt x="275" y="310"/>
                    <a:pt x="144" y="298"/>
                    <a:pt x="1" y="298"/>
                  </a:cubicBezTo>
                  <a:cubicBezTo>
                    <a:pt x="25" y="227"/>
                    <a:pt x="25" y="120"/>
                    <a:pt x="49" y="108"/>
                  </a:cubicBezTo>
                  <a:cubicBezTo>
                    <a:pt x="215" y="1"/>
                    <a:pt x="370" y="13"/>
                    <a:pt x="441"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39" name="Google Shape;839;p67"/>
            <p:cNvSpPr/>
            <p:nvPr/>
          </p:nvSpPr>
          <p:spPr>
            <a:xfrm>
              <a:off x="5111050" y="1731600"/>
              <a:ext cx="417625" cy="20250"/>
            </a:xfrm>
            <a:custGeom>
              <a:avLst/>
              <a:gdLst/>
              <a:ahLst/>
              <a:cxnLst/>
              <a:rect l="l" t="t" r="r" b="b"/>
              <a:pathLst>
                <a:path w="16705" h="810" extrusionOk="0">
                  <a:moveTo>
                    <a:pt x="16586" y="262"/>
                  </a:moveTo>
                  <a:cubicBezTo>
                    <a:pt x="16550" y="250"/>
                    <a:pt x="16526" y="238"/>
                    <a:pt x="16478" y="203"/>
                  </a:cubicBezTo>
                  <a:cubicBezTo>
                    <a:pt x="16395" y="155"/>
                    <a:pt x="16312" y="95"/>
                    <a:pt x="16193" y="95"/>
                  </a:cubicBezTo>
                  <a:lnTo>
                    <a:pt x="15883" y="84"/>
                  </a:lnTo>
                  <a:cubicBezTo>
                    <a:pt x="15205" y="36"/>
                    <a:pt x="14502" y="12"/>
                    <a:pt x="13811" y="0"/>
                  </a:cubicBezTo>
                  <a:lnTo>
                    <a:pt x="13740" y="0"/>
                  </a:lnTo>
                  <a:cubicBezTo>
                    <a:pt x="13430" y="0"/>
                    <a:pt x="13109" y="12"/>
                    <a:pt x="12811" y="36"/>
                  </a:cubicBezTo>
                  <a:lnTo>
                    <a:pt x="11918" y="84"/>
                  </a:lnTo>
                  <a:cubicBezTo>
                    <a:pt x="9513" y="84"/>
                    <a:pt x="7096" y="95"/>
                    <a:pt x="4703" y="95"/>
                  </a:cubicBezTo>
                  <a:lnTo>
                    <a:pt x="631" y="95"/>
                  </a:lnTo>
                  <a:lnTo>
                    <a:pt x="536" y="95"/>
                  </a:lnTo>
                  <a:lnTo>
                    <a:pt x="429" y="95"/>
                  </a:lnTo>
                  <a:cubicBezTo>
                    <a:pt x="334" y="95"/>
                    <a:pt x="191" y="119"/>
                    <a:pt x="107" y="203"/>
                  </a:cubicBezTo>
                  <a:cubicBezTo>
                    <a:pt x="48" y="262"/>
                    <a:pt x="0" y="369"/>
                    <a:pt x="0" y="476"/>
                  </a:cubicBezTo>
                  <a:cubicBezTo>
                    <a:pt x="0" y="572"/>
                    <a:pt x="48" y="810"/>
                    <a:pt x="369" y="810"/>
                  </a:cubicBezTo>
                  <a:lnTo>
                    <a:pt x="488" y="810"/>
                  </a:lnTo>
                  <a:lnTo>
                    <a:pt x="584" y="810"/>
                  </a:lnTo>
                  <a:cubicBezTo>
                    <a:pt x="953" y="810"/>
                    <a:pt x="1322" y="810"/>
                    <a:pt x="1703" y="798"/>
                  </a:cubicBezTo>
                  <a:cubicBezTo>
                    <a:pt x="2084" y="798"/>
                    <a:pt x="2453" y="786"/>
                    <a:pt x="2846" y="786"/>
                  </a:cubicBezTo>
                  <a:lnTo>
                    <a:pt x="3751" y="786"/>
                  </a:lnTo>
                  <a:lnTo>
                    <a:pt x="5429" y="786"/>
                  </a:lnTo>
                  <a:lnTo>
                    <a:pt x="7120" y="786"/>
                  </a:lnTo>
                  <a:lnTo>
                    <a:pt x="8585" y="786"/>
                  </a:lnTo>
                  <a:cubicBezTo>
                    <a:pt x="9704" y="786"/>
                    <a:pt x="10847" y="774"/>
                    <a:pt x="12073" y="738"/>
                  </a:cubicBezTo>
                  <a:cubicBezTo>
                    <a:pt x="12323" y="738"/>
                    <a:pt x="12561" y="726"/>
                    <a:pt x="12799" y="715"/>
                  </a:cubicBezTo>
                  <a:cubicBezTo>
                    <a:pt x="13216" y="691"/>
                    <a:pt x="13645" y="679"/>
                    <a:pt x="14062" y="679"/>
                  </a:cubicBezTo>
                  <a:cubicBezTo>
                    <a:pt x="14752" y="679"/>
                    <a:pt x="15300" y="726"/>
                    <a:pt x="15812" y="798"/>
                  </a:cubicBezTo>
                  <a:cubicBezTo>
                    <a:pt x="15871" y="810"/>
                    <a:pt x="15955" y="810"/>
                    <a:pt x="16026" y="810"/>
                  </a:cubicBezTo>
                  <a:cubicBezTo>
                    <a:pt x="16288" y="810"/>
                    <a:pt x="16478" y="715"/>
                    <a:pt x="16609" y="476"/>
                  </a:cubicBezTo>
                  <a:lnTo>
                    <a:pt x="16705" y="3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40" name="Google Shape;840;p67"/>
            <p:cNvSpPr/>
            <p:nvPr/>
          </p:nvSpPr>
          <p:spPr>
            <a:xfrm>
              <a:off x="5109550" y="1778625"/>
              <a:ext cx="414375" cy="23525"/>
            </a:xfrm>
            <a:custGeom>
              <a:avLst/>
              <a:gdLst/>
              <a:ahLst/>
              <a:cxnLst/>
              <a:rect l="l" t="t" r="r" b="b"/>
              <a:pathLst>
                <a:path w="16575" h="941" extrusionOk="0">
                  <a:moveTo>
                    <a:pt x="15324" y="203"/>
                  </a:moveTo>
                  <a:lnTo>
                    <a:pt x="15265" y="203"/>
                  </a:lnTo>
                  <a:cubicBezTo>
                    <a:pt x="13395" y="167"/>
                    <a:pt x="11538" y="143"/>
                    <a:pt x="9680" y="119"/>
                  </a:cubicBezTo>
                  <a:lnTo>
                    <a:pt x="5859" y="60"/>
                  </a:lnTo>
                  <a:cubicBezTo>
                    <a:pt x="4251" y="48"/>
                    <a:pt x="2656" y="24"/>
                    <a:pt x="1048" y="0"/>
                  </a:cubicBezTo>
                  <a:lnTo>
                    <a:pt x="929" y="0"/>
                  </a:lnTo>
                  <a:cubicBezTo>
                    <a:pt x="822" y="0"/>
                    <a:pt x="691" y="0"/>
                    <a:pt x="572" y="48"/>
                  </a:cubicBezTo>
                  <a:cubicBezTo>
                    <a:pt x="477" y="84"/>
                    <a:pt x="417" y="155"/>
                    <a:pt x="346" y="262"/>
                  </a:cubicBezTo>
                  <a:cubicBezTo>
                    <a:pt x="322" y="298"/>
                    <a:pt x="275" y="346"/>
                    <a:pt x="215" y="417"/>
                  </a:cubicBezTo>
                  <a:lnTo>
                    <a:pt x="1" y="655"/>
                  </a:lnTo>
                  <a:lnTo>
                    <a:pt x="310" y="679"/>
                  </a:lnTo>
                  <a:cubicBezTo>
                    <a:pt x="417" y="679"/>
                    <a:pt x="513" y="691"/>
                    <a:pt x="596" y="691"/>
                  </a:cubicBezTo>
                  <a:cubicBezTo>
                    <a:pt x="775" y="703"/>
                    <a:pt x="906" y="703"/>
                    <a:pt x="1025" y="703"/>
                  </a:cubicBezTo>
                  <a:cubicBezTo>
                    <a:pt x="1441" y="703"/>
                    <a:pt x="1882" y="703"/>
                    <a:pt x="2299" y="715"/>
                  </a:cubicBezTo>
                  <a:cubicBezTo>
                    <a:pt x="3013" y="715"/>
                    <a:pt x="3727" y="727"/>
                    <a:pt x="4454" y="727"/>
                  </a:cubicBezTo>
                  <a:cubicBezTo>
                    <a:pt x="5382" y="750"/>
                    <a:pt x="6311" y="762"/>
                    <a:pt x="7240" y="798"/>
                  </a:cubicBezTo>
                  <a:cubicBezTo>
                    <a:pt x="8037" y="810"/>
                    <a:pt x="8835" y="822"/>
                    <a:pt x="9633" y="834"/>
                  </a:cubicBezTo>
                  <a:lnTo>
                    <a:pt x="12133" y="881"/>
                  </a:lnTo>
                  <a:cubicBezTo>
                    <a:pt x="12836" y="893"/>
                    <a:pt x="13514" y="893"/>
                    <a:pt x="14217" y="905"/>
                  </a:cubicBezTo>
                  <a:cubicBezTo>
                    <a:pt x="14443" y="905"/>
                    <a:pt x="14645" y="929"/>
                    <a:pt x="14872" y="929"/>
                  </a:cubicBezTo>
                  <a:cubicBezTo>
                    <a:pt x="15157" y="941"/>
                    <a:pt x="15455" y="941"/>
                    <a:pt x="15753" y="941"/>
                  </a:cubicBezTo>
                  <a:lnTo>
                    <a:pt x="15872" y="941"/>
                  </a:lnTo>
                  <a:cubicBezTo>
                    <a:pt x="16098" y="941"/>
                    <a:pt x="16324" y="893"/>
                    <a:pt x="16491" y="584"/>
                  </a:cubicBezTo>
                  <a:lnTo>
                    <a:pt x="16574" y="441"/>
                  </a:lnTo>
                  <a:lnTo>
                    <a:pt x="16419" y="381"/>
                  </a:lnTo>
                  <a:cubicBezTo>
                    <a:pt x="16015" y="203"/>
                    <a:pt x="15657" y="203"/>
                    <a:pt x="15324" y="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41" name="Google Shape;841;p67"/>
            <p:cNvSpPr/>
            <p:nvPr/>
          </p:nvSpPr>
          <p:spPr>
            <a:xfrm>
              <a:off x="5115200" y="1829225"/>
              <a:ext cx="235175" cy="22950"/>
            </a:xfrm>
            <a:custGeom>
              <a:avLst/>
              <a:gdLst/>
              <a:ahLst/>
              <a:cxnLst/>
              <a:rect l="l" t="t" r="r" b="b"/>
              <a:pathLst>
                <a:path w="9407" h="918" extrusionOk="0">
                  <a:moveTo>
                    <a:pt x="9324" y="167"/>
                  </a:moveTo>
                  <a:lnTo>
                    <a:pt x="9228" y="120"/>
                  </a:lnTo>
                  <a:cubicBezTo>
                    <a:pt x="9157" y="72"/>
                    <a:pt x="9050" y="24"/>
                    <a:pt x="8943" y="24"/>
                  </a:cubicBezTo>
                  <a:cubicBezTo>
                    <a:pt x="8788" y="24"/>
                    <a:pt x="8633" y="0"/>
                    <a:pt x="8454" y="0"/>
                  </a:cubicBezTo>
                  <a:cubicBezTo>
                    <a:pt x="8276" y="0"/>
                    <a:pt x="8085" y="0"/>
                    <a:pt x="7895" y="24"/>
                  </a:cubicBezTo>
                  <a:cubicBezTo>
                    <a:pt x="7454" y="36"/>
                    <a:pt x="7026" y="60"/>
                    <a:pt x="6597" y="96"/>
                  </a:cubicBezTo>
                  <a:cubicBezTo>
                    <a:pt x="5775" y="143"/>
                    <a:pt x="4942" y="179"/>
                    <a:pt x="4109" y="191"/>
                  </a:cubicBezTo>
                  <a:lnTo>
                    <a:pt x="3870" y="191"/>
                  </a:lnTo>
                  <a:cubicBezTo>
                    <a:pt x="3228" y="191"/>
                    <a:pt x="2596" y="167"/>
                    <a:pt x="1965" y="143"/>
                  </a:cubicBezTo>
                  <a:cubicBezTo>
                    <a:pt x="1584" y="120"/>
                    <a:pt x="1203" y="108"/>
                    <a:pt x="822" y="96"/>
                  </a:cubicBezTo>
                  <a:lnTo>
                    <a:pt x="763" y="96"/>
                  </a:lnTo>
                  <a:cubicBezTo>
                    <a:pt x="596" y="96"/>
                    <a:pt x="418" y="108"/>
                    <a:pt x="239" y="155"/>
                  </a:cubicBezTo>
                  <a:cubicBezTo>
                    <a:pt x="108" y="179"/>
                    <a:pt x="1" y="370"/>
                    <a:pt x="13" y="489"/>
                  </a:cubicBezTo>
                  <a:cubicBezTo>
                    <a:pt x="13" y="631"/>
                    <a:pt x="132" y="774"/>
                    <a:pt x="251" y="810"/>
                  </a:cubicBezTo>
                  <a:cubicBezTo>
                    <a:pt x="346" y="834"/>
                    <a:pt x="453" y="834"/>
                    <a:pt x="549" y="834"/>
                  </a:cubicBezTo>
                  <a:lnTo>
                    <a:pt x="549" y="691"/>
                  </a:lnTo>
                  <a:lnTo>
                    <a:pt x="584" y="834"/>
                  </a:lnTo>
                  <a:lnTo>
                    <a:pt x="656" y="834"/>
                  </a:lnTo>
                  <a:cubicBezTo>
                    <a:pt x="894" y="858"/>
                    <a:pt x="1132" y="858"/>
                    <a:pt x="1358" y="870"/>
                  </a:cubicBezTo>
                  <a:cubicBezTo>
                    <a:pt x="1894" y="893"/>
                    <a:pt x="2430" y="917"/>
                    <a:pt x="2977" y="917"/>
                  </a:cubicBezTo>
                  <a:lnTo>
                    <a:pt x="3263" y="917"/>
                  </a:lnTo>
                  <a:cubicBezTo>
                    <a:pt x="3942" y="917"/>
                    <a:pt x="4644" y="893"/>
                    <a:pt x="5311" y="882"/>
                  </a:cubicBezTo>
                  <a:lnTo>
                    <a:pt x="5656" y="870"/>
                  </a:lnTo>
                  <a:cubicBezTo>
                    <a:pt x="6680" y="834"/>
                    <a:pt x="7692" y="822"/>
                    <a:pt x="8704" y="774"/>
                  </a:cubicBezTo>
                  <a:cubicBezTo>
                    <a:pt x="8859" y="774"/>
                    <a:pt x="8990" y="715"/>
                    <a:pt x="9121" y="667"/>
                  </a:cubicBezTo>
                  <a:cubicBezTo>
                    <a:pt x="9181" y="655"/>
                    <a:pt x="9228" y="631"/>
                    <a:pt x="9288" y="620"/>
                  </a:cubicBezTo>
                  <a:lnTo>
                    <a:pt x="9407" y="584"/>
                  </a:lnTo>
                  <a:lnTo>
                    <a:pt x="9359" y="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843" name="Google Shape;843;p67"/>
          <p:cNvSpPr/>
          <p:nvPr/>
        </p:nvSpPr>
        <p:spPr>
          <a:xfrm rot="2006702">
            <a:off x="8195198" y="194428"/>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790;p67"/>
          <p:cNvGrpSpPr/>
          <p:nvPr/>
        </p:nvGrpSpPr>
        <p:grpSpPr>
          <a:xfrm>
            <a:off x="7307015" y="1824627"/>
            <a:ext cx="1789424" cy="742594"/>
            <a:chOff x="4498795" y="1305150"/>
            <a:chExt cx="2028147" cy="1579448"/>
          </a:xfrm>
        </p:grpSpPr>
        <p:sp>
          <p:nvSpPr>
            <p:cNvPr id="65" name="Google Shape;791;p67"/>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6" name="Google Shape;792;p67"/>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67" name="Google Shape;801;p67"/>
          <p:cNvSpPr txBox="1"/>
          <p:nvPr/>
        </p:nvSpPr>
        <p:spPr>
          <a:xfrm>
            <a:off x="5159513" y="1801503"/>
            <a:ext cx="1266493" cy="1613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2000" b="1">
                <a:solidFill>
                  <a:schemeClr val="dk1"/>
                </a:solidFill>
                <a:latin typeface="Pangolin"/>
                <a:ea typeface="Pangolin"/>
                <a:cs typeface="Pangolin"/>
                <a:sym typeface="Pangolin"/>
              </a:rPr>
              <a:t>WEDNESDAY</a:t>
            </a:r>
            <a:endParaRPr sz="2000" b="1">
              <a:solidFill>
                <a:schemeClr val="dk1"/>
              </a:solidFill>
              <a:latin typeface="Pangolin"/>
              <a:ea typeface="Pangolin"/>
              <a:cs typeface="Pangolin"/>
              <a:sym typeface="Pangolin"/>
            </a:endParaRPr>
          </a:p>
        </p:txBody>
      </p:sp>
      <p:grpSp>
        <p:nvGrpSpPr>
          <p:cNvPr id="69" name="Google Shape;817;p67"/>
          <p:cNvGrpSpPr/>
          <p:nvPr/>
        </p:nvGrpSpPr>
        <p:grpSpPr>
          <a:xfrm rot="-755994">
            <a:off x="7915634" y="782628"/>
            <a:ext cx="596498" cy="572731"/>
            <a:chOff x="3885600" y="2960625"/>
            <a:chExt cx="470600" cy="451850"/>
          </a:xfrm>
        </p:grpSpPr>
        <p:sp>
          <p:nvSpPr>
            <p:cNvPr id="70" name="Google Shape;818;p67"/>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19;p67"/>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0;p67"/>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1;p67"/>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2;p67"/>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90;p67"/>
          <p:cNvGrpSpPr/>
          <p:nvPr/>
        </p:nvGrpSpPr>
        <p:grpSpPr>
          <a:xfrm>
            <a:off x="5110603" y="1693779"/>
            <a:ext cx="1789424" cy="742594"/>
            <a:chOff x="4498795" y="1305150"/>
            <a:chExt cx="2028147" cy="1579448"/>
          </a:xfrm>
        </p:grpSpPr>
        <p:sp>
          <p:nvSpPr>
            <p:cNvPr id="76" name="Google Shape;791;p67"/>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7" name="Google Shape;792;p67"/>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78" name="Google Shape;801;p67"/>
          <p:cNvSpPr txBox="1"/>
          <p:nvPr/>
        </p:nvSpPr>
        <p:spPr>
          <a:xfrm>
            <a:off x="5252551" y="1864229"/>
            <a:ext cx="1409529" cy="3067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diễn</a:t>
            </a:r>
            <a:endParaRPr sz="2000" b="1" dirty="0">
              <a:solidFill>
                <a:schemeClr val="dk1"/>
              </a:solidFill>
              <a:latin typeface="Pangolin"/>
              <a:ea typeface="Pangolin"/>
              <a:cs typeface="Pangolin"/>
              <a:sym typeface="Pangolin"/>
            </a:endParaRPr>
          </a:p>
        </p:txBody>
      </p:sp>
      <p:grpSp>
        <p:nvGrpSpPr>
          <p:cNvPr id="125" name="Google Shape;790;p67"/>
          <p:cNvGrpSpPr/>
          <p:nvPr/>
        </p:nvGrpSpPr>
        <p:grpSpPr>
          <a:xfrm>
            <a:off x="3396012" y="3132623"/>
            <a:ext cx="1789424" cy="742594"/>
            <a:chOff x="4498795" y="1305150"/>
            <a:chExt cx="2028147" cy="1579448"/>
          </a:xfrm>
        </p:grpSpPr>
        <p:sp>
          <p:nvSpPr>
            <p:cNvPr id="126" name="Google Shape;791;p67"/>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27" name="Google Shape;792;p67"/>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8" name="Google Shape;793;p67"/>
          <p:cNvGrpSpPr/>
          <p:nvPr/>
        </p:nvGrpSpPr>
        <p:grpSpPr>
          <a:xfrm>
            <a:off x="1163538" y="3119733"/>
            <a:ext cx="1745455" cy="791280"/>
            <a:chOff x="1088636" y="1245544"/>
            <a:chExt cx="1975050" cy="1683000"/>
          </a:xfrm>
        </p:grpSpPr>
        <p:sp>
          <p:nvSpPr>
            <p:cNvPr id="129" name="Google Shape;794;p67"/>
            <p:cNvSpPr/>
            <p:nvPr/>
          </p:nvSpPr>
          <p:spPr>
            <a:xfrm rot="-211261">
              <a:off x="1246235" y="1300703"/>
              <a:ext cx="1802503" cy="1445184"/>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0" name="Google Shape;795;p67"/>
            <p:cNvSpPr/>
            <p:nvPr/>
          </p:nvSpPr>
          <p:spPr>
            <a:xfrm rot="-211261">
              <a:off x="1103585" y="1428203"/>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31" name="Google Shape;797;p67"/>
          <p:cNvSpPr txBox="1"/>
          <p:nvPr/>
        </p:nvSpPr>
        <p:spPr>
          <a:xfrm>
            <a:off x="1256663" y="3406073"/>
            <a:ext cx="1532414" cy="8840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nghiệp</a:t>
            </a:r>
            <a:endParaRPr sz="2000" b="1" dirty="0">
              <a:solidFill>
                <a:schemeClr val="dk1"/>
              </a:solidFill>
              <a:latin typeface="Pangolin"/>
              <a:ea typeface="Pangolin"/>
              <a:cs typeface="Pangolin"/>
              <a:sym typeface="Pangolin"/>
            </a:endParaRPr>
          </a:p>
        </p:txBody>
      </p:sp>
      <p:sp>
        <p:nvSpPr>
          <p:cNvPr id="132" name="Google Shape;801;p67"/>
          <p:cNvSpPr txBox="1"/>
          <p:nvPr/>
        </p:nvSpPr>
        <p:spPr>
          <a:xfrm>
            <a:off x="3633520" y="3324124"/>
            <a:ext cx="1266493" cy="1613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loạt</a:t>
            </a:r>
            <a:endParaRPr sz="2000" b="1" dirty="0">
              <a:solidFill>
                <a:schemeClr val="dk1"/>
              </a:solidFill>
              <a:latin typeface="Pangolin"/>
              <a:ea typeface="Pangolin"/>
              <a:cs typeface="Pangolin"/>
              <a:sym typeface="Pangolin"/>
            </a:endParaRPr>
          </a:p>
        </p:txBody>
      </p:sp>
      <p:grpSp>
        <p:nvGrpSpPr>
          <p:cNvPr id="133" name="Google Shape;809;p67"/>
          <p:cNvGrpSpPr/>
          <p:nvPr/>
        </p:nvGrpSpPr>
        <p:grpSpPr>
          <a:xfrm>
            <a:off x="833533" y="3009717"/>
            <a:ext cx="612130" cy="427798"/>
            <a:chOff x="1168000" y="1750950"/>
            <a:chExt cx="405425" cy="344700"/>
          </a:xfrm>
        </p:grpSpPr>
        <p:sp>
          <p:nvSpPr>
            <p:cNvPr id="134" name="Google Shape;810;p67"/>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811;p67"/>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812;p67"/>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813;p67"/>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814;p67"/>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815;p67"/>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816;p67"/>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44" name="Google Shape;790;p67"/>
          <p:cNvGrpSpPr/>
          <p:nvPr/>
        </p:nvGrpSpPr>
        <p:grpSpPr>
          <a:xfrm>
            <a:off x="5903202" y="3329791"/>
            <a:ext cx="1789424" cy="742594"/>
            <a:chOff x="4498795" y="1305150"/>
            <a:chExt cx="2028147" cy="1579448"/>
          </a:xfrm>
        </p:grpSpPr>
        <p:sp>
          <p:nvSpPr>
            <p:cNvPr id="145" name="Google Shape;791;p67"/>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6" name="Google Shape;792;p67"/>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47" name="Google Shape;801;p67"/>
          <p:cNvSpPr txBox="1"/>
          <p:nvPr/>
        </p:nvSpPr>
        <p:spPr>
          <a:xfrm>
            <a:off x="5973147" y="3511923"/>
            <a:ext cx="1445892" cy="23720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hành</a:t>
            </a:r>
            <a:endParaRPr sz="2000" b="1" dirty="0">
              <a:solidFill>
                <a:schemeClr val="dk1"/>
              </a:solidFill>
              <a:latin typeface="Pangolin"/>
              <a:ea typeface="Pangolin"/>
              <a:cs typeface="Pangolin"/>
              <a:sym typeface="Pangolin"/>
            </a:endParaRPr>
          </a:p>
        </p:txBody>
      </p:sp>
      <p:sp>
        <p:nvSpPr>
          <p:cNvPr id="148" name="Google Shape;801;p67"/>
          <p:cNvSpPr txBox="1"/>
          <p:nvPr/>
        </p:nvSpPr>
        <p:spPr>
          <a:xfrm>
            <a:off x="7531626" y="2030647"/>
            <a:ext cx="1266493" cy="1613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vi-VN" sz="2000" b="1" dirty="0" smtClean="0">
                <a:solidFill>
                  <a:schemeClr val="dk1"/>
                </a:solidFill>
                <a:latin typeface="Pangolin"/>
                <a:ea typeface="Pangolin"/>
                <a:cs typeface="Pangolin"/>
                <a:sym typeface="Pangolin"/>
              </a:rPr>
              <a:t>Đồng chí</a:t>
            </a:r>
            <a:endParaRPr sz="2000" b="1" dirty="0">
              <a:solidFill>
                <a:schemeClr val="dk1"/>
              </a:solidFill>
              <a:latin typeface="Pangolin"/>
              <a:ea typeface="Pangolin"/>
              <a:cs typeface="Pangolin"/>
              <a:sym typeface="Pangolin"/>
            </a:endParaRPr>
          </a:p>
        </p:txBody>
      </p:sp>
    </p:spTree>
    <p:extLst>
      <p:ext uri="{BB962C8B-B14F-4D97-AF65-F5344CB8AC3E}">
        <p14:creationId xmlns:p14="http://schemas.microsoft.com/office/powerpoint/2010/main" val="352926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83"/>
                                        </p:tgtEl>
                                        <p:attrNameLst>
                                          <p:attrName>style.visibility</p:attrName>
                                        </p:attrNameLst>
                                      </p:cBhvr>
                                      <p:to>
                                        <p:strVal val="visible"/>
                                      </p:to>
                                    </p:set>
                                    <p:anim calcmode="lin" valueType="num">
                                      <p:cBhvr additive="base">
                                        <p:cTn id="7" dur="1000"/>
                                        <p:tgtEl>
                                          <p:spTgt spid="78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05"/>
                                        </p:tgtEl>
                                        <p:attrNameLst>
                                          <p:attrName>style.visibility</p:attrName>
                                        </p:attrNameLst>
                                      </p:cBhvr>
                                      <p:to>
                                        <p:strVal val="visible"/>
                                      </p:to>
                                    </p:set>
                                    <p:anim calcmode="lin" valueType="num">
                                      <p:cBhvr additive="base">
                                        <p:cTn id="10" dur="1000"/>
                                        <p:tgtEl>
                                          <p:spTgt spid="80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806"/>
                                        </p:tgtEl>
                                        <p:attrNameLst>
                                          <p:attrName>style.visibility</p:attrName>
                                        </p:attrNameLst>
                                      </p:cBhvr>
                                      <p:to>
                                        <p:strVal val="visible"/>
                                      </p:to>
                                    </p:set>
                                    <p:anim calcmode="lin" valueType="num">
                                      <p:cBhvr additive="base">
                                        <p:cTn id="13" dur="1000"/>
                                        <p:tgtEl>
                                          <p:spTgt spid="80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807"/>
                                        </p:tgtEl>
                                        <p:attrNameLst>
                                          <p:attrName>style.visibility</p:attrName>
                                        </p:attrNameLst>
                                      </p:cBhvr>
                                      <p:to>
                                        <p:strVal val="visible"/>
                                      </p:to>
                                    </p:set>
                                    <p:anim calcmode="lin" valueType="num">
                                      <p:cBhvr additive="base">
                                        <p:cTn id="16" dur="1000"/>
                                        <p:tgtEl>
                                          <p:spTgt spid="80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808"/>
                                        </p:tgtEl>
                                        <p:attrNameLst>
                                          <p:attrName>style.visibility</p:attrName>
                                        </p:attrNameLst>
                                      </p:cBhvr>
                                      <p:to>
                                        <p:strVal val="visible"/>
                                      </p:to>
                                    </p:set>
                                    <p:anim calcmode="lin" valueType="num">
                                      <p:cBhvr additive="base">
                                        <p:cTn id="19" dur="1000"/>
                                        <p:tgtEl>
                                          <p:spTgt spid="8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8930" y="1162542"/>
            <a:ext cx="6221078"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90191" y="1192168"/>
            <a:ext cx="6348874"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p:cNvSpPr/>
          <p:nvPr/>
        </p:nvSpPr>
        <p:spPr>
          <a:xfrm>
            <a:off x="2544965" y="3928288"/>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9"/>
          <p:cNvSpPr txBox="1">
            <a:spLocks noGrp="1"/>
          </p:cNvSpPr>
          <p:nvPr>
            <p:ph type="subTitle" idx="1"/>
          </p:nvPr>
        </p:nvSpPr>
        <p:spPr>
          <a:xfrm>
            <a:off x="1525370" y="1727302"/>
            <a:ext cx="6586576" cy="19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smtClean="0"/>
              <a:t>c, Đặt câu với một trong các từ vừa tìm được</a:t>
            </a:r>
          </a:p>
        </p:txBody>
      </p:sp>
      <p:grpSp>
        <p:nvGrpSpPr>
          <p:cNvPr id="548" name="Google Shape;548;p59"/>
          <p:cNvGrpSpPr/>
          <p:nvPr/>
        </p:nvGrpSpPr>
        <p:grpSpPr>
          <a:xfrm>
            <a:off x="930765" y="489363"/>
            <a:ext cx="1663844" cy="1216701"/>
            <a:chOff x="3348925" y="3556225"/>
            <a:chExt cx="776300" cy="567650"/>
          </a:xfrm>
        </p:grpSpPr>
        <p:sp>
          <p:nvSpPr>
            <p:cNvPr id="549"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91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47">
                                            <p:txEl>
                                              <p:pRg st="0" end="0"/>
                                            </p:txEl>
                                          </p:spTgt>
                                        </p:tgtEl>
                                        <p:attrNameLst>
                                          <p:attrName>r</p:attrName>
                                        </p:attrNameLst>
                                      </p:cBhvr>
                                    </p:animRot>
                                    <p:animRot by="-240000">
                                      <p:cBhvr>
                                        <p:cTn id="7" dur="200" fill="hold">
                                          <p:stCondLst>
                                            <p:cond delay="200"/>
                                          </p:stCondLst>
                                        </p:cTn>
                                        <p:tgtEl>
                                          <p:spTgt spid="547">
                                            <p:txEl>
                                              <p:pRg st="0" end="0"/>
                                            </p:txEl>
                                          </p:spTgt>
                                        </p:tgtEl>
                                        <p:attrNameLst>
                                          <p:attrName>r</p:attrName>
                                        </p:attrNameLst>
                                      </p:cBhvr>
                                    </p:animRot>
                                    <p:animRot by="240000">
                                      <p:cBhvr>
                                        <p:cTn id="8" dur="200" fill="hold">
                                          <p:stCondLst>
                                            <p:cond delay="400"/>
                                          </p:stCondLst>
                                        </p:cTn>
                                        <p:tgtEl>
                                          <p:spTgt spid="547">
                                            <p:txEl>
                                              <p:pRg st="0" end="0"/>
                                            </p:txEl>
                                          </p:spTgt>
                                        </p:tgtEl>
                                        <p:attrNameLst>
                                          <p:attrName>r</p:attrName>
                                        </p:attrNameLst>
                                      </p:cBhvr>
                                    </p:animRot>
                                    <p:animRot by="-240000">
                                      <p:cBhvr>
                                        <p:cTn id="9" dur="200" fill="hold">
                                          <p:stCondLst>
                                            <p:cond delay="600"/>
                                          </p:stCondLst>
                                        </p:cTn>
                                        <p:tgtEl>
                                          <p:spTgt spid="547">
                                            <p:txEl>
                                              <p:pRg st="0" end="0"/>
                                            </p:txEl>
                                          </p:spTgt>
                                        </p:tgtEl>
                                        <p:attrNameLst>
                                          <p:attrName>r</p:attrName>
                                        </p:attrNameLst>
                                      </p:cBhvr>
                                    </p:animRot>
                                    <p:animRot by="120000">
                                      <p:cBhvr>
                                        <p:cTn id="10" dur="200" fill="hold">
                                          <p:stCondLst>
                                            <p:cond delay="800"/>
                                          </p:stCondLst>
                                        </p:cTn>
                                        <p:tgtEl>
                                          <p:spTgt spid="547">
                                            <p:txEl>
                                              <p:pRg st="0" end="0"/>
                                            </p:txEl>
                                          </p:spTgt>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43"/>
                                        </p:tgtEl>
                                        <p:attrNameLst>
                                          <p:attrName>style.visibility</p:attrName>
                                        </p:attrNameLst>
                                      </p:cBhvr>
                                      <p:to>
                                        <p:strVal val="visible"/>
                                      </p:to>
                                    </p:set>
                                    <p:anim calcmode="lin" valueType="num">
                                      <p:cBhvr additive="base">
                                        <p:cTn id="14"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8"/>
        <p:cNvGrpSpPr/>
        <p:nvPr/>
      </p:nvGrpSpPr>
      <p:grpSpPr>
        <a:xfrm>
          <a:off x="0" y="0"/>
          <a:ext cx="0" cy="0"/>
          <a:chOff x="0" y="0"/>
          <a:chExt cx="0" cy="0"/>
        </a:xfrm>
      </p:grpSpPr>
      <p:grpSp>
        <p:nvGrpSpPr>
          <p:cNvPr id="979" name="Google Shape;979;p71"/>
          <p:cNvGrpSpPr/>
          <p:nvPr/>
        </p:nvGrpSpPr>
        <p:grpSpPr>
          <a:xfrm rot="10800000" flipH="1">
            <a:off x="374132" y="-38941"/>
            <a:ext cx="8799753" cy="5182475"/>
            <a:chOff x="4003305" y="-6500"/>
            <a:chExt cx="4826399" cy="5156400"/>
          </a:xfrm>
        </p:grpSpPr>
        <p:sp>
          <p:nvSpPr>
            <p:cNvPr id="980" name="Google Shape;980;p71"/>
            <p:cNvSpPr/>
            <p:nvPr/>
          </p:nvSpPr>
          <p:spPr>
            <a:xfrm rot="-5400000">
              <a:off x="2284813" y="1712134"/>
              <a:ext cx="5156245" cy="1719261"/>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1"/>
            <p:cNvSpPr/>
            <p:nvPr/>
          </p:nvSpPr>
          <p:spPr>
            <a:xfrm rot="-5400000">
              <a:off x="4662404" y="982600"/>
              <a:ext cx="5156400" cy="3178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71"/>
          <p:cNvSpPr/>
          <p:nvPr/>
        </p:nvSpPr>
        <p:spPr>
          <a:xfrm rot="10800000" flipH="1">
            <a:off x="6409170" y="-38940"/>
            <a:ext cx="2734828" cy="1457120"/>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1"/>
          <p:cNvSpPr/>
          <p:nvPr/>
        </p:nvSpPr>
        <p:spPr>
          <a:xfrm rot="-2006702" flipH="1">
            <a:off x="2209238" y="116525"/>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1"/>
          <p:cNvSpPr/>
          <p:nvPr/>
        </p:nvSpPr>
        <p:spPr>
          <a:xfrm flipH="1">
            <a:off x="218023" y="4109955"/>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71"/>
          <p:cNvGrpSpPr/>
          <p:nvPr/>
        </p:nvGrpSpPr>
        <p:grpSpPr>
          <a:xfrm>
            <a:off x="4965095" y="3190333"/>
            <a:ext cx="1996490" cy="658597"/>
            <a:chOff x="6999675" y="4238205"/>
            <a:chExt cx="1996490" cy="658597"/>
          </a:xfrm>
        </p:grpSpPr>
        <p:grpSp>
          <p:nvGrpSpPr>
            <p:cNvPr id="992" name="Google Shape;992;p71"/>
            <p:cNvGrpSpPr/>
            <p:nvPr/>
          </p:nvGrpSpPr>
          <p:grpSpPr>
            <a:xfrm>
              <a:off x="8525769" y="4238205"/>
              <a:ext cx="470396" cy="644389"/>
              <a:chOff x="1731150" y="1748550"/>
              <a:chExt cx="228625" cy="313175"/>
            </a:xfrm>
          </p:grpSpPr>
          <p:sp>
            <p:nvSpPr>
              <p:cNvPr id="993" name="Google Shape;993;p71"/>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1"/>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1"/>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1"/>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1"/>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1"/>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1"/>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71"/>
            <p:cNvSpPr/>
            <p:nvPr/>
          </p:nvSpPr>
          <p:spPr>
            <a:xfrm>
              <a:off x="6999675" y="4779150"/>
              <a:ext cx="1551855" cy="117652"/>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71"/>
          <p:cNvSpPr txBox="1">
            <a:spLocks noGrp="1"/>
          </p:cNvSpPr>
          <p:nvPr>
            <p:ph type="title"/>
          </p:nvPr>
        </p:nvSpPr>
        <p:spPr>
          <a:xfrm>
            <a:off x="3066478" y="1673208"/>
            <a:ext cx="5733770" cy="192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000" dirty="0" smtClean="0"/>
              <a:t>Trong tương lai, các con mong muốn làm nghề gì?</a:t>
            </a:r>
            <a:br>
              <a:rPr lang="vi-VN" sz="4000" dirty="0" smtClean="0"/>
            </a:br>
            <a:endParaRPr sz="4000" dirty="0"/>
          </a:p>
        </p:txBody>
      </p:sp>
      <p:pic>
        <p:nvPicPr>
          <p:cNvPr id="14340" name="Picture 4" descr="Cậu Học Sinh Dễ Thương Đứng Với Ba Lô Phim Hoạt Hình Học Sinh Hạnh Phúc Với  Kính Hình minh họa Sẵn có - Tải xuống Hình ảnh Ngay bây giờ - i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31" b="89904" l="9856" r="89904">
                        <a14:foregroundMark x1="55769" y1="35577" x2="55769" y2="35577"/>
                        <a14:foregroundMark x1="49038" y1="25721" x2="49038" y2="25721"/>
                        <a14:foregroundMark x1="54567" y1="21635" x2="54567" y2="21635"/>
                        <a14:foregroundMark x1="45192" y1="35337" x2="45192" y2="35337"/>
                        <a14:foregroundMark x1="45433" y1="33654" x2="45433" y2="33654"/>
                        <a14:foregroundMark x1="44952" y1="37500" x2="44952" y2="37500"/>
                        <a14:foregroundMark x1="56731" y1="37740" x2="56731" y2="37740"/>
                        <a14:foregroundMark x1="51202" y1="52885" x2="51202" y2="52885"/>
                        <a14:foregroundMark x1="57692" y1="85337" x2="57692" y2="85337"/>
                        <a14:foregroundMark x1="38942" y1="50481" x2="38942" y2="50481"/>
                        <a14:foregroundMark x1="43990" y1="86538" x2="43990" y2="86538"/>
                        <a14:foregroundMark x1="61779" y1="52404" x2="61779" y2="52404"/>
                      </a14:backgroundRemoval>
                    </a14:imgEffect>
                  </a14:imgLayer>
                </a14:imgProps>
              </a:ext>
              <a:ext uri="{28A0092B-C50C-407E-A947-70E740481C1C}">
                <a14:useLocalDpi xmlns:a14="http://schemas.microsoft.com/office/drawing/2010/main" val="0"/>
              </a:ext>
            </a:extLst>
          </a:blip>
          <a:srcRect/>
          <a:stretch>
            <a:fillRect/>
          </a:stretch>
        </p:blipFill>
        <p:spPr bwMode="auto">
          <a:xfrm>
            <a:off x="224948" y="376528"/>
            <a:ext cx="4513658" cy="451365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oogle Shape;548;p59"/>
          <p:cNvGrpSpPr/>
          <p:nvPr/>
        </p:nvGrpSpPr>
        <p:grpSpPr>
          <a:xfrm rot="1225400">
            <a:off x="7483501" y="805649"/>
            <a:ext cx="1439353" cy="1031324"/>
            <a:chOff x="3348925" y="3556225"/>
            <a:chExt cx="776300" cy="567650"/>
          </a:xfrm>
        </p:grpSpPr>
        <p:sp>
          <p:nvSpPr>
            <p:cNvPr id="40"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01"/>
                                        </p:tgtEl>
                                        <p:attrNameLst>
                                          <p:attrName>style.visibility</p:attrName>
                                        </p:attrNameLst>
                                      </p:cBhvr>
                                      <p:to>
                                        <p:strVal val="visible"/>
                                      </p:to>
                                    </p:set>
                                    <p:animEffect transition="in" filter="wipe(down)">
                                      <p:cBhvr>
                                        <p:cTn id="7" dur="580">
                                          <p:stCondLst>
                                            <p:cond delay="0"/>
                                          </p:stCondLst>
                                        </p:cTn>
                                        <p:tgtEl>
                                          <p:spTgt spid="1001"/>
                                        </p:tgtEl>
                                      </p:cBhvr>
                                    </p:animEffect>
                                    <p:anim calcmode="lin" valueType="num">
                                      <p:cBhvr>
                                        <p:cTn id="8" dur="1822" tmFilter="0,0; 0.14,0.36; 0.43,0.73; 0.71,0.91; 1.0,1.0">
                                          <p:stCondLst>
                                            <p:cond delay="0"/>
                                          </p:stCondLst>
                                        </p:cTn>
                                        <p:tgtEl>
                                          <p:spTgt spid="100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0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0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0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01"/>
                                        </p:tgtEl>
                                        <p:attrNameLst>
                                          <p:attrName>ppt_y</p:attrName>
                                        </p:attrNameLst>
                                      </p:cBhvr>
                                      <p:tavLst>
                                        <p:tav tm="0" fmla="#ppt_y-sin(pi*$)/81">
                                          <p:val>
                                            <p:fltVal val="0"/>
                                          </p:val>
                                        </p:tav>
                                        <p:tav tm="100000">
                                          <p:val>
                                            <p:fltVal val="1"/>
                                          </p:val>
                                        </p:tav>
                                      </p:tavLst>
                                    </p:anim>
                                    <p:animScale>
                                      <p:cBhvr>
                                        <p:cTn id="13" dur="26">
                                          <p:stCondLst>
                                            <p:cond delay="650"/>
                                          </p:stCondLst>
                                        </p:cTn>
                                        <p:tgtEl>
                                          <p:spTgt spid="1001"/>
                                        </p:tgtEl>
                                      </p:cBhvr>
                                      <p:to x="100000" y="60000"/>
                                    </p:animScale>
                                    <p:animScale>
                                      <p:cBhvr>
                                        <p:cTn id="14" dur="166" decel="50000">
                                          <p:stCondLst>
                                            <p:cond delay="676"/>
                                          </p:stCondLst>
                                        </p:cTn>
                                        <p:tgtEl>
                                          <p:spTgt spid="1001"/>
                                        </p:tgtEl>
                                      </p:cBhvr>
                                      <p:to x="100000" y="100000"/>
                                    </p:animScale>
                                    <p:animScale>
                                      <p:cBhvr>
                                        <p:cTn id="15" dur="26">
                                          <p:stCondLst>
                                            <p:cond delay="1312"/>
                                          </p:stCondLst>
                                        </p:cTn>
                                        <p:tgtEl>
                                          <p:spTgt spid="1001"/>
                                        </p:tgtEl>
                                      </p:cBhvr>
                                      <p:to x="100000" y="80000"/>
                                    </p:animScale>
                                    <p:animScale>
                                      <p:cBhvr>
                                        <p:cTn id="16" dur="166" decel="50000">
                                          <p:stCondLst>
                                            <p:cond delay="1338"/>
                                          </p:stCondLst>
                                        </p:cTn>
                                        <p:tgtEl>
                                          <p:spTgt spid="1001"/>
                                        </p:tgtEl>
                                      </p:cBhvr>
                                      <p:to x="100000" y="100000"/>
                                    </p:animScale>
                                    <p:animScale>
                                      <p:cBhvr>
                                        <p:cTn id="17" dur="26">
                                          <p:stCondLst>
                                            <p:cond delay="1642"/>
                                          </p:stCondLst>
                                        </p:cTn>
                                        <p:tgtEl>
                                          <p:spTgt spid="1001"/>
                                        </p:tgtEl>
                                      </p:cBhvr>
                                      <p:to x="100000" y="90000"/>
                                    </p:animScale>
                                    <p:animScale>
                                      <p:cBhvr>
                                        <p:cTn id="18" dur="166" decel="50000">
                                          <p:stCondLst>
                                            <p:cond delay="1668"/>
                                          </p:stCondLst>
                                        </p:cTn>
                                        <p:tgtEl>
                                          <p:spTgt spid="1001"/>
                                        </p:tgtEl>
                                      </p:cBhvr>
                                      <p:to x="100000" y="100000"/>
                                    </p:animScale>
                                    <p:animScale>
                                      <p:cBhvr>
                                        <p:cTn id="19" dur="26">
                                          <p:stCondLst>
                                            <p:cond delay="1808"/>
                                          </p:stCondLst>
                                        </p:cTn>
                                        <p:tgtEl>
                                          <p:spTgt spid="1001"/>
                                        </p:tgtEl>
                                      </p:cBhvr>
                                      <p:to x="100000" y="95000"/>
                                    </p:animScale>
                                    <p:animScale>
                                      <p:cBhvr>
                                        <p:cTn id="20" dur="166" decel="50000">
                                          <p:stCondLst>
                                            <p:cond delay="1834"/>
                                          </p:stCondLst>
                                        </p:cTn>
                                        <p:tgtEl>
                                          <p:spTgt spid="10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65D9C77-F313-4E9D-9098-B34455E2A033}"/>
              </a:ext>
            </a:extLst>
          </p:cNvPr>
          <p:cNvPicPr>
            <a:picLocks noChangeAspect="1"/>
          </p:cNvPicPr>
          <p:nvPr/>
        </p:nvPicPr>
        <p:blipFill>
          <a:blip r:embed="rId3"/>
          <a:stretch>
            <a:fillRect/>
          </a:stretch>
        </p:blipFill>
        <p:spPr>
          <a:xfrm rot="2640825">
            <a:off x="8598820" y="4727205"/>
            <a:ext cx="397722" cy="390218"/>
          </a:xfrm>
          <a:prstGeom prst="rect">
            <a:avLst/>
          </a:prstGeom>
        </p:spPr>
      </p:pic>
      <p:pic>
        <p:nvPicPr>
          <p:cNvPr id="22" name="Picture 21">
            <a:extLst>
              <a:ext uri="{FF2B5EF4-FFF2-40B4-BE49-F238E27FC236}">
                <a16:creationId xmlns:a16="http://schemas.microsoft.com/office/drawing/2014/main" id="{CA636490-A701-4FD3-A11C-F1D75720DF9B}"/>
              </a:ext>
            </a:extLst>
          </p:cNvPr>
          <p:cNvPicPr>
            <a:picLocks noChangeAspect="1"/>
          </p:cNvPicPr>
          <p:nvPr/>
        </p:nvPicPr>
        <p:blipFill>
          <a:blip r:embed="rId3"/>
          <a:stretch>
            <a:fillRect/>
          </a:stretch>
        </p:blipFill>
        <p:spPr>
          <a:xfrm rot="5400000">
            <a:off x="3418384" y="4540290"/>
            <a:ext cx="522121" cy="512270"/>
          </a:xfrm>
          <a:prstGeom prst="rect">
            <a:avLst/>
          </a:prstGeom>
        </p:spPr>
      </p:pic>
      <p:pic>
        <p:nvPicPr>
          <p:cNvPr id="28" name="Picture 27">
            <a:extLst>
              <a:ext uri="{FF2B5EF4-FFF2-40B4-BE49-F238E27FC236}">
                <a16:creationId xmlns:a16="http://schemas.microsoft.com/office/drawing/2014/main" id="{3EFCE4AA-D7D4-499C-9EFD-559B6997C921}"/>
              </a:ext>
            </a:extLst>
          </p:cNvPr>
          <p:cNvPicPr>
            <a:picLocks noChangeAspect="1"/>
          </p:cNvPicPr>
          <p:nvPr/>
        </p:nvPicPr>
        <p:blipFill>
          <a:blip r:embed="rId3"/>
          <a:stretch>
            <a:fillRect/>
          </a:stretch>
        </p:blipFill>
        <p:spPr>
          <a:xfrm rot="5400000">
            <a:off x="4487586" y="4925"/>
            <a:ext cx="522121" cy="512270"/>
          </a:xfrm>
          <a:prstGeom prst="rect">
            <a:avLst/>
          </a:prstGeom>
        </p:spPr>
      </p:pic>
      <p:pic>
        <p:nvPicPr>
          <p:cNvPr id="29" name="Picture 28">
            <a:extLst>
              <a:ext uri="{FF2B5EF4-FFF2-40B4-BE49-F238E27FC236}">
                <a16:creationId xmlns:a16="http://schemas.microsoft.com/office/drawing/2014/main" id="{C941E43C-FF01-46AB-9C38-30A926EE1ECF}"/>
              </a:ext>
            </a:extLst>
          </p:cNvPr>
          <p:cNvPicPr>
            <a:picLocks noChangeAspect="1"/>
          </p:cNvPicPr>
          <p:nvPr/>
        </p:nvPicPr>
        <p:blipFill>
          <a:blip r:embed="rId3"/>
          <a:stretch>
            <a:fillRect/>
          </a:stretch>
        </p:blipFill>
        <p:spPr>
          <a:xfrm rot="6808279">
            <a:off x="8254516" y="164176"/>
            <a:ext cx="351729" cy="345093"/>
          </a:xfrm>
          <a:prstGeom prst="rect">
            <a:avLst/>
          </a:prstGeom>
        </p:spPr>
      </p:pic>
      <p:pic>
        <p:nvPicPr>
          <p:cNvPr id="30" name="Picture 29">
            <a:extLst>
              <a:ext uri="{FF2B5EF4-FFF2-40B4-BE49-F238E27FC236}">
                <a16:creationId xmlns:a16="http://schemas.microsoft.com/office/drawing/2014/main" id="{0D086531-DEED-4041-BBBE-B8810290961B}"/>
              </a:ext>
            </a:extLst>
          </p:cNvPr>
          <p:cNvPicPr>
            <a:picLocks noChangeAspect="1"/>
          </p:cNvPicPr>
          <p:nvPr/>
        </p:nvPicPr>
        <p:blipFill>
          <a:blip r:embed="rId3"/>
          <a:stretch>
            <a:fillRect/>
          </a:stretch>
        </p:blipFill>
        <p:spPr>
          <a:xfrm rot="6808279">
            <a:off x="-85123" y="4194928"/>
            <a:ext cx="915049" cy="897786"/>
          </a:xfrm>
          <a:prstGeom prst="rect">
            <a:avLst/>
          </a:prstGeom>
        </p:spPr>
      </p:pic>
      <p:sp>
        <p:nvSpPr>
          <p:cNvPr id="2" name="Rounded Rectangle 1"/>
          <p:cNvSpPr/>
          <p:nvPr/>
        </p:nvSpPr>
        <p:spPr>
          <a:xfrm>
            <a:off x="4346375" y="928903"/>
            <a:ext cx="4500192" cy="1015663"/>
          </a:xfrm>
          <a:prstGeom prst="roundRect">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46375" y="928903"/>
            <a:ext cx="4388961" cy="1015663"/>
          </a:xfrm>
          <a:prstGeom prst="rect">
            <a:avLst/>
          </a:prstGeom>
          <a:ln>
            <a:noFill/>
          </a:ln>
        </p:spPr>
        <p:txBody>
          <a:bodyPr wrap="square">
            <a:spAutoFit/>
          </a:bodyPr>
          <a:lstStyle/>
          <a:p>
            <a:pPr algn="just">
              <a:lnSpc>
                <a:spcPct val="150000"/>
              </a:lnSpc>
            </a:pPr>
            <a:r>
              <a:rPr lang="vi-VN" sz="2000" dirty="0" smtClean="0">
                <a:latin typeface="Bahnschrift Light SemiCondensed" panose="020B0502040204020203" pitchFamily="34" charset="0"/>
                <a:ea typeface="Calibri" panose="020F0502020204030204" pitchFamily="34" charset="0"/>
                <a:cs typeface="Times New Roman" panose="02020603050405020304" pitchFamily="18" charset="0"/>
              </a:rPr>
              <a:t>Trong bài hát, Đoàn Vệ Quốc đã vì ai mà quên mình, vì ai mà hy sinh?</a:t>
            </a:r>
            <a:endParaRPr lang="en-US" sz="2000" dirty="0">
              <a:latin typeface="Bahnschrift Light SemiCondensed" panose="020B0502040204020203"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45334776"/>
              </p:ext>
            </p:extLst>
          </p:nvPr>
        </p:nvGraphicFramePr>
        <p:xfrm>
          <a:off x="4756579" y="2487132"/>
          <a:ext cx="3679784" cy="1371600"/>
        </p:xfrm>
        <a:graphic>
          <a:graphicData uri="http://schemas.openxmlformats.org/drawingml/2006/table">
            <a:tbl>
              <a:tblPr>
                <a:tableStyleId>{69012ECD-51FC-41F1-AA8D-1B2483CD663E}</a:tableStyleId>
              </a:tblPr>
              <a:tblGrid>
                <a:gridCol w="3679784">
                  <a:extLst>
                    <a:ext uri="{9D8B030D-6E8A-4147-A177-3AD203B41FA5}">
                      <a16:colId xmlns:a16="http://schemas.microsoft.com/office/drawing/2014/main" val="2047456765"/>
                    </a:ext>
                  </a:extLst>
                </a:gridCol>
              </a:tblGrid>
              <a:tr h="0">
                <a:tc>
                  <a:txBody>
                    <a:bodyPr/>
                    <a:lstStyle/>
                    <a:p>
                      <a:pPr algn="just">
                        <a:lnSpc>
                          <a:spcPct val="150000"/>
                        </a:lnSpc>
                        <a:spcAft>
                          <a:spcPts val="0"/>
                        </a:spcAft>
                      </a:pPr>
                      <a:r>
                        <a:rPr lang="vi-VN" sz="2000" dirty="0" smtClean="0">
                          <a:latin typeface="Bahnschrift Light SemiCondensed" panose="020B0502040204020203" pitchFamily="34" charset="0"/>
                          <a:ea typeface="Calibri" panose="020F0502020204030204" pitchFamily="34" charset="0"/>
                          <a:cs typeface="Times New Roman" panose="02020603050405020304" pitchFamily="18" charset="0"/>
                        </a:rPr>
                        <a:t>Trong bài hát, Đoàn Vệ Quốc đã vì</a:t>
                      </a:r>
                      <a:r>
                        <a:rPr lang="vi-VN" sz="2000" baseline="0" dirty="0" smtClean="0">
                          <a:effectLst/>
                          <a:latin typeface="Bahnschrift Light SemiCondensed" panose="020B0502040204020203" pitchFamily="34" charset="0"/>
                          <a:ea typeface="Calibri" panose="020F0502020204030204" pitchFamily="34" charset="0"/>
                          <a:cs typeface="Times New Roman" panose="02020603050405020304" pitchFamily="18" charset="0"/>
                        </a:rPr>
                        <a:t> Nhân dân quên mình, vì Nhân dân mà hy sinh.</a:t>
                      </a:r>
                      <a:endParaRPr lang="en-US" sz="2000" dirty="0">
                        <a:effectLst/>
                        <a:latin typeface="Bahnschrift Light SemiCondensed" panose="020B0502040204020203"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554396005"/>
                  </a:ext>
                </a:extLst>
              </a:tr>
            </a:tbl>
          </a:graphicData>
        </a:graphic>
      </p:graphicFrame>
      <p:sp>
        <p:nvSpPr>
          <p:cNvPr id="7" name="Down Arrow 6"/>
          <p:cNvSpPr/>
          <p:nvPr/>
        </p:nvSpPr>
        <p:spPr>
          <a:xfrm>
            <a:off x="6440607" y="1951253"/>
            <a:ext cx="311728" cy="529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iết lộ của đặc nhiệm Liên Xô tham chiến ở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98" y="957463"/>
            <a:ext cx="3921675" cy="2839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065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9000">
                                      <p:stCondLst>
                                        <p:cond delay="800"/>
                                      </p:stCondLst>
                                      <p:childTnLst>
                                        <p:set>
                                          <p:cBhvr>
                                            <p:cTn id="6" dur="1" fill="hold">
                                              <p:stCondLst>
                                                <p:cond delay="0"/>
                                              </p:stCondLst>
                                            </p:cTn>
                                            <p:tgtEl>
                                              <p:spTgt spid="21"/>
                                            </p:tgtEl>
                                            <p:attrNameLst>
                                              <p:attrName>style.visibility</p:attrName>
                                            </p:attrNameLst>
                                          </p:cBhvr>
                                          <p:to>
                                            <p:strVal val="visible"/>
                                          </p:to>
                                        </p:set>
                                        <p:anim calcmode="lin" valueType="num" p14:bounceEnd="69000">
                                          <p:cBhvr additive="base">
                                            <p:cTn id="7" dur="1500" fill="hold"/>
                                            <p:tgtEl>
                                              <p:spTgt spid="21"/>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9000">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14:bounceEnd="69000">
                                          <p:cBhvr additive="base">
                                            <p:cTn id="11" dur="1500" fill="hold"/>
                                            <p:tgtEl>
                                              <p:spTgt spid="29"/>
                                            </p:tgtEl>
                                            <p:attrNameLst>
                                              <p:attrName>ppt_x</p:attrName>
                                            </p:attrNameLst>
                                          </p:cBhvr>
                                          <p:tavLst>
                                            <p:tav tm="0">
                                              <p:val>
                                                <p:strVal val="0-#ppt_w/2"/>
                                              </p:val>
                                            </p:tav>
                                            <p:tav tm="100000">
                                              <p:val>
                                                <p:strVal val="#ppt_x"/>
                                              </p:val>
                                            </p:tav>
                                          </p:tavLst>
                                        </p:anim>
                                        <p:anim calcmode="lin" valueType="num" p14:bounceEnd="69000">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9000">
                                      <p:stCondLst>
                                        <p:cond delay="1200"/>
                                      </p:stCondLst>
                                      <p:childTnLst>
                                        <p:set>
                                          <p:cBhvr>
                                            <p:cTn id="14" dur="1" fill="hold">
                                              <p:stCondLst>
                                                <p:cond delay="0"/>
                                              </p:stCondLst>
                                            </p:cTn>
                                            <p:tgtEl>
                                              <p:spTgt spid="22"/>
                                            </p:tgtEl>
                                            <p:attrNameLst>
                                              <p:attrName>style.visibility</p:attrName>
                                            </p:attrNameLst>
                                          </p:cBhvr>
                                          <p:to>
                                            <p:strVal val="visible"/>
                                          </p:to>
                                        </p:set>
                                        <p:anim calcmode="lin" valueType="num" p14:bounceEnd="69000">
                                          <p:cBhvr additive="base">
                                            <p:cTn id="15" dur="1500" fill="hold"/>
                                            <p:tgtEl>
                                              <p:spTgt spid="22"/>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9000">
                                      <p:stCondLst>
                                        <p:cond delay="800"/>
                                      </p:stCondLst>
                                      <p:childTnLst>
                                        <p:set>
                                          <p:cBhvr>
                                            <p:cTn id="18" dur="1" fill="hold">
                                              <p:stCondLst>
                                                <p:cond delay="0"/>
                                              </p:stCondLst>
                                            </p:cTn>
                                            <p:tgtEl>
                                              <p:spTgt spid="30"/>
                                            </p:tgtEl>
                                            <p:attrNameLst>
                                              <p:attrName>style.visibility</p:attrName>
                                            </p:attrNameLst>
                                          </p:cBhvr>
                                          <p:to>
                                            <p:strVal val="visible"/>
                                          </p:to>
                                        </p:set>
                                        <p:anim calcmode="lin" valueType="num" p14:bounceEnd="69000">
                                          <p:cBhvr additive="base">
                                            <p:cTn id="19" dur="1500" fill="hold"/>
                                            <p:tgtEl>
                                              <p:spTgt spid="30"/>
                                            </p:tgtEl>
                                            <p:attrNameLst>
                                              <p:attrName>ppt_x</p:attrName>
                                            </p:attrNameLst>
                                          </p:cBhvr>
                                          <p:tavLst>
                                            <p:tav tm="0">
                                              <p:val>
                                                <p:strVal val="0-#ppt_w/2"/>
                                              </p:val>
                                            </p:tav>
                                            <p:tav tm="100000">
                                              <p:val>
                                                <p:strVal val="#ppt_x"/>
                                              </p:val>
                                            </p:tav>
                                          </p:tavLst>
                                        </p:anim>
                                        <p:anim calcmode="lin" valueType="num" p14:bounceEnd="69000">
                                          <p:cBhvr additive="base">
                                            <p:cTn id="20" dur="1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69000">
                                      <p:stCondLst>
                                        <p:cond delay="1400"/>
                                      </p:stCondLst>
                                      <p:childTnLst>
                                        <p:set>
                                          <p:cBhvr>
                                            <p:cTn id="22" dur="1" fill="hold">
                                              <p:stCondLst>
                                                <p:cond delay="0"/>
                                              </p:stCondLst>
                                            </p:cTn>
                                            <p:tgtEl>
                                              <p:spTgt spid="28"/>
                                            </p:tgtEl>
                                            <p:attrNameLst>
                                              <p:attrName>style.visibility</p:attrName>
                                            </p:attrNameLst>
                                          </p:cBhvr>
                                          <p:to>
                                            <p:strVal val="visible"/>
                                          </p:to>
                                        </p:set>
                                        <p:anim calcmode="lin" valueType="num" p14:bounceEnd="69000">
                                          <p:cBhvr additive="base">
                                            <p:cTn id="23" dur="1500" fill="hold"/>
                                            <p:tgtEl>
                                              <p:spTgt spid="28"/>
                                            </p:tgtEl>
                                            <p:attrNameLst>
                                              <p:attrName>ppt_x</p:attrName>
                                            </p:attrNameLst>
                                          </p:cBhvr>
                                          <p:tavLst>
                                            <p:tav tm="0">
                                              <p:val>
                                                <p:strVal val="0-#ppt_w/2"/>
                                              </p:val>
                                            </p:tav>
                                            <p:tav tm="100000">
                                              <p:val>
                                                <p:strVal val="#ppt_x"/>
                                              </p:val>
                                            </p:tav>
                                          </p:tavLst>
                                        </p:anim>
                                        <p:anim calcmode="lin" valueType="num" p14:bounceEnd="69000">
                                          <p:cBhvr additive="base">
                                            <p:cTn id="2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fill="hold" grpId="0" nodeType="with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8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0-#ppt_w/2"/>
                                              </p:val>
                                            </p:tav>
                                            <p:tav tm="100000">
                                              <p:val>
                                                <p:strVal val="#ppt_x"/>
                                              </p:val>
                                            </p:tav>
                                          </p:tavLst>
                                        </p:anim>
                                        <p:anim calcmode="lin" valueType="num">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500" fill="hold"/>
                                            <p:tgtEl>
                                              <p:spTgt spid="29"/>
                                            </p:tgtEl>
                                            <p:attrNameLst>
                                              <p:attrName>ppt_x</p:attrName>
                                            </p:attrNameLst>
                                          </p:cBhvr>
                                          <p:tavLst>
                                            <p:tav tm="0">
                                              <p:val>
                                                <p:strVal val="0-#ppt_w/2"/>
                                              </p:val>
                                            </p:tav>
                                            <p:tav tm="100000">
                                              <p:val>
                                                <p:strVal val="#ppt_x"/>
                                              </p:val>
                                            </p:tav>
                                          </p:tavLst>
                                        </p:anim>
                                        <p:anim calcmode="lin" valueType="num">
                                          <p:cBhvr additive="base">
                                            <p:cTn id="12" dur="1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1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0-#ppt_w/2"/>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8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500" fill="hold"/>
                                            <p:tgtEl>
                                              <p:spTgt spid="30"/>
                                            </p:tgtEl>
                                            <p:attrNameLst>
                                              <p:attrName>ppt_x</p:attrName>
                                            </p:attrNameLst>
                                          </p:cBhvr>
                                          <p:tavLst>
                                            <p:tav tm="0">
                                              <p:val>
                                                <p:strVal val="0-#ppt_w/2"/>
                                              </p:val>
                                            </p:tav>
                                            <p:tav tm="100000">
                                              <p:val>
                                                <p:strVal val="#ppt_x"/>
                                              </p:val>
                                            </p:tav>
                                          </p:tavLst>
                                        </p:anim>
                                        <p:anim calcmode="lin" valueType="num">
                                          <p:cBhvr additive="base">
                                            <p:cTn id="20" dur="1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140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500" fill="hold"/>
                                            <p:tgtEl>
                                              <p:spTgt spid="28"/>
                                            </p:tgtEl>
                                            <p:attrNameLst>
                                              <p:attrName>ppt_x</p:attrName>
                                            </p:attrNameLst>
                                          </p:cBhvr>
                                          <p:tavLst>
                                            <p:tav tm="0">
                                              <p:val>
                                                <p:strVal val="0-#ppt_w/2"/>
                                              </p:val>
                                            </p:tav>
                                            <p:tav tm="100000">
                                              <p:val>
                                                <p:strVal val="#ppt_x"/>
                                              </p:val>
                                            </p:tav>
                                          </p:tavLst>
                                        </p:anim>
                                        <p:anim calcmode="lin" valueType="num">
                                          <p:cBhvr additive="base">
                                            <p:cTn id="24"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5"/>
                                            </p:tgtEl>
                                            <p:attrNameLst>
                                              <p:attrName>r</p:attrName>
                                            </p:attrNameLst>
                                          </p:cBhvr>
                                        </p:animRot>
                                        <p:animRot by="-240000">
                                          <p:cBhvr>
                                            <p:cTn id="29" dur="200" fill="hold">
                                              <p:stCondLst>
                                                <p:cond delay="200"/>
                                              </p:stCondLst>
                                            </p:cTn>
                                            <p:tgtEl>
                                              <p:spTgt spid="5"/>
                                            </p:tgtEl>
                                            <p:attrNameLst>
                                              <p:attrName>r</p:attrName>
                                            </p:attrNameLst>
                                          </p:cBhvr>
                                        </p:animRot>
                                        <p:animRot by="240000">
                                          <p:cBhvr>
                                            <p:cTn id="30" dur="200" fill="hold">
                                              <p:stCondLst>
                                                <p:cond delay="400"/>
                                              </p:stCondLst>
                                            </p:cTn>
                                            <p:tgtEl>
                                              <p:spTgt spid="5"/>
                                            </p:tgtEl>
                                            <p:attrNameLst>
                                              <p:attrName>r</p:attrName>
                                            </p:attrNameLst>
                                          </p:cBhvr>
                                        </p:animRot>
                                        <p:animRot by="-240000">
                                          <p:cBhvr>
                                            <p:cTn id="31" dur="200" fill="hold">
                                              <p:stCondLst>
                                                <p:cond delay="600"/>
                                              </p:stCondLst>
                                            </p:cTn>
                                            <p:tgtEl>
                                              <p:spTgt spid="5"/>
                                            </p:tgtEl>
                                            <p:attrNameLst>
                                              <p:attrName>r</p:attrName>
                                            </p:attrNameLst>
                                          </p:cBhvr>
                                        </p:animRot>
                                        <p:animRot by="120000">
                                          <p:cBhvr>
                                            <p:cTn id="32" dur="200" fill="hold">
                                              <p:stCondLst>
                                                <p:cond delay="800"/>
                                              </p:stCondLst>
                                            </p:cTn>
                                            <p:tgtEl>
                                              <p:spTgt spid="5"/>
                                            </p:tgtEl>
                                            <p:attrNameLst>
                                              <p:attrName>r</p:attrName>
                                            </p:attrNameLst>
                                          </p:cBhvr>
                                        </p:animRot>
                                      </p:childTnLst>
                                    </p:cTn>
                                  </p:par>
                                  <p:par>
                                    <p:cTn id="33" presetID="32" presetClass="emph" presetSubtype="0" fill="hold" grpId="0" nodeType="with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2031" name="Google Shape;2031;p98"/>
          <p:cNvGrpSpPr/>
          <p:nvPr/>
        </p:nvGrpSpPr>
        <p:grpSpPr>
          <a:xfrm>
            <a:off x="1165650" y="457507"/>
            <a:ext cx="6993812" cy="4531723"/>
            <a:chOff x="1540350" y="826005"/>
            <a:chExt cx="6259025" cy="3378825"/>
          </a:xfrm>
        </p:grpSpPr>
        <p:sp>
          <p:nvSpPr>
            <p:cNvPr id="2032" name="Google Shape;2032;p98"/>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98"/>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4" name="Google Shape;2034;p98"/>
          <p:cNvSpPr txBox="1">
            <a:spLocks noGrp="1"/>
          </p:cNvSpPr>
          <p:nvPr>
            <p:ph type="title"/>
          </p:nvPr>
        </p:nvSpPr>
        <p:spPr>
          <a:xfrm>
            <a:off x="1284748" y="979103"/>
            <a:ext cx="6642547" cy="247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6000" dirty="0" smtClean="0"/>
              <a:t>Cảm ơn quý thầy cô và các con học sinh!</a:t>
            </a:r>
            <a:endParaRPr sz="6000" dirty="0"/>
          </a:p>
        </p:txBody>
      </p:sp>
      <p:grpSp>
        <p:nvGrpSpPr>
          <p:cNvPr id="2043" name="Google Shape;2043;p98"/>
          <p:cNvGrpSpPr/>
          <p:nvPr/>
        </p:nvGrpSpPr>
        <p:grpSpPr>
          <a:xfrm>
            <a:off x="525490" y="95522"/>
            <a:ext cx="1387205" cy="1161840"/>
            <a:chOff x="2391350" y="3583000"/>
            <a:chExt cx="571525" cy="478675"/>
          </a:xfrm>
        </p:grpSpPr>
        <p:sp>
          <p:nvSpPr>
            <p:cNvPr id="2044" name="Google Shape;2044;p98"/>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98"/>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98"/>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98"/>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98"/>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98"/>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98"/>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98"/>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98"/>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362" name="Picture 2" descr="20 ý tưởng hay nhất về Cảm ơn | cám ơn, câu nói cám ơn, hình 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7" b="95694" l="8085" r="100000">
                        <a14:foregroundMark x1="53191" y1="54067" x2="53191" y2="54067"/>
                        <a14:foregroundMark x1="72340" y1="61244" x2="72340" y2="61244"/>
                        <a14:foregroundMark x1="80426" y1="72249" x2="80426" y2="72249"/>
                        <a14:foregroundMark x1="70213" y1="77990" x2="66383" y2="79426"/>
                        <a14:foregroundMark x1="52766" y1="85646" x2="52766" y2="85646"/>
                        <a14:foregroundMark x1="38298" y1="81818" x2="38298" y2="81818"/>
                        <a14:foregroundMark x1="42979" y1="73206" x2="42979" y2="73206"/>
                        <a14:foregroundMark x1="45532" y1="70813" x2="47234" y2="70335"/>
                        <a14:foregroundMark x1="49362" y1="70335" x2="58298" y2="70335"/>
                        <a14:foregroundMark x1="66809" y1="67464" x2="68511" y2="66507"/>
                        <a14:foregroundMark x1="70213" y1="59809" x2="70213" y2="59809"/>
                        <a14:foregroundMark x1="72766" y1="54067" x2="72766" y2="54067"/>
                        <a14:foregroundMark x1="73191" y1="47368" x2="73191" y2="47368"/>
                        <a14:foregroundMark x1="80000" y1="39234" x2="85532" y2="74641"/>
                        <a14:foregroundMark x1="38298" y1="85167" x2="42128" y2="89952"/>
                        <a14:foregroundMark x1="66383" y1="89952" x2="72340" y2="89952"/>
                        <a14:foregroundMark x1="61277" y1="78947" x2="44255" y2="90431"/>
                        <a14:foregroundMark x1="15319" y1="17225" x2="53617" y2="11483"/>
                        <a14:foregroundMark x1="56170" y1="10526" x2="71915" y2="11962"/>
                        <a14:foregroundMark x1="78298" y1="10048" x2="59149" y2="6220"/>
                        <a14:foregroundMark x1="61702" y1="11005" x2="37872" y2="20574"/>
                        <a14:foregroundMark x1="37447" y1="20574" x2="17021" y2="20574"/>
                        <a14:foregroundMark x1="23404" y1="23445" x2="13617" y2="28230"/>
                        <a14:foregroundMark x1="20000" y1="24402" x2="57872" y2="18182"/>
                        <a14:foregroundMark x1="58723" y1="16268" x2="74468" y2="11962"/>
                        <a14:foregroundMark x1="78723" y1="16268" x2="81277" y2="11962"/>
                        <a14:foregroundMark x1="77872" y1="9569" x2="69787" y2="4306"/>
                        <a14:foregroundMark x1="78298" y1="8134" x2="68511" y2="17225"/>
                        <a14:foregroundMark x1="75319" y1="15311" x2="78723" y2="14833"/>
                        <a14:foregroundMark x1="57447" y1="16746" x2="15319" y2="17225"/>
                        <a14:foregroundMark x1="15319" y1="17225" x2="8085" y2="17703"/>
                        <a14:foregroundMark x1="8936" y1="19139" x2="11489" y2="27751"/>
                        <a14:foregroundMark x1="11915" y1="27751" x2="12766" y2="30622"/>
                        <a14:foregroundMark x1="69787" y1="46411" x2="71915" y2="63636"/>
                        <a14:foregroundMark x1="45957" y1="52632" x2="30638" y2="70813"/>
                      </a14:backgroundRemoval>
                    </a14:imgEffect>
                  </a14:imgLayer>
                </a14:imgProps>
              </a:ext>
              <a:ext uri="{28A0092B-C50C-407E-A947-70E740481C1C}">
                <a14:useLocalDpi xmlns:a14="http://schemas.microsoft.com/office/drawing/2010/main" val="0"/>
              </a:ext>
            </a:extLst>
          </a:blip>
          <a:srcRect/>
          <a:stretch>
            <a:fillRect/>
          </a:stretch>
        </p:blipFill>
        <p:spPr bwMode="auto">
          <a:xfrm>
            <a:off x="5801989" y="3088886"/>
            <a:ext cx="2238375" cy="199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34"/>
                                        </p:tgtEl>
                                        <p:attrNameLst>
                                          <p:attrName>style.visibility</p:attrName>
                                        </p:attrNameLst>
                                      </p:cBhvr>
                                      <p:to>
                                        <p:strVal val="visible"/>
                                      </p:to>
                                    </p:set>
                                    <p:animEffect transition="in" filter="fade">
                                      <p:cBhvr>
                                        <p:cTn id="7" dur="1000"/>
                                        <p:tgtEl>
                                          <p:spTgt spid="2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9"/>
          <p:cNvSpPr/>
          <p:nvPr/>
        </p:nvSpPr>
        <p:spPr>
          <a:xfrm rot="-129175">
            <a:off x="1788930" y="1162542"/>
            <a:ext cx="6221078"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9"/>
          <p:cNvSpPr/>
          <p:nvPr/>
        </p:nvSpPr>
        <p:spPr>
          <a:xfrm rot="-129175">
            <a:off x="1590191" y="1192168"/>
            <a:ext cx="6348874"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p:cNvSpPr/>
          <p:nvPr/>
        </p:nvSpPr>
        <p:spPr>
          <a:xfrm>
            <a:off x="2544965" y="3928288"/>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9"/>
          <p:cNvSpPr txBox="1">
            <a:spLocks noGrp="1"/>
          </p:cNvSpPr>
          <p:nvPr>
            <p:ph type="subTitle" idx="1"/>
          </p:nvPr>
        </p:nvSpPr>
        <p:spPr>
          <a:xfrm>
            <a:off x="1525370" y="1727302"/>
            <a:ext cx="6586576" cy="19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4400" dirty="0" smtClean="0"/>
              <a:t>Luyện từ và câu</a:t>
            </a:r>
          </a:p>
          <a:p>
            <a:pPr marL="0" lvl="0" indent="0" algn="ctr" rtl="0">
              <a:spcBef>
                <a:spcPts val="0"/>
              </a:spcBef>
              <a:spcAft>
                <a:spcPts val="0"/>
              </a:spcAft>
              <a:buNone/>
            </a:pPr>
            <a:r>
              <a:rPr lang="vi-VN" sz="4400" dirty="0" smtClean="0"/>
              <a:t>Mở rộng vốn từ: Nhân dân</a:t>
            </a:r>
            <a:endParaRPr sz="4400" dirty="0"/>
          </a:p>
        </p:txBody>
      </p:sp>
      <p:grpSp>
        <p:nvGrpSpPr>
          <p:cNvPr id="548" name="Google Shape;548;p59"/>
          <p:cNvGrpSpPr/>
          <p:nvPr/>
        </p:nvGrpSpPr>
        <p:grpSpPr>
          <a:xfrm>
            <a:off x="930765" y="489363"/>
            <a:ext cx="1663844" cy="1216701"/>
            <a:chOff x="3348925" y="3556225"/>
            <a:chExt cx="776300" cy="567650"/>
          </a:xfrm>
        </p:grpSpPr>
        <p:sp>
          <p:nvSpPr>
            <p:cNvPr id="549" name="Google Shape;549;p5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543"/>
                                        </p:tgtEl>
                                        <p:attrNameLst>
                                          <p:attrName>style.visibility</p:attrName>
                                        </p:attrNameLst>
                                      </p:cBhvr>
                                      <p:to>
                                        <p:strVal val="visible"/>
                                      </p:to>
                                    </p:set>
                                    <p:anim calcmode="lin" valueType="num">
                                      <p:cBhvr additive="base">
                                        <p:cTn id="11" dur="1000"/>
                                        <p:tgtEl>
                                          <p:spTgt spid="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grpSp>
        <p:nvGrpSpPr>
          <p:cNvPr id="658" name="Google Shape;658;p64"/>
          <p:cNvGrpSpPr/>
          <p:nvPr/>
        </p:nvGrpSpPr>
        <p:grpSpPr>
          <a:xfrm>
            <a:off x="1909317" y="1146217"/>
            <a:ext cx="5343781" cy="3051710"/>
            <a:chOff x="1448913" y="909170"/>
            <a:chExt cx="6173500" cy="3217445"/>
          </a:xfrm>
        </p:grpSpPr>
        <p:sp>
          <p:nvSpPr>
            <p:cNvPr id="659" name="Google Shape;659;p64"/>
            <p:cNvSpPr/>
            <p:nvPr/>
          </p:nvSpPr>
          <p:spPr>
            <a:xfrm rot="-57798">
              <a:off x="1448492" y="1150914"/>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4"/>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64"/>
          <p:cNvSpPr txBox="1">
            <a:spLocks noGrp="1"/>
          </p:cNvSpPr>
          <p:nvPr>
            <p:ph type="title"/>
          </p:nvPr>
        </p:nvSpPr>
        <p:spPr>
          <a:xfrm>
            <a:off x="2539659" y="282542"/>
            <a:ext cx="771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4400" dirty="0" smtClean="0"/>
              <a:t>Nhân dân là gì?</a:t>
            </a:r>
            <a:endParaRPr sz="4400" dirty="0"/>
          </a:p>
        </p:txBody>
      </p:sp>
      <p:sp>
        <p:nvSpPr>
          <p:cNvPr id="662" name="Google Shape;662;p64"/>
          <p:cNvSpPr txBox="1">
            <a:spLocks noGrp="1"/>
          </p:cNvSpPr>
          <p:nvPr>
            <p:ph type="subTitle" idx="1"/>
          </p:nvPr>
        </p:nvSpPr>
        <p:spPr>
          <a:xfrm>
            <a:off x="2539659" y="1584787"/>
            <a:ext cx="3897600" cy="44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600" dirty="0" smtClean="0"/>
              <a:t>Nhân dân</a:t>
            </a:r>
            <a:endParaRPr sz="3600" dirty="0"/>
          </a:p>
        </p:txBody>
      </p:sp>
      <p:sp>
        <p:nvSpPr>
          <p:cNvPr id="663" name="Google Shape;663;p64"/>
          <p:cNvSpPr txBox="1">
            <a:spLocks noGrp="1"/>
          </p:cNvSpPr>
          <p:nvPr>
            <p:ph type="subTitle" idx="2"/>
          </p:nvPr>
        </p:nvSpPr>
        <p:spPr>
          <a:xfrm>
            <a:off x="2089673" y="2240320"/>
            <a:ext cx="483391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dirty="0" smtClean="0"/>
              <a:t>Là đông đảo những người dân, thuộc mọi tầng lớp, đang sống trong một khu vực nào đó.</a:t>
            </a:r>
            <a:endParaRPr sz="2800" dirty="0"/>
          </a:p>
        </p:txBody>
      </p:sp>
      <p:sp>
        <p:nvSpPr>
          <p:cNvPr id="666" name="Google Shape;666;p64"/>
          <p:cNvSpPr/>
          <p:nvPr/>
        </p:nvSpPr>
        <p:spPr>
          <a:xfrm>
            <a:off x="6748850" y="127645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7" name="Google Shape;667;p64"/>
          <p:cNvGrpSpPr/>
          <p:nvPr/>
        </p:nvGrpSpPr>
        <p:grpSpPr>
          <a:xfrm>
            <a:off x="7445593" y="3698513"/>
            <a:ext cx="681297" cy="853241"/>
            <a:chOff x="5936575" y="4424950"/>
            <a:chExt cx="599100" cy="750300"/>
          </a:xfrm>
        </p:grpSpPr>
        <p:sp>
          <p:nvSpPr>
            <p:cNvPr id="668" name="Google Shape;668;p64"/>
            <p:cNvSpPr/>
            <p:nvPr/>
          </p:nvSpPr>
          <p:spPr>
            <a:xfrm>
              <a:off x="5936575" y="4424950"/>
              <a:ext cx="599100" cy="630550"/>
            </a:xfrm>
            <a:custGeom>
              <a:avLst/>
              <a:gdLst/>
              <a:ahLst/>
              <a:cxnLst/>
              <a:rect l="l" t="t" r="r" b="b"/>
              <a:pathLst>
                <a:path w="23964" h="25222" extrusionOk="0">
                  <a:moveTo>
                    <a:pt x="10680" y="712"/>
                  </a:moveTo>
                  <a:cubicBezTo>
                    <a:pt x="12738" y="712"/>
                    <a:pt x="14770" y="1100"/>
                    <a:pt x="16379" y="1750"/>
                  </a:cubicBezTo>
                  <a:cubicBezTo>
                    <a:pt x="20829" y="3546"/>
                    <a:pt x="23963" y="8226"/>
                    <a:pt x="21390" y="12862"/>
                  </a:cubicBezTo>
                  <a:lnTo>
                    <a:pt x="21387" y="12862"/>
                  </a:lnTo>
                  <a:cubicBezTo>
                    <a:pt x="20935" y="13684"/>
                    <a:pt x="20330" y="14418"/>
                    <a:pt x="19605" y="15019"/>
                  </a:cubicBezTo>
                  <a:cubicBezTo>
                    <a:pt x="18714" y="15750"/>
                    <a:pt x="17703" y="15974"/>
                    <a:pt x="16705" y="16481"/>
                  </a:cubicBezTo>
                  <a:cubicBezTo>
                    <a:pt x="14969" y="17366"/>
                    <a:pt x="15459" y="19423"/>
                    <a:pt x="15479" y="21091"/>
                  </a:cubicBezTo>
                  <a:cubicBezTo>
                    <a:pt x="15029" y="21240"/>
                    <a:pt x="14582" y="21375"/>
                    <a:pt x="14138" y="21489"/>
                  </a:cubicBezTo>
                  <a:cubicBezTo>
                    <a:pt x="13946" y="18197"/>
                    <a:pt x="14124" y="15014"/>
                    <a:pt x="14854" y="11850"/>
                  </a:cubicBezTo>
                  <a:cubicBezTo>
                    <a:pt x="15241" y="11951"/>
                    <a:pt x="15629" y="12025"/>
                    <a:pt x="16032" y="12025"/>
                  </a:cubicBezTo>
                  <a:cubicBezTo>
                    <a:pt x="16285" y="12025"/>
                    <a:pt x="16544" y="11996"/>
                    <a:pt x="16814" y="11925"/>
                  </a:cubicBezTo>
                  <a:cubicBezTo>
                    <a:pt x="17161" y="11832"/>
                    <a:pt x="17053" y="11332"/>
                    <a:pt x="16737" y="11332"/>
                  </a:cubicBezTo>
                  <a:cubicBezTo>
                    <a:pt x="16711" y="11332"/>
                    <a:pt x="16683" y="11336"/>
                    <a:pt x="16654" y="11343"/>
                  </a:cubicBezTo>
                  <a:cubicBezTo>
                    <a:pt x="16427" y="11400"/>
                    <a:pt x="16203" y="11424"/>
                    <a:pt x="15981" y="11424"/>
                  </a:cubicBezTo>
                  <a:cubicBezTo>
                    <a:pt x="15645" y="11424"/>
                    <a:pt x="15314" y="11369"/>
                    <a:pt x="14986" y="11292"/>
                  </a:cubicBezTo>
                  <a:cubicBezTo>
                    <a:pt x="15147" y="10655"/>
                    <a:pt x="15324" y="10022"/>
                    <a:pt x="15533" y="9386"/>
                  </a:cubicBezTo>
                  <a:cubicBezTo>
                    <a:pt x="15613" y="9137"/>
                    <a:pt x="15409" y="8974"/>
                    <a:pt x="15207" y="8974"/>
                  </a:cubicBezTo>
                  <a:cubicBezTo>
                    <a:pt x="15074" y="8974"/>
                    <a:pt x="14941" y="9044"/>
                    <a:pt x="14889" y="9206"/>
                  </a:cubicBezTo>
                  <a:cubicBezTo>
                    <a:pt x="14682" y="9833"/>
                    <a:pt x="14499" y="10469"/>
                    <a:pt x="14333" y="11114"/>
                  </a:cubicBezTo>
                  <a:cubicBezTo>
                    <a:pt x="13860" y="10976"/>
                    <a:pt x="13384" y="10833"/>
                    <a:pt x="12897" y="10776"/>
                  </a:cubicBezTo>
                  <a:cubicBezTo>
                    <a:pt x="12630" y="10746"/>
                    <a:pt x="12362" y="10732"/>
                    <a:pt x="12095" y="10732"/>
                  </a:cubicBezTo>
                  <a:cubicBezTo>
                    <a:pt x="11425" y="10732"/>
                    <a:pt x="10757" y="10824"/>
                    <a:pt x="10112" y="11008"/>
                  </a:cubicBezTo>
                  <a:cubicBezTo>
                    <a:pt x="9628" y="11143"/>
                    <a:pt x="9075" y="11337"/>
                    <a:pt x="8576" y="11610"/>
                  </a:cubicBezTo>
                  <a:cubicBezTo>
                    <a:pt x="8470" y="11340"/>
                    <a:pt x="8361" y="11074"/>
                    <a:pt x="8233" y="10807"/>
                  </a:cubicBezTo>
                  <a:cubicBezTo>
                    <a:pt x="8174" y="10685"/>
                    <a:pt x="8078" y="10634"/>
                    <a:pt x="7979" y="10634"/>
                  </a:cubicBezTo>
                  <a:cubicBezTo>
                    <a:pt x="7761" y="10634"/>
                    <a:pt x="7528" y="10880"/>
                    <a:pt x="7654" y="11148"/>
                  </a:cubicBezTo>
                  <a:cubicBezTo>
                    <a:pt x="7780" y="11423"/>
                    <a:pt x="7889" y="11701"/>
                    <a:pt x="7995" y="11985"/>
                  </a:cubicBezTo>
                  <a:cubicBezTo>
                    <a:pt x="7516" y="12360"/>
                    <a:pt x="7161" y="12847"/>
                    <a:pt x="7112" y="13478"/>
                  </a:cubicBezTo>
                  <a:cubicBezTo>
                    <a:pt x="7104" y="13587"/>
                    <a:pt x="7199" y="13648"/>
                    <a:pt x="7291" y="13648"/>
                  </a:cubicBezTo>
                  <a:cubicBezTo>
                    <a:pt x="7364" y="13648"/>
                    <a:pt x="7435" y="13610"/>
                    <a:pt x="7453" y="13526"/>
                  </a:cubicBezTo>
                  <a:cubicBezTo>
                    <a:pt x="7542" y="13105"/>
                    <a:pt x="7814" y="12759"/>
                    <a:pt x="8167" y="12478"/>
                  </a:cubicBezTo>
                  <a:cubicBezTo>
                    <a:pt x="8637" y="13931"/>
                    <a:pt x="8834" y="15441"/>
                    <a:pt x="8897" y="16996"/>
                  </a:cubicBezTo>
                  <a:cubicBezTo>
                    <a:pt x="8957" y="18481"/>
                    <a:pt x="8786" y="20039"/>
                    <a:pt x="8986" y="21518"/>
                  </a:cubicBezTo>
                  <a:cubicBezTo>
                    <a:pt x="8445" y="21395"/>
                    <a:pt x="7903" y="21266"/>
                    <a:pt x="7347" y="21168"/>
                  </a:cubicBezTo>
                  <a:cubicBezTo>
                    <a:pt x="7424" y="19911"/>
                    <a:pt x="7447" y="18653"/>
                    <a:pt x="7459" y="17392"/>
                  </a:cubicBezTo>
                  <a:cubicBezTo>
                    <a:pt x="7459" y="17254"/>
                    <a:pt x="7350" y="17074"/>
                    <a:pt x="7201" y="17051"/>
                  </a:cubicBezTo>
                  <a:cubicBezTo>
                    <a:pt x="4330" y="16627"/>
                    <a:pt x="2310" y="14446"/>
                    <a:pt x="1516" y="11727"/>
                  </a:cubicBezTo>
                  <a:cubicBezTo>
                    <a:pt x="846" y="9415"/>
                    <a:pt x="768" y="6317"/>
                    <a:pt x="2204" y="4266"/>
                  </a:cubicBezTo>
                  <a:cubicBezTo>
                    <a:pt x="3984" y="1720"/>
                    <a:pt x="7365" y="712"/>
                    <a:pt x="10680" y="712"/>
                  </a:cubicBezTo>
                  <a:close/>
                  <a:moveTo>
                    <a:pt x="12038" y="11312"/>
                  </a:moveTo>
                  <a:cubicBezTo>
                    <a:pt x="12464" y="11312"/>
                    <a:pt x="12891" y="11352"/>
                    <a:pt x="13313" y="11438"/>
                  </a:cubicBezTo>
                  <a:cubicBezTo>
                    <a:pt x="13617" y="11501"/>
                    <a:pt x="13909" y="11581"/>
                    <a:pt x="14195" y="11664"/>
                  </a:cubicBezTo>
                  <a:cubicBezTo>
                    <a:pt x="13425" y="14910"/>
                    <a:pt x="13195" y="18300"/>
                    <a:pt x="13688" y="21595"/>
                  </a:cubicBezTo>
                  <a:cubicBezTo>
                    <a:pt x="12949" y="21760"/>
                    <a:pt x="12202" y="21862"/>
                    <a:pt x="11420" y="21862"/>
                  </a:cubicBezTo>
                  <a:cubicBezTo>
                    <a:pt x="11398" y="21862"/>
                    <a:pt x="11377" y="21862"/>
                    <a:pt x="11356" y="21862"/>
                  </a:cubicBezTo>
                  <a:cubicBezTo>
                    <a:pt x="10685" y="21853"/>
                    <a:pt x="10049" y="21747"/>
                    <a:pt x="9425" y="21615"/>
                  </a:cubicBezTo>
                  <a:cubicBezTo>
                    <a:pt x="9745" y="19807"/>
                    <a:pt x="9608" y="17753"/>
                    <a:pt x="9488" y="15951"/>
                  </a:cubicBezTo>
                  <a:cubicBezTo>
                    <a:pt x="9402" y="14627"/>
                    <a:pt x="9178" y="13335"/>
                    <a:pt x="8757" y="12094"/>
                  </a:cubicBezTo>
                  <a:cubicBezTo>
                    <a:pt x="9261" y="11824"/>
                    <a:pt x="9820" y="11644"/>
                    <a:pt x="10258" y="11535"/>
                  </a:cubicBezTo>
                  <a:cubicBezTo>
                    <a:pt x="10841" y="11391"/>
                    <a:pt x="11439" y="11312"/>
                    <a:pt x="12038" y="11312"/>
                  </a:cubicBezTo>
                  <a:close/>
                  <a:moveTo>
                    <a:pt x="6935" y="21415"/>
                  </a:moveTo>
                  <a:cubicBezTo>
                    <a:pt x="6959" y="21510"/>
                    <a:pt x="7043" y="21568"/>
                    <a:pt x="7131" y="21568"/>
                  </a:cubicBezTo>
                  <a:cubicBezTo>
                    <a:pt x="7168" y="21568"/>
                    <a:pt x="7206" y="21557"/>
                    <a:pt x="7241" y="21535"/>
                  </a:cubicBezTo>
                  <a:cubicBezTo>
                    <a:pt x="8348" y="22276"/>
                    <a:pt x="9781" y="22581"/>
                    <a:pt x="11240" y="22581"/>
                  </a:cubicBezTo>
                  <a:cubicBezTo>
                    <a:pt x="12869" y="22581"/>
                    <a:pt x="14530" y="22200"/>
                    <a:pt x="15806" y="21621"/>
                  </a:cubicBezTo>
                  <a:cubicBezTo>
                    <a:pt x="15860" y="21595"/>
                    <a:pt x="15903" y="21552"/>
                    <a:pt x="15929" y="21498"/>
                  </a:cubicBezTo>
                  <a:cubicBezTo>
                    <a:pt x="15946" y="21492"/>
                    <a:pt x="15960" y="21486"/>
                    <a:pt x="15978" y="21481"/>
                  </a:cubicBezTo>
                  <a:lnTo>
                    <a:pt x="15978" y="21481"/>
                  </a:lnTo>
                  <a:cubicBezTo>
                    <a:pt x="16574" y="22787"/>
                    <a:pt x="15433" y="24008"/>
                    <a:pt x="14198" y="24406"/>
                  </a:cubicBezTo>
                  <a:cubicBezTo>
                    <a:pt x="13600" y="24599"/>
                    <a:pt x="12944" y="24641"/>
                    <a:pt x="12300" y="24641"/>
                  </a:cubicBezTo>
                  <a:cubicBezTo>
                    <a:pt x="12034" y="24641"/>
                    <a:pt x="11770" y="24634"/>
                    <a:pt x="11513" y="24627"/>
                  </a:cubicBezTo>
                  <a:cubicBezTo>
                    <a:pt x="10826" y="24613"/>
                    <a:pt x="10132" y="24575"/>
                    <a:pt x="9447" y="24498"/>
                  </a:cubicBezTo>
                  <a:cubicBezTo>
                    <a:pt x="8221" y="24360"/>
                    <a:pt x="5121" y="23114"/>
                    <a:pt x="6935" y="21415"/>
                  </a:cubicBezTo>
                  <a:close/>
                  <a:moveTo>
                    <a:pt x="11002" y="0"/>
                  </a:moveTo>
                  <a:cubicBezTo>
                    <a:pt x="9279" y="0"/>
                    <a:pt x="7562" y="279"/>
                    <a:pt x="5980" y="824"/>
                  </a:cubicBezTo>
                  <a:cubicBezTo>
                    <a:pt x="1857" y="2251"/>
                    <a:pt x="0" y="5532"/>
                    <a:pt x="424" y="9824"/>
                  </a:cubicBezTo>
                  <a:cubicBezTo>
                    <a:pt x="651" y="12137"/>
                    <a:pt x="1528" y="14441"/>
                    <a:pt x="3293" y="16014"/>
                  </a:cubicBezTo>
                  <a:cubicBezTo>
                    <a:pt x="4043" y="16676"/>
                    <a:pt x="4914" y="17194"/>
                    <a:pt x="5871" y="17495"/>
                  </a:cubicBezTo>
                  <a:cubicBezTo>
                    <a:pt x="6714" y="17753"/>
                    <a:pt x="6765" y="17922"/>
                    <a:pt x="6791" y="18810"/>
                  </a:cubicBezTo>
                  <a:cubicBezTo>
                    <a:pt x="6814" y="19598"/>
                    <a:pt x="6851" y="20380"/>
                    <a:pt x="6909" y="21166"/>
                  </a:cubicBezTo>
                  <a:cubicBezTo>
                    <a:pt x="6892" y="21157"/>
                    <a:pt x="6874" y="21152"/>
                    <a:pt x="6857" y="21152"/>
                  </a:cubicBezTo>
                  <a:cubicBezTo>
                    <a:pt x="6834" y="21152"/>
                    <a:pt x="6812" y="21160"/>
                    <a:pt x="6794" y="21174"/>
                  </a:cubicBezTo>
                  <a:cubicBezTo>
                    <a:pt x="5932" y="21736"/>
                    <a:pt x="5757" y="22767"/>
                    <a:pt x="6307" y="23656"/>
                  </a:cubicBezTo>
                  <a:cubicBezTo>
                    <a:pt x="6361" y="23744"/>
                    <a:pt x="6424" y="23830"/>
                    <a:pt x="6490" y="23911"/>
                  </a:cubicBezTo>
                  <a:cubicBezTo>
                    <a:pt x="7450" y="25060"/>
                    <a:pt x="9399" y="25088"/>
                    <a:pt x="10740" y="25163"/>
                  </a:cubicBezTo>
                  <a:cubicBezTo>
                    <a:pt x="11228" y="25190"/>
                    <a:pt x="11755" y="25222"/>
                    <a:pt x="12289" y="25222"/>
                  </a:cubicBezTo>
                  <a:cubicBezTo>
                    <a:pt x="13534" y="25222"/>
                    <a:pt x="14819" y="25050"/>
                    <a:pt x="15751" y="24252"/>
                  </a:cubicBezTo>
                  <a:cubicBezTo>
                    <a:pt x="15783" y="24223"/>
                    <a:pt x="15811" y="24194"/>
                    <a:pt x="15843" y="24163"/>
                  </a:cubicBezTo>
                  <a:lnTo>
                    <a:pt x="16009" y="23997"/>
                  </a:lnTo>
                  <a:cubicBezTo>
                    <a:pt x="16777" y="23163"/>
                    <a:pt x="16983" y="21985"/>
                    <a:pt x="16382" y="20974"/>
                  </a:cubicBezTo>
                  <a:cubicBezTo>
                    <a:pt x="16344" y="20908"/>
                    <a:pt x="16278" y="20859"/>
                    <a:pt x="16204" y="20842"/>
                  </a:cubicBezTo>
                  <a:cubicBezTo>
                    <a:pt x="16181" y="19197"/>
                    <a:pt x="15975" y="17759"/>
                    <a:pt x="17817" y="16859"/>
                  </a:cubicBezTo>
                  <a:cubicBezTo>
                    <a:pt x="18574" y="16486"/>
                    <a:pt x="19296" y="16203"/>
                    <a:pt x="19966" y="15667"/>
                  </a:cubicBezTo>
                  <a:cubicBezTo>
                    <a:pt x="21373" y="14552"/>
                    <a:pt x="22390" y="12953"/>
                    <a:pt x="22837" y="11217"/>
                  </a:cubicBezTo>
                  <a:cubicBezTo>
                    <a:pt x="23763" y="7587"/>
                    <a:pt x="21866" y="4188"/>
                    <a:pt x="18849" y="2214"/>
                  </a:cubicBezTo>
                  <a:cubicBezTo>
                    <a:pt x="16570" y="722"/>
                    <a:pt x="13777" y="0"/>
                    <a:pt x="1100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4"/>
            <p:cNvSpPr/>
            <p:nvPr/>
          </p:nvSpPr>
          <p:spPr>
            <a:xfrm>
              <a:off x="5955775" y="4442750"/>
              <a:ext cx="579900" cy="520100"/>
            </a:xfrm>
            <a:custGeom>
              <a:avLst/>
              <a:gdLst/>
              <a:ahLst/>
              <a:cxnLst/>
              <a:rect l="l" t="t" r="r" b="b"/>
              <a:pathLst>
                <a:path w="23196" h="20804" extrusionOk="0">
                  <a:moveTo>
                    <a:pt x="9907" y="1"/>
                  </a:moveTo>
                  <a:cubicBezTo>
                    <a:pt x="6594" y="1"/>
                    <a:pt x="3216" y="1009"/>
                    <a:pt x="1436" y="3554"/>
                  </a:cubicBezTo>
                  <a:cubicBezTo>
                    <a:pt x="0" y="5605"/>
                    <a:pt x="81" y="8703"/>
                    <a:pt x="751" y="11015"/>
                  </a:cubicBezTo>
                  <a:cubicBezTo>
                    <a:pt x="1542" y="13734"/>
                    <a:pt x="3562" y="15915"/>
                    <a:pt x="6433" y="16339"/>
                  </a:cubicBezTo>
                  <a:cubicBezTo>
                    <a:pt x="6585" y="16359"/>
                    <a:pt x="6691" y="16542"/>
                    <a:pt x="6691" y="16680"/>
                  </a:cubicBezTo>
                  <a:cubicBezTo>
                    <a:pt x="6679" y="17941"/>
                    <a:pt x="6656" y="19199"/>
                    <a:pt x="6579" y="20454"/>
                  </a:cubicBezTo>
                  <a:cubicBezTo>
                    <a:pt x="7135" y="20551"/>
                    <a:pt x="7679" y="20683"/>
                    <a:pt x="8218" y="20803"/>
                  </a:cubicBezTo>
                  <a:cubicBezTo>
                    <a:pt x="8018" y="19325"/>
                    <a:pt x="8189" y="17769"/>
                    <a:pt x="8129" y="16282"/>
                  </a:cubicBezTo>
                  <a:cubicBezTo>
                    <a:pt x="8069" y="14729"/>
                    <a:pt x="7869" y="13219"/>
                    <a:pt x="7401" y="11763"/>
                  </a:cubicBezTo>
                  <a:cubicBezTo>
                    <a:pt x="7049" y="12044"/>
                    <a:pt x="6777" y="12390"/>
                    <a:pt x="6685" y="12812"/>
                  </a:cubicBezTo>
                  <a:cubicBezTo>
                    <a:pt x="6667" y="12896"/>
                    <a:pt x="6596" y="12935"/>
                    <a:pt x="6523" y="12935"/>
                  </a:cubicBezTo>
                  <a:cubicBezTo>
                    <a:pt x="6431" y="12935"/>
                    <a:pt x="6336" y="12873"/>
                    <a:pt x="6344" y="12766"/>
                  </a:cubicBezTo>
                  <a:cubicBezTo>
                    <a:pt x="6396" y="12135"/>
                    <a:pt x="6748" y="11648"/>
                    <a:pt x="7230" y="11270"/>
                  </a:cubicBezTo>
                  <a:cubicBezTo>
                    <a:pt x="7124" y="10989"/>
                    <a:pt x="7015" y="10708"/>
                    <a:pt x="6886" y="10433"/>
                  </a:cubicBezTo>
                  <a:cubicBezTo>
                    <a:pt x="6762" y="10166"/>
                    <a:pt x="6993" y="9920"/>
                    <a:pt x="7210" y="9920"/>
                  </a:cubicBezTo>
                  <a:cubicBezTo>
                    <a:pt x="7310" y="9920"/>
                    <a:pt x="7406" y="9971"/>
                    <a:pt x="7465" y="10095"/>
                  </a:cubicBezTo>
                  <a:cubicBezTo>
                    <a:pt x="7593" y="10359"/>
                    <a:pt x="7702" y="10628"/>
                    <a:pt x="7808" y="10898"/>
                  </a:cubicBezTo>
                  <a:cubicBezTo>
                    <a:pt x="8310" y="10625"/>
                    <a:pt x="8860" y="10431"/>
                    <a:pt x="9344" y="10293"/>
                  </a:cubicBezTo>
                  <a:cubicBezTo>
                    <a:pt x="9990" y="10111"/>
                    <a:pt x="10655" y="10018"/>
                    <a:pt x="11324" y="10018"/>
                  </a:cubicBezTo>
                  <a:cubicBezTo>
                    <a:pt x="11593" y="10018"/>
                    <a:pt x="11863" y="10033"/>
                    <a:pt x="12132" y="10064"/>
                  </a:cubicBezTo>
                  <a:cubicBezTo>
                    <a:pt x="12619" y="10118"/>
                    <a:pt x="13092" y="10261"/>
                    <a:pt x="13568" y="10399"/>
                  </a:cubicBezTo>
                  <a:cubicBezTo>
                    <a:pt x="13731" y="9757"/>
                    <a:pt x="13917" y="9121"/>
                    <a:pt x="14121" y="8494"/>
                  </a:cubicBezTo>
                  <a:cubicBezTo>
                    <a:pt x="14173" y="8332"/>
                    <a:pt x="14306" y="8262"/>
                    <a:pt x="14439" y="8262"/>
                  </a:cubicBezTo>
                  <a:cubicBezTo>
                    <a:pt x="14642" y="8262"/>
                    <a:pt x="14845" y="8424"/>
                    <a:pt x="14765" y="8671"/>
                  </a:cubicBezTo>
                  <a:cubicBezTo>
                    <a:pt x="14556" y="9307"/>
                    <a:pt x="14379" y="9943"/>
                    <a:pt x="14221" y="10580"/>
                  </a:cubicBezTo>
                  <a:cubicBezTo>
                    <a:pt x="14546" y="10655"/>
                    <a:pt x="14876" y="10709"/>
                    <a:pt x="15211" y="10709"/>
                  </a:cubicBezTo>
                  <a:cubicBezTo>
                    <a:pt x="15433" y="10709"/>
                    <a:pt x="15658" y="10685"/>
                    <a:pt x="15886" y="10628"/>
                  </a:cubicBezTo>
                  <a:cubicBezTo>
                    <a:pt x="15915" y="10621"/>
                    <a:pt x="15943" y="10617"/>
                    <a:pt x="15969" y="10617"/>
                  </a:cubicBezTo>
                  <a:cubicBezTo>
                    <a:pt x="16286" y="10617"/>
                    <a:pt x="16395" y="11120"/>
                    <a:pt x="16046" y="11213"/>
                  </a:cubicBezTo>
                  <a:cubicBezTo>
                    <a:pt x="15778" y="11283"/>
                    <a:pt x="15520" y="11312"/>
                    <a:pt x="15268" y="11312"/>
                  </a:cubicBezTo>
                  <a:cubicBezTo>
                    <a:pt x="14864" y="11312"/>
                    <a:pt x="14475" y="11237"/>
                    <a:pt x="14086" y="11138"/>
                  </a:cubicBezTo>
                  <a:cubicBezTo>
                    <a:pt x="13359" y="14302"/>
                    <a:pt x="13181" y="17485"/>
                    <a:pt x="13370" y="20777"/>
                  </a:cubicBezTo>
                  <a:cubicBezTo>
                    <a:pt x="13817" y="20663"/>
                    <a:pt x="14261" y="20528"/>
                    <a:pt x="14711" y="20379"/>
                  </a:cubicBezTo>
                  <a:cubicBezTo>
                    <a:pt x="14694" y="18711"/>
                    <a:pt x="14204" y="16651"/>
                    <a:pt x="15937" y="15769"/>
                  </a:cubicBezTo>
                  <a:cubicBezTo>
                    <a:pt x="16935" y="15259"/>
                    <a:pt x="17946" y="15038"/>
                    <a:pt x="18840" y="14304"/>
                  </a:cubicBezTo>
                  <a:cubicBezTo>
                    <a:pt x="19562" y="13703"/>
                    <a:pt x="20167" y="12972"/>
                    <a:pt x="20622" y="12150"/>
                  </a:cubicBezTo>
                  <a:cubicBezTo>
                    <a:pt x="23195" y="7514"/>
                    <a:pt x="20061" y="2834"/>
                    <a:pt x="15611" y="1041"/>
                  </a:cubicBezTo>
                  <a:cubicBezTo>
                    <a:pt x="14000" y="390"/>
                    <a:pt x="11966" y="1"/>
                    <a:pt x="9907"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4"/>
            <p:cNvSpPr/>
            <p:nvPr/>
          </p:nvSpPr>
          <p:spPr>
            <a:xfrm>
              <a:off x="6078275" y="5024075"/>
              <a:ext cx="272725" cy="151175"/>
            </a:xfrm>
            <a:custGeom>
              <a:avLst/>
              <a:gdLst/>
              <a:ahLst/>
              <a:cxnLst/>
              <a:rect l="l" t="t" r="r" b="b"/>
              <a:pathLst>
                <a:path w="10909" h="6047" extrusionOk="0">
                  <a:moveTo>
                    <a:pt x="1095" y="2711"/>
                  </a:moveTo>
                  <a:cubicBezTo>
                    <a:pt x="2206" y="3519"/>
                    <a:pt x="4089" y="3851"/>
                    <a:pt x="5166" y="3966"/>
                  </a:cubicBezTo>
                  <a:cubicBezTo>
                    <a:pt x="5443" y="3995"/>
                    <a:pt x="5734" y="4011"/>
                    <a:pt x="6032" y="4011"/>
                  </a:cubicBezTo>
                  <a:cubicBezTo>
                    <a:pt x="7172" y="4011"/>
                    <a:pt x="8414" y="3780"/>
                    <a:pt x="9338" y="3212"/>
                  </a:cubicBezTo>
                  <a:lnTo>
                    <a:pt x="9338" y="3212"/>
                  </a:lnTo>
                  <a:cubicBezTo>
                    <a:pt x="8386" y="4775"/>
                    <a:pt x="6951" y="5483"/>
                    <a:pt x="5505" y="5483"/>
                  </a:cubicBezTo>
                  <a:cubicBezTo>
                    <a:pt x="3782" y="5483"/>
                    <a:pt x="2045" y="4477"/>
                    <a:pt x="1095" y="2711"/>
                  </a:cubicBezTo>
                  <a:close/>
                  <a:moveTo>
                    <a:pt x="604" y="1"/>
                  </a:moveTo>
                  <a:cubicBezTo>
                    <a:pt x="561" y="1"/>
                    <a:pt x="519" y="21"/>
                    <a:pt x="493" y="69"/>
                  </a:cubicBezTo>
                  <a:cubicBezTo>
                    <a:pt x="0" y="1029"/>
                    <a:pt x="155" y="1759"/>
                    <a:pt x="650" y="2318"/>
                  </a:cubicBezTo>
                  <a:cubicBezTo>
                    <a:pt x="610" y="2352"/>
                    <a:pt x="593" y="2410"/>
                    <a:pt x="607" y="2464"/>
                  </a:cubicBezTo>
                  <a:cubicBezTo>
                    <a:pt x="1235" y="4868"/>
                    <a:pt x="3223" y="6046"/>
                    <a:pt x="5273" y="6046"/>
                  </a:cubicBezTo>
                  <a:cubicBezTo>
                    <a:pt x="7051" y="6046"/>
                    <a:pt x="8876" y="5160"/>
                    <a:pt x="9900" y="3418"/>
                  </a:cubicBezTo>
                  <a:cubicBezTo>
                    <a:pt x="10020" y="3206"/>
                    <a:pt x="9854" y="3012"/>
                    <a:pt x="9665" y="2989"/>
                  </a:cubicBezTo>
                  <a:cubicBezTo>
                    <a:pt x="10441" y="2387"/>
                    <a:pt x="10908" y="1490"/>
                    <a:pt x="10725" y="215"/>
                  </a:cubicBezTo>
                  <a:cubicBezTo>
                    <a:pt x="10706" y="74"/>
                    <a:pt x="10590" y="10"/>
                    <a:pt x="10467" y="10"/>
                  </a:cubicBezTo>
                  <a:cubicBezTo>
                    <a:pt x="10422" y="10"/>
                    <a:pt x="10377" y="18"/>
                    <a:pt x="10335" y="34"/>
                  </a:cubicBezTo>
                  <a:lnTo>
                    <a:pt x="10169" y="201"/>
                  </a:lnTo>
                  <a:cubicBezTo>
                    <a:pt x="10161" y="229"/>
                    <a:pt x="10158" y="258"/>
                    <a:pt x="10158" y="289"/>
                  </a:cubicBezTo>
                  <a:cubicBezTo>
                    <a:pt x="10361" y="2662"/>
                    <a:pt x="8112" y="3455"/>
                    <a:pt x="6174" y="3455"/>
                  </a:cubicBezTo>
                  <a:cubicBezTo>
                    <a:pt x="6012" y="3455"/>
                    <a:pt x="5852" y="3449"/>
                    <a:pt x="5696" y="3438"/>
                  </a:cubicBezTo>
                  <a:cubicBezTo>
                    <a:pt x="3874" y="3315"/>
                    <a:pt x="6" y="2923"/>
                    <a:pt x="754" y="181"/>
                  </a:cubicBezTo>
                  <a:cubicBezTo>
                    <a:pt x="768" y="129"/>
                    <a:pt x="751" y="75"/>
                    <a:pt x="708" y="43"/>
                  </a:cubicBezTo>
                  <a:cubicBezTo>
                    <a:pt x="680" y="16"/>
                    <a:pt x="642" y="1"/>
                    <a:pt x="60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4"/>
            <p:cNvSpPr/>
            <p:nvPr/>
          </p:nvSpPr>
          <p:spPr>
            <a:xfrm>
              <a:off x="6064575" y="4960300"/>
              <a:ext cx="286350" cy="80700"/>
            </a:xfrm>
            <a:custGeom>
              <a:avLst/>
              <a:gdLst/>
              <a:ahLst/>
              <a:cxnLst/>
              <a:rect l="l" t="t" r="r" b="b"/>
              <a:pathLst>
                <a:path w="11454" h="3228" extrusionOk="0">
                  <a:moveTo>
                    <a:pt x="1815" y="1"/>
                  </a:moveTo>
                  <a:lnTo>
                    <a:pt x="1815" y="1"/>
                  </a:lnTo>
                  <a:cubicBezTo>
                    <a:pt x="1" y="1700"/>
                    <a:pt x="3098" y="2946"/>
                    <a:pt x="4325" y="3084"/>
                  </a:cubicBezTo>
                  <a:cubicBezTo>
                    <a:pt x="5012" y="3161"/>
                    <a:pt x="5706" y="3199"/>
                    <a:pt x="6390" y="3216"/>
                  </a:cubicBezTo>
                  <a:cubicBezTo>
                    <a:pt x="6640" y="3221"/>
                    <a:pt x="6897" y="3228"/>
                    <a:pt x="7155" y="3228"/>
                  </a:cubicBezTo>
                  <a:cubicBezTo>
                    <a:pt x="7807" y="3228"/>
                    <a:pt x="8473" y="3187"/>
                    <a:pt x="9078" y="2992"/>
                  </a:cubicBezTo>
                  <a:cubicBezTo>
                    <a:pt x="10310" y="2594"/>
                    <a:pt x="11454" y="1373"/>
                    <a:pt x="10858" y="67"/>
                  </a:cubicBezTo>
                  <a:lnTo>
                    <a:pt x="10858" y="67"/>
                  </a:lnTo>
                  <a:cubicBezTo>
                    <a:pt x="10840" y="72"/>
                    <a:pt x="10823" y="78"/>
                    <a:pt x="10806" y="84"/>
                  </a:cubicBezTo>
                  <a:cubicBezTo>
                    <a:pt x="10783" y="138"/>
                    <a:pt x="10740" y="181"/>
                    <a:pt x="10686" y="207"/>
                  </a:cubicBezTo>
                  <a:cubicBezTo>
                    <a:pt x="9410" y="786"/>
                    <a:pt x="7748" y="1167"/>
                    <a:pt x="6118" y="1167"/>
                  </a:cubicBezTo>
                  <a:cubicBezTo>
                    <a:pt x="4659" y="1167"/>
                    <a:pt x="3225" y="862"/>
                    <a:pt x="2118" y="121"/>
                  </a:cubicBezTo>
                  <a:cubicBezTo>
                    <a:pt x="2084" y="143"/>
                    <a:pt x="2047" y="154"/>
                    <a:pt x="2010" y="154"/>
                  </a:cubicBezTo>
                  <a:cubicBezTo>
                    <a:pt x="1923" y="154"/>
                    <a:pt x="1839" y="96"/>
                    <a:pt x="1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4"/>
            <p:cNvSpPr/>
            <p:nvPr/>
          </p:nvSpPr>
          <p:spPr>
            <a:xfrm>
              <a:off x="6078475" y="5022625"/>
              <a:ext cx="258925" cy="87825"/>
            </a:xfrm>
            <a:custGeom>
              <a:avLst/>
              <a:gdLst/>
              <a:ahLst/>
              <a:cxnLst/>
              <a:rect l="l" t="t" r="r" b="b"/>
              <a:pathLst>
                <a:path w="10357" h="3513" extrusionOk="0">
                  <a:moveTo>
                    <a:pt x="812" y="1"/>
                  </a:moveTo>
                  <a:lnTo>
                    <a:pt x="703" y="98"/>
                  </a:lnTo>
                  <a:cubicBezTo>
                    <a:pt x="743" y="133"/>
                    <a:pt x="760" y="187"/>
                    <a:pt x="746" y="236"/>
                  </a:cubicBezTo>
                  <a:cubicBezTo>
                    <a:pt x="1" y="2981"/>
                    <a:pt x="3866" y="3373"/>
                    <a:pt x="5688" y="3496"/>
                  </a:cubicBezTo>
                  <a:cubicBezTo>
                    <a:pt x="5844" y="3507"/>
                    <a:pt x="6003" y="3513"/>
                    <a:pt x="6165" y="3513"/>
                  </a:cubicBezTo>
                  <a:cubicBezTo>
                    <a:pt x="8106" y="3513"/>
                    <a:pt x="10356" y="2717"/>
                    <a:pt x="10150" y="347"/>
                  </a:cubicBezTo>
                  <a:cubicBezTo>
                    <a:pt x="10150" y="316"/>
                    <a:pt x="10153" y="284"/>
                    <a:pt x="10164" y="256"/>
                  </a:cubicBezTo>
                  <a:lnTo>
                    <a:pt x="10164" y="256"/>
                  </a:lnTo>
                  <a:cubicBezTo>
                    <a:pt x="10133" y="287"/>
                    <a:pt x="10104" y="316"/>
                    <a:pt x="10072" y="345"/>
                  </a:cubicBezTo>
                  <a:cubicBezTo>
                    <a:pt x="9142" y="1141"/>
                    <a:pt x="7860" y="1313"/>
                    <a:pt x="6618" y="1313"/>
                  </a:cubicBezTo>
                  <a:cubicBezTo>
                    <a:pt x="6081" y="1313"/>
                    <a:pt x="5551" y="1281"/>
                    <a:pt x="5061" y="1253"/>
                  </a:cubicBezTo>
                  <a:cubicBezTo>
                    <a:pt x="3720" y="1178"/>
                    <a:pt x="1771" y="1150"/>
                    <a:pt x="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4"/>
            <p:cNvSpPr/>
            <p:nvPr/>
          </p:nvSpPr>
          <p:spPr>
            <a:xfrm>
              <a:off x="6155425" y="4707725"/>
              <a:ext cx="136050" cy="263725"/>
            </a:xfrm>
            <a:custGeom>
              <a:avLst/>
              <a:gdLst/>
              <a:ahLst/>
              <a:cxnLst/>
              <a:rect l="l" t="t" r="r" b="b"/>
              <a:pathLst>
                <a:path w="5442" h="10549" extrusionOk="0">
                  <a:moveTo>
                    <a:pt x="3283" y="1"/>
                  </a:moveTo>
                  <a:cubicBezTo>
                    <a:pt x="2685" y="1"/>
                    <a:pt x="2086" y="80"/>
                    <a:pt x="1501" y="224"/>
                  </a:cubicBezTo>
                  <a:cubicBezTo>
                    <a:pt x="1066" y="333"/>
                    <a:pt x="507" y="513"/>
                    <a:pt x="0" y="783"/>
                  </a:cubicBezTo>
                  <a:cubicBezTo>
                    <a:pt x="421" y="2024"/>
                    <a:pt x="645" y="3316"/>
                    <a:pt x="731" y="4640"/>
                  </a:cubicBezTo>
                  <a:cubicBezTo>
                    <a:pt x="854" y="6442"/>
                    <a:pt x="991" y="8496"/>
                    <a:pt x="668" y="10302"/>
                  </a:cubicBezTo>
                  <a:cubicBezTo>
                    <a:pt x="1292" y="10436"/>
                    <a:pt x="1928" y="10542"/>
                    <a:pt x="2602" y="10548"/>
                  </a:cubicBezTo>
                  <a:cubicBezTo>
                    <a:pt x="2633" y="10548"/>
                    <a:pt x="2664" y="10548"/>
                    <a:pt x="2695" y="10548"/>
                  </a:cubicBezTo>
                  <a:cubicBezTo>
                    <a:pt x="3466" y="10548"/>
                    <a:pt x="4204" y="10447"/>
                    <a:pt x="4931" y="10284"/>
                  </a:cubicBezTo>
                  <a:cubicBezTo>
                    <a:pt x="4441" y="6989"/>
                    <a:pt x="4671" y="3599"/>
                    <a:pt x="5441" y="353"/>
                  </a:cubicBezTo>
                  <a:cubicBezTo>
                    <a:pt x="5152" y="270"/>
                    <a:pt x="4860" y="190"/>
                    <a:pt x="4556" y="127"/>
                  </a:cubicBezTo>
                  <a:cubicBezTo>
                    <a:pt x="4135" y="41"/>
                    <a:pt x="3710" y="1"/>
                    <a:pt x="3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4"/>
            <p:cNvSpPr/>
            <p:nvPr/>
          </p:nvSpPr>
          <p:spPr>
            <a:xfrm>
              <a:off x="6105625" y="5091825"/>
              <a:ext cx="206125" cy="69350"/>
            </a:xfrm>
            <a:custGeom>
              <a:avLst/>
              <a:gdLst/>
              <a:ahLst/>
              <a:cxnLst/>
              <a:rect l="l" t="t" r="r" b="b"/>
              <a:pathLst>
                <a:path w="8245" h="2774" extrusionOk="0">
                  <a:moveTo>
                    <a:pt x="1" y="1"/>
                  </a:moveTo>
                  <a:lnTo>
                    <a:pt x="1" y="1"/>
                  </a:lnTo>
                  <a:cubicBezTo>
                    <a:pt x="951" y="1767"/>
                    <a:pt x="2688" y="2773"/>
                    <a:pt x="4411" y="2773"/>
                  </a:cubicBezTo>
                  <a:cubicBezTo>
                    <a:pt x="5857" y="2773"/>
                    <a:pt x="7292" y="2065"/>
                    <a:pt x="8244" y="502"/>
                  </a:cubicBezTo>
                  <a:lnTo>
                    <a:pt x="8244" y="502"/>
                  </a:lnTo>
                  <a:cubicBezTo>
                    <a:pt x="7320" y="1070"/>
                    <a:pt x="6078" y="1301"/>
                    <a:pt x="4938" y="1301"/>
                  </a:cubicBezTo>
                  <a:cubicBezTo>
                    <a:pt x="4640" y="1301"/>
                    <a:pt x="4349" y="1285"/>
                    <a:pt x="4072" y="1256"/>
                  </a:cubicBezTo>
                  <a:cubicBezTo>
                    <a:pt x="2995" y="1141"/>
                    <a:pt x="1112" y="809"/>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64"/>
          <p:cNvGrpSpPr/>
          <p:nvPr/>
        </p:nvGrpSpPr>
        <p:grpSpPr>
          <a:xfrm>
            <a:off x="837265" y="2012783"/>
            <a:ext cx="681341" cy="750292"/>
            <a:chOff x="3640200" y="4397100"/>
            <a:chExt cx="755200" cy="831625"/>
          </a:xfrm>
        </p:grpSpPr>
        <p:sp>
          <p:nvSpPr>
            <p:cNvPr id="676" name="Google Shape;676;p64"/>
            <p:cNvSpPr/>
            <p:nvPr/>
          </p:nvSpPr>
          <p:spPr>
            <a:xfrm>
              <a:off x="3640200" y="4397100"/>
              <a:ext cx="755200" cy="831625"/>
            </a:xfrm>
            <a:custGeom>
              <a:avLst/>
              <a:gdLst/>
              <a:ahLst/>
              <a:cxnLst/>
              <a:rect l="l" t="t" r="r" b="b"/>
              <a:pathLst>
                <a:path w="30208" h="33265" extrusionOk="0">
                  <a:moveTo>
                    <a:pt x="19705" y="1161"/>
                  </a:moveTo>
                  <a:cubicBezTo>
                    <a:pt x="19978" y="1161"/>
                    <a:pt x="20259" y="1209"/>
                    <a:pt x="20562" y="1319"/>
                  </a:cubicBezTo>
                  <a:cubicBezTo>
                    <a:pt x="21720" y="1741"/>
                    <a:pt x="22588" y="3531"/>
                    <a:pt x="21746" y="4629"/>
                  </a:cubicBezTo>
                  <a:cubicBezTo>
                    <a:pt x="21576" y="4847"/>
                    <a:pt x="21806" y="5180"/>
                    <a:pt x="22057" y="5180"/>
                  </a:cubicBezTo>
                  <a:cubicBezTo>
                    <a:pt x="22090" y="5180"/>
                    <a:pt x="22123" y="5174"/>
                    <a:pt x="22156" y="5162"/>
                  </a:cubicBezTo>
                  <a:cubicBezTo>
                    <a:pt x="22668" y="4966"/>
                    <a:pt x="23090" y="4862"/>
                    <a:pt x="23516" y="4862"/>
                  </a:cubicBezTo>
                  <a:cubicBezTo>
                    <a:pt x="23921" y="4862"/>
                    <a:pt x="24330" y="4956"/>
                    <a:pt x="24826" y="5156"/>
                  </a:cubicBezTo>
                  <a:cubicBezTo>
                    <a:pt x="25941" y="5603"/>
                    <a:pt x="27637" y="7451"/>
                    <a:pt x="25978" y="8615"/>
                  </a:cubicBezTo>
                  <a:cubicBezTo>
                    <a:pt x="25568" y="8635"/>
                    <a:pt x="25167" y="8744"/>
                    <a:pt x="24800" y="8933"/>
                  </a:cubicBezTo>
                  <a:cubicBezTo>
                    <a:pt x="24565" y="9056"/>
                    <a:pt x="24603" y="9360"/>
                    <a:pt x="24766" y="9511"/>
                  </a:cubicBezTo>
                  <a:cubicBezTo>
                    <a:pt x="24797" y="9658"/>
                    <a:pt x="24908" y="9784"/>
                    <a:pt x="25074" y="9784"/>
                  </a:cubicBezTo>
                  <a:cubicBezTo>
                    <a:pt x="25108" y="9784"/>
                    <a:pt x="25145" y="9778"/>
                    <a:pt x="25184" y="9767"/>
                  </a:cubicBezTo>
                  <a:cubicBezTo>
                    <a:pt x="25456" y="9678"/>
                    <a:pt x="25717" y="9554"/>
                    <a:pt x="25958" y="9397"/>
                  </a:cubicBezTo>
                  <a:cubicBezTo>
                    <a:pt x="26026" y="9392"/>
                    <a:pt x="26093" y="9390"/>
                    <a:pt x="26159" y="9390"/>
                  </a:cubicBezTo>
                  <a:cubicBezTo>
                    <a:pt x="29325" y="9390"/>
                    <a:pt x="29502" y="14956"/>
                    <a:pt x="26749" y="16050"/>
                  </a:cubicBezTo>
                  <a:cubicBezTo>
                    <a:pt x="26608" y="16042"/>
                    <a:pt x="26471" y="16033"/>
                    <a:pt x="26330" y="16033"/>
                  </a:cubicBezTo>
                  <a:cubicBezTo>
                    <a:pt x="26328" y="16033"/>
                    <a:pt x="26325" y="16033"/>
                    <a:pt x="26323" y="16033"/>
                  </a:cubicBezTo>
                  <a:cubicBezTo>
                    <a:pt x="26194" y="16033"/>
                    <a:pt x="26077" y="16107"/>
                    <a:pt x="26018" y="16222"/>
                  </a:cubicBezTo>
                  <a:cubicBezTo>
                    <a:pt x="25987" y="16228"/>
                    <a:pt x="25955" y="16234"/>
                    <a:pt x="25921" y="16234"/>
                  </a:cubicBezTo>
                  <a:cubicBezTo>
                    <a:pt x="25647" y="16251"/>
                    <a:pt x="25643" y="16664"/>
                    <a:pt x="25915" y="16664"/>
                  </a:cubicBezTo>
                  <a:cubicBezTo>
                    <a:pt x="25917" y="16664"/>
                    <a:pt x="25919" y="16663"/>
                    <a:pt x="25921" y="16663"/>
                  </a:cubicBezTo>
                  <a:cubicBezTo>
                    <a:pt x="25975" y="16663"/>
                    <a:pt x="26027" y="16655"/>
                    <a:pt x="26084" y="16652"/>
                  </a:cubicBezTo>
                  <a:cubicBezTo>
                    <a:pt x="26150" y="16721"/>
                    <a:pt x="26236" y="16761"/>
                    <a:pt x="26330" y="16769"/>
                  </a:cubicBezTo>
                  <a:cubicBezTo>
                    <a:pt x="27729" y="16878"/>
                    <a:pt x="29674" y="17437"/>
                    <a:pt x="29199" y="19282"/>
                  </a:cubicBezTo>
                  <a:cubicBezTo>
                    <a:pt x="28806" y="20818"/>
                    <a:pt x="27196" y="21380"/>
                    <a:pt x="25780" y="21578"/>
                  </a:cubicBezTo>
                  <a:cubicBezTo>
                    <a:pt x="25687" y="21566"/>
                    <a:pt x="25596" y="21560"/>
                    <a:pt x="25504" y="21560"/>
                  </a:cubicBezTo>
                  <a:cubicBezTo>
                    <a:pt x="25485" y="21560"/>
                    <a:pt x="25466" y="21560"/>
                    <a:pt x="25448" y="21560"/>
                  </a:cubicBezTo>
                  <a:cubicBezTo>
                    <a:pt x="25439" y="21085"/>
                    <a:pt x="25259" y="20618"/>
                    <a:pt x="24892" y="20449"/>
                  </a:cubicBezTo>
                  <a:cubicBezTo>
                    <a:pt x="24850" y="20429"/>
                    <a:pt x="24805" y="20420"/>
                    <a:pt x="24759" y="20420"/>
                  </a:cubicBezTo>
                  <a:cubicBezTo>
                    <a:pt x="24575" y="20420"/>
                    <a:pt x="24389" y="20567"/>
                    <a:pt x="24462" y="20781"/>
                  </a:cubicBezTo>
                  <a:cubicBezTo>
                    <a:pt x="24560" y="21073"/>
                    <a:pt x="24780" y="21277"/>
                    <a:pt x="24829" y="21598"/>
                  </a:cubicBezTo>
                  <a:cubicBezTo>
                    <a:pt x="24883" y="21936"/>
                    <a:pt x="24734" y="22199"/>
                    <a:pt x="24668" y="22517"/>
                  </a:cubicBezTo>
                  <a:cubicBezTo>
                    <a:pt x="24643" y="22645"/>
                    <a:pt x="24745" y="22772"/>
                    <a:pt x="24865" y="22772"/>
                  </a:cubicBezTo>
                  <a:cubicBezTo>
                    <a:pt x="24896" y="22772"/>
                    <a:pt x="24929" y="22763"/>
                    <a:pt x="24961" y="22744"/>
                  </a:cubicBezTo>
                  <a:cubicBezTo>
                    <a:pt x="25124" y="22641"/>
                    <a:pt x="25250" y="22466"/>
                    <a:pt x="25333" y="22260"/>
                  </a:cubicBezTo>
                  <a:cubicBezTo>
                    <a:pt x="26422" y="22460"/>
                    <a:pt x="27459" y="22893"/>
                    <a:pt x="27852" y="24047"/>
                  </a:cubicBezTo>
                  <a:cubicBezTo>
                    <a:pt x="28362" y="25546"/>
                    <a:pt x="27210" y="26967"/>
                    <a:pt x="25706" y="27108"/>
                  </a:cubicBezTo>
                  <a:cubicBezTo>
                    <a:pt x="25646" y="27108"/>
                    <a:pt x="25588" y="27133"/>
                    <a:pt x="25551" y="27182"/>
                  </a:cubicBezTo>
                  <a:cubicBezTo>
                    <a:pt x="25550" y="27182"/>
                    <a:pt x="25548" y="27182"/>
                    <a:pt x="25547" y="27182"/>
                  </a:cubicBezTo>
                  <a:cubicBezTo>
                    <a:pt x="25306" y="27182"/>
                    <a:pt x="25153" y="27438"/>
                    <a:pt x="25264" y="27652"/>
                  </a:cubicBezTo>
                  <a:cubicBezTo>
                    <a:pt x="25548" y="28234"/>
                    <a:pt x="25689" y="28913"/>
                    <a:pt x="25153" y="29423"/>
                  </a:cubicBezTo>
                  <a:cubicBezTo>
                    <a:pt x="24902" y="29660"/>
                    <a:pt x="24607" y="29756"/>
                    <a:pt x="24306" y="29756"/>
                  </a:cubicBezTo>
                  <a:cubicBezTo>
                    <a:pt x="23962" y="29756"/>
                    <a:pt x="23610" y="29632"/>
                    <a:pt x="23305" y="29452"/>
                  </a:cubicBezTo>
                  <a:cubicBezTo>
                    <a:pt x="23280" y="29436"/>
                    <a:pt x="23253" y="29429"/>
                    <a:pt x="23226" y="29429"/>
                  </a:cubicBezTo>
                  <a:cubicBezTo>
                    <a:pt x="23102" y="29429"/>
                    <a:pt x="22977" y="29572"/>
                    <a:pt x="23067" y="29689"/>
                  </a:cubicBezTo>
                  <a:cubicBezTo>
                    <a:pt x="23090" y="29712"/>
                    <a:pt x="23113" y="29732"/>
                    <a:pt x="23133" y="29758"/>
                  </a:cubicBezTo>
                  <a:cubicBezTo>
                    <a:pt x="23129" y="29758"/>
                    <a:pt x="23126" y="29758"/>
                    <a:pt x="23122" y="29758"/>
                  </a:cubicBezTo>
                  <a:cubicBezTo>
                    <a:pt x="22931" y="29758"/>
                    <a:pt x="22733" y="29917"/>
                    <a:pt x="22817" y="30142"/>
                  </a:cubicBezTo>
                  <a:cubicBezTo>
                    <a:pt x="23166" y="31098"/>
                    <a:pt x="22312" y="31673"/>
                    <a:pt x="21410" y="31673"/>
                  </a:cubicBezTo>
                  <a:cubicBezTo>
                    <a:pt x="21326" y="31673"/>
                    <a:pt x="21240" y="31668"/>
                    <a:pt x="21156" y="31658"/>
                  </a:cubicBezTo>
                  <a:cubicBezTo>
                    <a:pt x="20697" y="31601"/>
                    <a:pt x="20264" y="31409"/>
                    <a:pt x="19860" y="31199"/>
                  </a:cubicBezTo>
                  <a:cubicBezTo>
                    <a:pt x="19176" y="30853"/>
                    <a:pt x="18562" y="30357"/>
                    <a:pt x="18041" y="29790"/>
                  </a:cubicBezTo>
                  <a:cubicBezTo>
                    <a:pt x="17115" y="28778"/>
                    <a:pt x="16525" y="27546"/>
                    <a:pt x="16219" y="26222"/>
                  </a:cubicBezTo>
                  <a:cubicBezTo>
                    <a:pt x="16276" y="25729"/>
                    <a:pt x="16304" y="25234"/>
                    <a:pt x="16313" y="24747"/>
                  </a:cubicBezTo>
                  <a:cubicBezTo>
                    <a:pt x="16365" y="20970"/>
                    <a:pt x="15645" y="17182"/>
                    <a:pt x="15600" y="13391"/>
                  </a:cubicBezTo>
                  <a:cubicBezTo>
                    <a:pt x="15580" y="11474"/>
                    <a:pt x="16047" y="8102"/>
                    <a:pt x="15683" y="5222"/>
                  </a:cubicBezTo>
                  <a:cubicBezTo>
                    <a:pt x="15671" y="3603"/>
                    <a:pt x="16812" y="2142"/>
                    <a:pt x="18296" y="1511"/>
                  </a:cubicBezTo>
                  <a:cubicBezTo>
                    <a:pt x="18789" y="1303"/>
                    <a:pt x="19235" y="1161"/>
                    <a:pt x="19705" y="1161"/>
                  </a:cubicBezTo>
                  <a:close/>
                  <a:moveTo>
                    <a:pt x="11099" y="1"/>
                  </a:moveTo>
                  <a:cubicBezTo>
                    <a:pt x="9656" y="1"/>
                    <a:pt x="8159" y="814"/>
                    <a:pt x="7952" y="2365"/>
                  </a:cubicBezTo>
                  <a:cubicBezTo>
                    <a:pt x="7846" y="3170"/>
                    <a:pt x="8101" y="3915"/>
                    <a:pt x="8582" y="4454"/>
                  </a:cubicBezTo>
                  <a:cubicBezTo>
                    <a:pt x="8256" y="4402"/>
                    <a:pt x="7925" y="4374"/>
                    <a:pt x="7596" y="4374"/>
                  </a:cubicBezTo>
                  <a:cubicBezTo>
                    <a:pt x="6298" y="4374"/>
                    <a:pt x="5029" y="4809"/>
                    <a:pt x="4213" y="5913"/>
                  </a:cubicBezTo>
                  <a:cubicBezTo>
                    <a:pt x="3322" y="7128"/>
                    <a:pt x="3579" y="8801"/>
                    <a:pt x="4648" y="9669"/>
                  </a:cubicBezTo>
                  <a:cubicBezTo>
                    <a:pt x="2892" y="9996"/>
                    <a:pt x="981" y="10726"/>
                    <a:pt x="789" y="12726"/>
                  </a:cubicBezTo>
                  <a:cubicBezTo>
                    <a:pt x="593" y="14781"/>
                    <a:pt x="2500" y="16059"/>
                    <a:pt x="4327" y="16059"/>
                  </a:cubicBezTo>
                  <a:cubicBezTo>
                    <a:pt x="4347" y="16059"/>
                    <a:pt x="4367" y="16059"/>
                    <a:pt x="4387" y="16059"/>
                  </a:cubicBezTo>
                  <a:lnTo>
                    <a:pt x="4387" y="16059"/>
                  </a:lnTo>
                  <a:cubicBezTo>
                    <a:pt x="4350" y="16219"/>
                    <a:pt x="4339" y="16383"/>
                    <a:pt x="4350" y="16543"/>
                  </a:cubicBezTo>
                  <a:cubicBezTo>
                    <a:pt x="4379" y="16970"/>
                    <a:pt x="4574" y="17374"/>
                    <a:pt x="4969" y="17600"/>
                  </a:cubicBezTo>
                  <a:cubicBezTo>
                    <a:pt x="5013" y="17627"/>
                    <a:pt x="5057" y="17638"/>
                    <a:pt x="5097" y="17638"/>
                  </a:cubicBezTo>
                  <a:cubicBezTo>
                    <a:pt x="5284" y="17638"/>
                    <a:pt x="5408" y="17389"/>
                    <a:pt x="5264" y="17216"/>
                  </a:cubicBezTo>
                  <a:cubicBezTo>
                    <a:pt x="4920" y="16807"/>
                    <a:pt x="4820" y="16237"/>
                    <a:pt x="5201" y="15807"/>
                  </a:cubicBezTo>
                  <a:cubicBezTo>
                    <a:pt x="5412" y="15572"/>
                    <a:pt x="5202" y="15251"/>
                    <a:pt x="4963" y="15251"/>
                  </a:cubicBezTo>
                  <a:cubicBezTo>
                    <a:pt x="4891" y="15251"/>
                    <a:pt x="4815" y="15280"/>
                    <a:pt x="4749" y="15351"/>
                  </a:cubicBezTo>
                  <a:cubicBezTo>
                    <a:pt x="4665" y="15440"/>
                    <a:pt x="4597" y="15540"/>
                    <a:pt x="4539" y="15646"/>
                  </a:cubicBezTo>
                  <a:cubicBezTo>
                    <a:pt x="4529" y="15646"/>
                    <a:pt x="4519" y="15646"/>
                    <a:pt x="4508" y="15646"/>
                  </a:cubicBezTo>
                  <a:cubicBezTo>
                    <a:pt x="3892" y="15646"/>
                    <a:pt x="3284" y="15478"/>
                    <a:pt x="2757" y="15153"/>
                  </a:cubicBezTo>
                  <a:cubicBezTo>
                    <a:pt x="1233" y="13067"/>
                    <a:pt x="1259" y="11692"/>
                    <a:pt x="2834" y="11033"/>
                  </a:cubicBezTo>
                  <a:cubicBezTo>
                    <a:pt x="3740" y="10405"/>
                    <a:pt x="4714" y="10317"/>
                    <a:pt x="5789" y="10191"/>
                  </a:cubicBezTo>
                  <a:cubicBezTo>
                    <a:pt x="6144" y="10148"/>
                    <a:pt x="6293" y="9609"/>
                    <a:pt x="5877" y="9514"/>
                  </a:cubicBezTo>
                  <a:cubicBezTo>
                    <a:pt x="3198" y="8904"/>
                    <a:pt x="4539" y="5875"/>
                    <a:pt x="6359" y="5262"/>
                  </a:cubicBezTo>
                  <a:cubicBezTo>
                    <a:pt x="6801" y="5111"/>
                    <a:pt x="7249" y="5045"/>
                    <a:pt x="7696" y="5045"/>
                  </a:cubicBezTo>
                  <a:cubicBezTo>
                    <a:pt x="8456" y="5045"/>
                    <a:pt x="9212" y="5237"/>
                    <a:pt x="9926" y="5534"/>
                  </a:cubicBezTo>
                  <a:cubicBezTo>
                    <a:pt x="9866" y="5683"/>
                    <a:pt x="9835" y="5838"/>
                    <a:pt x="9835" y="5999"/>
                  </a:cubicBezTo>
                  <a:cubicBezTo>
                    <a:pt x="9839" y="6163"/>
                    <a:pt x="9977" y="6257"/>
                    <a:pt x="10111" y="6257"/>
                  </a:cubicBezTo>
                  <a:cubicBezTo>
                    <a:pt x="10217" y="6257"/>
                    <a:pt x="10322" y="6198"/>
                    <a:pt x="10356" y="6067"/>
                  </a:cubicBezTo>
                  <a:cubicBezTo>
                    <a:pt x="10496" y="5560"/>
                    <a:pt x="10835" y="5208"/>
                    <a:pt x="11376" y="5159"/>
                  </a:cubicBezTo>
                  <a:cubicBezTo>
                    <a:pt x="11794" y="5122"/>
                    <a:pt x="11812" y="4503"/>
                    <a:pt x="11376" y="4500"/>
                  </a:cubicBezTo>
                  <a:cubicBezTo>
                    <a:pt x="11370" y="4500"/>
                    <a:pt x="11364" y="4500"/>
                    <a:pt x="11357" y="4500"/>
                  </a:cubicBezTo>
                  <a:cubicBezTo>
                    <a:pt x="10994" y="4500"/>
                    <a:pt x="10635" y="4662"/>
                    <a:pt x="10356" y="4913"/>
                  </a:cubicBezTo>
                  <a:cubicBezTo>
                    <a:pt x="10330" y="4861"/>
                    <a:pt x="10282" y="4821"/>
                    <a:pt x="10224" y="4809"/>
                  </a:cubicBezTo>
                  <a:cubicBezTo>
                    <a:pt x="8674" y="4457"/>
                    <a:pt x="8124" y="2546"/>
                    <a:pt x="9161" y="1411"/>
                  </a:cubicBezTo>
                  <a:cubicBezTo>
                    <a:pt x="9620" y="910"/>
                    <a:pt x="10307" y="698"/>
                    <a:pt x="11000" y="698"/>
                  </a:cubicBezTo>
                  <a:cubicBezTo>
                    <a:pt x="11548" y="698"/>
                    <a:pt x="12100" y="831"/>
                    <a:pt x="12545" y="1059"/>
                  </a:cubicBezTo>
                  <a:cubicBezTo>
                    <a:pt x="14325" y="1967"/>
                    <a:pt x="14895" y="4185"/>
                    <a:pt x="15006" y="6007"/>
                  </a:cubicBezTo>
                  <a:cubicBezTo>
                    <a:pt x="15201" y="9228"/>
                    <a:pt x="14772" y="12497"/>
                    <a:pt x="14903" y="15732"/>
                  </a:cubicBezTo>
                  <a:cubicBezTo>
                    <a:pt x="15035" y="18858"/>
                    <a:pt x="15663" y="22013"/>
                    <a:pt x="15539" y="25139"/>
                  </a:cubicBezTo>
                  <a:cubicBezTo>
                    <a:pt x="15471" y="26944"/>
                    <a:pt x="15084" y="28704"/>
                    <a:pt x="14004" y="30182"/>
                  </a:cubicBezTo>
                  <a:cubicBezTo>
                    <a:pt x="13376" y="31042"/>
                    <a:pt x="12643" y="31641"/>
                    <a:pt x="11643" y="32042"/>
                  </a:cubicBezTo>
                  <a:cubicBezTo>
                    <a:pt x="11088" y="32318"/>
                    <a:pt x="10475" y="32461"/>
                    <a:pt x="9855" y="32461"/>
                  </a:cubicBezTo>
                  <a:cubicBezTo>
                    <a:pt x="9831" y="32461"/>
                    <a:pt x="9807" y="32461"/>
                    <a:pt x="9783" y="32460"/>
                  </a:cubicBezTo>
                  <a:cubicBezTo>
                    <a:pt x="9691" y="32468"/>
                    <a:pt x="9603" y="32472"/>
                    <a:pt x="9517" y="32472"/>
                  </a:cubicBezTo>
                  <a:cubicBezTo>
                    <a:pt x="8244" y="32472"/>
                    <a:pt x="7621" y="31574"/>
                    <a:pt x="7648" y="29772"/>
                  </a:cubicBezTo>
                  <a:cubicBezTo>
                    <a:pt x="7825" y="29533"/>
                    <a:pt x="7562" y="29232"/>
                    <a:pt x="7315" y="29232"/>
                  </a:cubicBezTo>
                  <a:cubicBezTo>
                    <a:pt x="7234" y="29232"/>
                    <a:pt x="7154" y="29265"/>
                    <a:pt x="7092" y="29343"/>
                  </a:cubicBezTo>
                  <a:cubicBezTo>
                    <a:pt x="7081" y="29357"/>
                    <a:pt x="7069" y="29368"/>
                    <a:pt x="7064" y="29383"/>
                  </a:cubicBezTo>
                  <a:cubicBezTo>
                    <a:pt x="7001" y="29383"/>
                    <a:pt x="6941" y="29411"/>
                    <a:pt x="6903" y="29463"/>
                  </a:cubicBezTo>
                  <a:cubicBezTo>
                    <a:pt x="6643" y="29816"/>
                    <a:pt x="6167" y="30035"/>
                    <a:pt x="5707" y="30035"/>
                  </a:cubicBezTo>
                  <a:cubicBezTo>
                    <a:pt x="5347" y="30035"/>
                    <a:pt x="4996" y="29900"/>
                    <a:pt x="4769" y="29592"/>
                  </a:cubicBezTo>
                  <a:cubicBezTo>
                    <a:pt x="4505" y="29237"/>
                    <a:pt x="4562" y="28761"/>
                    <a:pt x="4780" y="28397"/>
                  </a:cubicBezTo>
                  <a:cubicBezTo>
                    <a:pt x="5024" y="27990"/>
                    <a:pt x="5339" y="27884"/>
                    <a:pt x="5734" y="27775"/>
                  </a:cubicBezTo>
                  <a:cubicBezTo>
                    <a:pt x="6072" y="27718"/>
                    <a:pt x="6402" y="27626"/>
                    <a:pt x="6717" y="27500"/>
                  </a:cubicBezTo>
                  <a:cubicBezTo>
                    <a:pt x="6900" y="27427"/>
                    <a:pt x="6903" y="27122"/>
                    <a:pt x="6681" y="27122"/>
                  </a:cubicBezTo>
                  <a:cubicBezTo>
                    <a:pt x="6677" y="27122"/>
                    <a:pt x="6672" y="27122"/>
                    <a:pt x="6668" y="27122"/>
                  </a:cubicBezTo>
                  <a:cubicBezTo>
                    <a:pt x="6445" y="27139"/>
                    <a:pt x="6201" y="27151"/>
                    <a:pt x="5958" y="27165"/>
                  </a:cubicBezTo>
                  <a:cubicBezTo>
                    <a:pt x="5943" y="27154"/>
                    <a:pt x="5929" y="27145"/>
                    <a:pt x="5915" y="27139"/>
                  </a:cubicBezTo>
                  <a:cubicBezTo>
                    <a:pt x="5808" y="27099"/>
                    <a:pt x="5699" y="27081"/>
                    <a:pt x="5590" y="27081"/>
                  </a:cubicBezTo>
                  <a:cubicBezTo>
                    <a:pt x="5441" y="27081"/>
                    <a:pt x="5291" y="27115"/>
                    <a:pt x="5144" y="27171"/>
                  </a:cubicBezTo>
                  <a:cubicBezTo>
                    <a:pt x="3992" y="27131"/>
                    <a:pt x="2846" y="26844"/>
                    <a:pt x="2387" y="25689"/>
                  </a:cubicBezTo>
                  <a:cubicBezTo>
                    <a:pt x="1843" y="25133"/>
                    <a:pt x="1892" y="24555"/>
                    <a:pt x="2531" y="23947"/>
                  </a:cubicBezTo>
                  <a:cubicBezTo>
                    <a:pt x="2568" y="23239"/>
                    <a:pt x="2880" y="22804"/>
                    <a:pt x="3462" y="22632"/>
                  </a:cubicBezTo>
                  <a:cubicBezTo>
                    <a:pt x="3866" y="22371"/>
                    <a:pt x="4419" y="22248"/>
                    <a:pt x="4880" y="22113"/>
                  </a:cubicBezTo>
                  <a:cubicBezTo>
                    <a:pt x="5310" y="21982"/>
                    <a:pt x="5196" y="21400"/>
                    <a:pt x="4777" y="21360"/>
                  </a:cubicBezTo>
                  <a:cubicBezTo>
                    <a:pt x="3766" y="21259"/>
                    <a:pt x="2812" y="20916"/>
                    <a:pt x="2064" y="20199"/>
                  </a:cubicBezTo>
                  <a:cubicBezTo>
                    <a:pt x="1852" y="19941"/>
                    <a:pt x="1642" y="19684"/>
                    <a:pt x="1430" y="19420"/>
                  </a:cubicBezTo>
                  <a:cubicBezTo>
                    <a:pt x="1574" y="17756"/>
                    <a:pt x="2307" y="16925"/>
                    <a:pt x="3627" y="16925"/>
                  </a:cubicBezTo>
                  <a:cubicBezTo>
                    <a:pt x="3734" y="16925"/>
                    <a:pt x="3845" y="16930"/>
                    <a:pt x="3961" y="16941"/>
                  </a:cubicBezTo>
                  <a:cubicBezTo>
                    <a:pt x="4161" y="16918"/>
                    <a:pt x="4310" y="16749"/>
                    <a:pt x="4304" y="16549"/>
                  </a:cubicBezTo>
                  <a:cubicBezTo>
                    <a:pt x="4304" y="16380"/>
                    <a:pt x="4197" y="16224"/>
                    <a:pt x="3983" y="16224"/>
                  </a:cubicBezTo>
                  <a:cubicBezTo>
                    <a:pt x="3976" y="16224"/>
                    <a:pt x="3968" y="16225"/>
                    <a:pt x="3961" y="16225"/>
                  </a:cubicBezTo>
                  <a:cubicBezTo>
                    <a:pt x="2367" y="16317"/>
                    <a:pt x="1" y="16927"/>
                    <a:pt x="450" y="19036"/>
                  </a:cubicBezTo>
                  <a:cubicBezTo>
                    <a:pt x="754" y="20463"/>
                    <a:pt x="2058" y="21388"/>
                    <a:pt x="3422" y="21835"/>
                  </a:cubicBezTo>
                  <a:cubicBezTo>
                    <a:pt x="2029" y="22460"/>
                    <a:pt x="875" y="23477"/>
                    <a:pt x="1287" y="25260"/>
                  </a:cubicBezTo>
                  <a:cubicBezTo>
                    <a:pt x="1642" y="26815"/>
                    <a:pt x="2909" y="27629"/>
                    <a:pt x="4316" y="27807"/>
                  </a:cubicBezTo>
                  <a:cubicBezTo>
                    <a:pt x="4270" y="27864"/>
                    <a:pt x="4224" y="27921"/>
                    <a:pt x="4187" y="27979"/>
                  </a:cubicBezTo>
                  <a:cubicBezTo>
                    <a:pt x="3806" y="28586"/>
                    <a:pt x="3734" y="29397"/>
                    <a:pt x="4175" y="29996"/>
                  </a:cubicBezTo>
                  <a:cubicBezTo>
                    <a:pt x="4506" y="30446"/>
                    <a:pt x="5052" y="30664"/>
                    <a:pt x="5598" y="30664"/>
                  </a:cubicBezTo>
                  <a:cubicBezTo>
                    <a:pt x="5947" y="30664"/>
                    <a:pt x="6296" y="30575"/>
                    <a:pt x="6588" y="30400"/>
                  </a:cubicBezTo>
                  <a:lnTo>
                    <a:pt x="6588" y="30400"/>
                  </a:lnTo>
                  <a:cubicBezTo>
                    <a:pt x="6387" y="31400"/>
                    <a:pt x="6920" y="32400"/>
                    <a:pt x="8018" y="32907"/>
                  </a:cubicBezTo>
                  <a:cubicBezTo>
                    <a:pt x="8551" y="33154"/>
                    <a:pt x="9132" y="33264"/>
                    <a:pt x="9724" y="33264"/>
                  </a:cubicBezTo>
                  <a:cubicBezTo>
                    <a:pt x="11202" y="33264"/>
                    <a:pt x="12745" y="32577"/>
                    <a:pt x="13769" y="31638"/>
                  </a:cubicBezTo>
                  <a:cubicBezTo>
                    <a:pt x="15027" y="30483"/>
                    <a:pt x="15717" y="28924"/>
                    <a:pt x="16052" y="27288"/>
                  </a:cubicBezTo>
                  <a:cubicBezTo>
                    <a:pt x="16560" y="29340"/>
                    <a:pt x="17966" y="31056"/>
                    <a:pt x="19883" y="31953"/>
                  </a:cubicBezTo>
                  <a:cubicBezTo>
                    <a:pt x="20418" y="32203"/>
                    <a:pt x="21056" y="32413"/>
                    <a:pt x="21672" y="32413"/>
                  </a:cubicBezTo>
                  <a:cubicBezTo>
                    <a:pt x="22115" y="32413"/>
                    <a:pt x="22547" y="32304"/>
                    <a:pt x="22921" y="32022"/>
                  </a:cubicBezTo>
                  <a:cubicBezTo>
                    <a:pt x="23557" y="31543"/>
                    <a:pt x="23803" y="30732"/>
                    <a:pt x="23471" y="30036"/>
                  </a:cubicBezTo>
                  <a:lnTo>
                    <a:pt x="23471" y="30036"/>
                  </a:lnTo>
                  <a:cubicBezTo>
                    <a:pt x="23744" y="30205"/>
                    <a:pt x="24069" y="30288"/>
                    <a:pt x="24395" y="30288"/>
                  </a:cubicBezTo>
                  <a:cubicBezTo>
                    <a:pt x="24808" y="30288"/>
                    <a:pt x="25224" y="30155"/>
                    <a:pt x="25540" y="29896"/>
                  </a:cubicBezTo>
                  <a:cubicBezTo>
                    <a:pt x="26179" y="29377"/>
                    <a:pt x="26428" y="28283"/>
                    <a:pt x="25989" y="27558"/>
                  </a:cubicBezTo>
                  <a:cubicBezTo>
                    <a:pt x="27545" y="27549"/>
                    <a:pt x="28820" y="26013"/>
                    <a:pt x="28691" y="24469"/>
                  </a:cubicBezTo>
                  <a:cubicBezTo>
                    <a:pt x="28600" y="23374"/>
                    <a:pt x="27800" y="22366"/>
                    <a:pt x="26789" y="21876"/>
                  </a:cubicBezTo>
                  <a:cubicBezTo>
                    <a:pt x="28310" y="21580"/>
                    <a:pt x="29743" y="20798"/>
                    <a:pt x="29981" y="19093"/>
                  </a:cubicBezTo>
                  <a:cubicBezTo>
                    <a:pt x="30207" y="17463"/>
                    <a:pt x="28935" y="16503"/>
                    <a:pt x="27531" y="16173"/>
                  </a:cubicBezTo>
                  <a:cubicBezTo>
                    <a:pt x="28949" y="15239"/>
                    <a:pt x="29714" y="13179"/>
                    <a:pt x="29445" y="11566"/>
                  </a:cubicBezTo>
                  <a:cubicBezTo>
                    <a:pt x="29207" y="10145"/>
                    <a:pt x="28058" y="8950"/>
                    <a:pt x="26714" y="8669"/>
                  </a:cubicBezTo>
                  <a:cubicBezTo>
                    <a:pt x="27247" y="7933"/>
                    <a:pt x="27388" y="6958"/>
                    <a:pt x="26941" y="5981"/>
                  </a:cubicBezTo>
                  <a:cubicBezTo>
                    <a:pt x="26336" y="4647"/>
                    <a:pt x="25106" y="4111"/>
                    <a:pt x="23810" y="4111"/>
                  </a:cubicBezTo>
                  <a:cubicBezTo>
                    <a:pt x="23467" y="4111"/>
                    <a:pt x="23119" y="4149"/>
                    <a:pt x="22777" y="4219"/>
                  </a:cubicBezTo>
                  <a:cubicBezTo>
                    <a:pt x="23425" y="2483"/>
                    <a:pt x="22201" y="649"/>
                    <a:pt x="20153" y="448"/>
                  </a:cubicBezTo>
                  <a:cubicBezTo>
                    <a:pt x="20035" y="437"/>
                    <a:pt x="19917" y="431"/>
                    <a:pt x="19799" y="431"/>
                  </a:cubicBezTo>
                  <a:cubicBezTo>
                    <a:pt x="17930" y="431"/>
                    <a:pt x="15934" y="1860"/>
                    <a:pt x="15373" y="3646"/>
                  </a:cubicBezTo>
                  <a:cubicBezTo>
                    <a:pt x="14835" y="1718"/>
                    <a:pt x="13720" y="251"/>
                    <a:pt x="11494" y="21"/>
                  </a:cubicBezTo>
                  <a:cubicBezTo>
                    <a:pt x="11363" y="8"/>
                    <a:pt x="11231" y="1"/>
                    <a:pt x="110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4"/>
            <p:cNvSpPr/>
            <p:nvPr/>
          </p:nvSpPr>
          <p:spPr>
            <a:xfrm>
              <a:off x="4029750" y="4426100"/>
              <a:ext cx="352325" cy="762850"/>
            </a:xfrm>
            <a:custGeom>
              <a:avLst/>
              <a:gdLst/>
              <a:ahLst/>
              <a:cxnLst/>
              <a:rect l="l" t="t" r="r" b="b"/>
              <a:pathLst>
                <a:path w="14093" h="30514" extrusionOk="0">
                  <a:moveTo>
                    <a:pt x="4257" y="6211"/>
                  </a:moveTo>
                  <a:cubicBezTo>
                    <a:pt x="4422" y="6211"/>
                    <a:pt x="4496" y="6479"/>
                    <a:pt x="4341" y="6575"/>
                  </a:cubicBezTo>
                  <a:cubicBezTo>
                    <a:pt x="2726" y="7531"/>
                    <a:pt x="3139" y="9846"/>
                    <a:pt x="5064" y="9846"/>
                  </a:cubicBezTo>
                  <a:cubicBezTo>
                    <a:pt x="5147" y="9846"/>
                    <a:pt x="5233" y="9842"/>
                    <a:pt x="5321" y="9833"/>
                  </a:cubicBezTo>
                  <a:cubicBezTo>
                    <a:pt x="5334" y="9832"/>
                    <a:pt x="5347" y="9831"/>
                    <a:pt x="5359" y="9831"/>
                  </a:cubicBezTo>
                  <a:cubicBezTo>
                    <a:pt x="5698" y="9831"/>
                    <a:pt x="5751" y="10320"/>
                    <a:pt x="5496" y="10486"/>
                  </a:cubicBezTo>
                  <a:cubicBezTo>
                    <a:pt x="4717" y="11002"/>
                    <a:pt x="4379" y="11403"/>
                    <a:pt x="4221" y="12309"/>
                  </a:cubicBezTo>
                  <a:cubicBezTo>
                    <a:pt x="4043" y="13358"/>
                    <a:pt x="4679" y="14121"/>
                    <a:pt x="5725" y="14121"/>
                  </a:cubicBezTo>
                  <a:cubicBezTo>
                    <a:pt x="5756" y="14121"/>
                    <a:pt x="5786" y="14121"/>
                    <a:pt x="5817" y="14119"/>
                  </a:cubicBezTo>
                  <a:cubicBezTo>
                    <a:pt x="5823" y="14119"/>
                    <a:pt x="5829" y="14119"/>
                    <a:pt x="5834" y="14119"/>
                  </a:cubicBezTo>
                  <a:cubicBezTo>
                    <a:pt x="5863" y="14119"/>
                    <a:pt x="5891" y="14125"/>
                    <a:pt x="5917" y="14137"/>
                  </a:cubicBezTo>
                  <a:cubicBezTo>
                    <a:pt x="5886" y="13842"/>
                    <a:pt x="5880" y="13544"/>
                    <a:pt x="5906" y="13246"/>
                  </a:cubicBezTo>
                  <a:cubicBezTo>
                    <a:pt x="5924" y="13016"/>
                    <a:pt x="6088" y="12913"/>
                    <a:pt x="6253" y="12913"/>
                  </a:cubicBezTo>
                  <a:cubicBezTo>
                    <a:pt x="6457" y="12913"/>
                    <a:pt x="6663" y="13070"/>
                    <a:pt x="6599" y="13340"/>
                  </a:cubicBezTo>
                  <a:cubicBezTo>
                    <a:pt x="6459" y="13910"/>
                    <a:pt x="6511" y="14472"/>
                    <a:pt x="6634" y="15036"/>
                  </a:cubicBezTo>
                  <a:cubicBezTo>
                    <a:pt x="6670" y="15206"/>
                    <a:pt x="6518" y="15346"/>
                    <a:pt x="6378" y="15346"/>
                  </a:cubicBezTo>
                  <a:cubicBezTo>
                    <a:pt x="6308" y="15346"/>
                    <a:pt x="6240" y="15309"/>
                    <a:pt x="6201" y="15223"/>
                  </a:cubicBezTo>
                  <a:lnTo>
                    <a:pt x="6201" y="15220"/>
                  </a:lnTo>
                  <a:cubicBezTo>
                    <a:pt x="6118" y="15034"/>
                    <a:pt x="6052" y="14839"/>
                    <a:pt x="6003" y="14638"/>
                  </a:cubicBezTo>
                  <a:cubicBezTo>
                    <a:pt x="5995" y="14647"/>
                    <a:pt x="5978" y="14650"/>
                    <a:pt x="5972" y="14658"/>
                  </a:cubicBezTo>
                  <a:cubicBezTo>
                    <a:pt x="4708" y="15770"/>
                    <a:pt x="3402" y="18564"/>
                    <a:pt x="6012" y="19068"/>
                  </a:cubicBezTo>
                  <a:cubicBezTo>
                    <a:pt x="6396" y="19142"/>
                    <a:pt x="6330" y="19678"/>
                    <a:pt x="6012" y="19787"/>
                  </a:cubicBezTo>
                  <a:cubicBezTo>
                    <a:pt x="4247" y="21120"/>
                    <a:pt x="4284" y="22197"/>
                    <a:pt x="6121" y="23019"/>
                  </a:cubicBezTo>
                  <a:cubicBezTo>
                    <a:pt x="6507" y="23142"/>
                    <a:pt x="6391" y="23682"/>
                    <a:pt x="6030" y="23682"/>
                  </a:cubicBezTo>
                  <a:cubicBezTo>
                    <a:pt x="6002" y="23682"/>
                    <a:pt x="5973" y="23679"/>
                    <a:pt x="5943" y="23673"/>
                  </a:cubicBezTo>
                  <a:cubicBezTo>
                    <a:pt x="5702" y="23618"/>
                    <a:pt x="5470" y="23535"/>
                    <a:pt x="5250" y="23420"/>
                  </a:cubicBezTo>
                  <a:cubicBezTo>
                    <a:pt x="4740" y="23547"/>
                    <a:pt x="4290" y="23913"/>
                    <a:pt x="4218" y="24475"/>
                  </a:cubicBezTo>
                  <a:cubicBezTo>
                    <a:pt x="4124" y="25151"/>
                    <a:pt x="4582" y="25489"/>
                    <a:pt x="5046" y="25867"/>
                  </a:cubicBezTo>
                  <a:cubicBezTo>
                    <a:pt x="5228" y="26016"/>
                    <a:pt x="5095" y="26374"/>
                    <a:pt x="4866" y="26374"/>
                  </a:cubicBezTo>
                  <a:cubicBezTo>
                    <a:pt x="4856" y="26374"/>
                    <a:pt x="4847" y="26373"/>
                    <a:pt x="4837" y="26372"/>
                  </a:cubicBezTo>
                  <a:cubicBezTo>
                    <a:pt x="3915" y="26251"/>
                    <a:pt x="3361" y="25125"/>
                    <a:pt x="3591" y="24271"/>
                  </a:cubicBezTo>
                  <a:cubicBezTo>
                    <a:pt x="3751" y="23687"/>
                    <a:pt x="4235" y="23257"/>
                    <a:pt x="4797" y="23108"/>
                  </a:cubicBezTo>
                  <a:cubicBezTo>
                    <a:pt x="3694" y="22163"/>
                    <a:pt x="3800" y="20423"/>
                    <a:pt x="5012" y="19495"/>
                  </a:cubicBezTo>
                  <a:cubicBezTo>
                    <a:pt x="4233" y="19062"/>
                    <a:pt x="3731" y="18251"/>
                    <a:pt x="3731" y="17283"/>
                  </a:cubicBezTo>
                  <a:cubicBezTo>
                    <a:pt x="3731" y="16183"/>
                    <a:pt x="4361" y="15372"/>
                    <a:pt x="5184" y="14767"/>
                  </a:cubicBezTo>
                  <a:cubicBezTo>
                    <a:pt x="4359" y="14687"/>
                    <a:pt x="3637" y="14056"/>
                    <a:pt x="3416" y="13191"/>
                  </a:cubicBezTo>
                  <a:cubicBezTo>
                    <a:pt x="3138" y="12125"/>
                    <a:pt x="3657" y="11177"/>
                    <a:pt x="4399" y="10469"/>
                  </a:cubicBezTo>
                  <a:cubicBezTo>
                    <a:pt x="2410" y="9962"/>
                    <a:pt x="1940" y="7137"/>
                    <a:pt x="4190" y="6225"/>
                  </a:cubicBezTo>
                  <a:cubicBezTo>
                    <a:pt x="4213" y="6216"/>
                    <a:pt x="4236" y="6211"/>
                    <a:pt x="4257" y="6211"/>
                  </a:cubicBezTo>
                  <a:close/>
                  <a:moveTo>
                    <a:pt x="4127" y="0"/>
                  </a:moveTo>
                  <a:cubicBezTo>
                    <a:pt x="3656" y="0"/>
                    <a:pt x="3209" y="142"/>
                    <a:pt x="2717" y="349"/>
                  </a:cubicBezTo>
                  <a:cubicBezTo>
                    <a:pt x="1233" y="982"/>
                    <a:pt x="89" y="2443"/>
                    <a:pt x="101" y="4062"/>
                  </a:cubicBezTo>
                  <a:cubicBezTo>
                    <a:pt x="467" y="6942"/>
                    <a:pt x="0" y="10314"/>
                    <a:pt x="20" y="12231"/>
                  </a:cubicBezTo>
                  <a:cubicBezTo>
                    <a:pt x="63" y="16019"/>
                    <a:pt x="786" y="19810"/>
                    <a:pt x="734" y="23587"/>
                  </a:cubicBezTo>
                  <a:cubicBezTo>
                    <a:pt x="725" y="24074"/>
                    <a:pt x="697" y="24569"/>
                    <a:pt x="639" y="25062"/>
                  </a:cubicBezTo>
                  <a:cubicBezTo>
                    <a:pt x="946" y="26386"/>
                    <a:pt x="1536" y="27618"/>
                    <a:pt x="2462" y="28630"/>
                  </a:cubicBezTo>
                  <a:cubicBezTo>
                    <a:pt x="2980" y="29194"/>
                    <a:pt x="3596" y="29690"/>
                    <a:pt x="4281" y="30039"/>
                  </a:cubicBezTo>
                  <a:cubicBezTo>
                    <a:pt x="4685" y="30249"/>
                    <a:pt x="5115" y="30441"/>
                    <a:pt x="5574" y="30498"/>
                  </a:cubicBezTo>
                  <a:cubicBezTo>
                    <a:pt x="5659" y="30508"/>
                    <a:pt x="5744" y="30513"/>
                    <a:pt x="5829" y="30513"/>
                  </a:cubicBezTo>
                  <a:cubicBezTo>
                    <a:pt x="6733" y="30513"/>
                    <a:pt x="7587" y="29938"/>
                    <a:pt x="7238" y="28982"/>
                  </a:cubicBezTo>
                  <a:cubicBezTo>
                    <a:pt x="7154" y="28757"/>
                    <a:pt x="7349" y="28598"/>
                    <a:pt x="7543" y="28598"/>
                  </a:cubicBezTo>
                  <a:cubicBezTo>
                    <a:pt x="7547" y="28598"/>
                    <a:pt x="7550" y="28598"/>
                    <a:pt x="7554" y="28598"/>
                  </a:cubicBezTo>
                  <a:cubicBezTo>
                    <a:pt x="7533" y="28572"/>
                    <a:pt x="7508" y="28552"/>
                    <a:pt x="7488" y="28527"/>
                  </a:cubicBezTo>
                  <a:cubicBezTo>
                    <a:pt x="7398" y="28409"/>
                    <a:pt x="7523" y="28266"/>
                    <a:pt x="7647" y="28266"/>
                  </a:cubicBezTo>
                  <a:cubicBezTo>
                    <a:pt x="7674" y="28266"/>
                    <a:pt x="7701" y="28273"/>
                    <a:pt x="7725" y="28289"/>
                  </a:cubicBezTo>
                  <a:cubicBezTo>
                    <a:pt x="8030" y="28470"/>
                    <a:pt x="8383" y="28595"/>
                    <a:pt x="8727" y="28595"/>
                  </a:cubicBezTo>
                  <a:cubicBezTo>
                    <a:pt x="9029" y="28595"/>
                    <a:pt x="9324" y="28499"/>
                    <a:pt x="9574" y="28260"/>
                  </a:cubicBezTo>
                  <a:cubicBezTo>
                    <a:pt x="10107" y="27753"/>
                    <a:pt x="9966" y="27074"/>
                    <a:pt x="9685" y="26492"/>
                  </a:cubicBezTo>
                  <a:cubicBezTo>
                    <a:pt x="9574" y="26277"/>
                    <a:pt x="9728" y="26019"/>
                    <a:pt x="9972" y="26019"/>
                  </a:cubicBezTo>
                  <a:cubicBezTo>
                    <a:pt x="10009" y="25973"/>
                    <a:pt x="10066" y="25948"/>
                    <a:pt x="10127" y="25948"/>
                  </a:cubicBezTo>
                  <a:cubicBezTo>
                    <a:pt x="11628" y="25807"/>
                    <a:pt x="12780" y="24386"/>
                    <a:pt x="12273" y="22887"/>
                  </a:cubicBezTo>
                  <a:cubicBezTo>
                    <a:pt x="11880" y="21730"/>
                    <a:pt x="10843" y="21300"/>
                    <a:pt x="9754" y="21100"/>
                  </a:cubicBezTo>
                  <a:cubicBezTo>
                    <a:pt x="9671" y="21306"/>
                    <a:pt x="9545" y="21481"/>
                    <a:pt x="9382" y="21584"/>
                  </a:cubicBezTo>
                  <a:cubicBezTo>
                    <a:pt x="9349" y="21603"/>
                    <a:pt x="9316" y="21612"/>
                    <a:pt x="9285" y="21612"/>
                  </a:cubicBezTo>
                  <a:cubicBezTo>
                    <a:pt x="9164" y="21612"/>
                    <a:pt x="9064" y="21485"/>
                    <a:pt x="9089" y="21357"/>
                  </a:cubicBezTo>
                  <a:cubicBezTo>
                    <a:pt x="9155" y="21039"/>
                    <a:pt x="9304" y="20776"/>
                    <a:pt x="9250" y="20438"/>
                  </a:cubicBezTo>
                  <a:cubicBezTo>
                    <a:pt x="9201" y="20117"/>
                    <a:pt x="8980" y="19913"/>
                    <a:pt x="8880" y="19621"/>
                  </a:cubicBezTo>
                  <a:cubicBezTo>
                    <a:pt x="8809" y="19407"/>
                    <a:pt x="8994" y="19260"/>
                    <a:pt x="9177" y="19260"/>
                  </a:cubicBezTo>
                  <a:cubicBezTo>
                    <a:pt x="9223" y="19260"/>
                    <a:pt x="9268" y="19269"/>
                    <a:pt x="9310" y="19289"/>
                  </a:cubicBezTo>
                  <a:cubicBezTo>
                    <a:pt x="9680" y="19458"/>
                    <a:pt x="9860" y="19925"/>
                    <a:pt x="9869" y="20400"/>
                  </a:cubicBezTo>
                  <a:cubicBezTo>
                    <a:pt x="9887" y="20400"/>
                    <a:pt x="9905" y="20400"/>
                    <a:pt x="9923" y="20400"/>
                  </a:cubicBezTo>
                  <a:cubicBezTo>
                    <a:pt x="10015" y="20400"/>
                    <a:pt x="10108" y="20406"/>
                    <a:pt x="10201" y="20418"/>
                  </a:cubicBezTo>
                  <a:cubicBezTo>
                    <a:pt x="11614" y="20220"/>
                    <a:pt x="13221" y="19658"/>
                    <a:pt x="13617" y="18122"/>
                  </a:cubicBezTo>
                  <a:cubicBezTo>
                    <a:pt x="14092" y="16277"/>
                    <a:pt x="12147" y="15718"/>
                    <a:pt x="10748" y="15609"/>
                  </a:cubicBezTo>
                  <a:cubicBezTo>
                    <a:pt x="10657" y="15601"/>
                    <a:pt x="10568" y="15558"/>
                    <a:pt x="10505" y="15492"/>
                  </a:cubicBezTo>
                  <a:cubicBezTo>
                    <a:pt x="10448" y="15495"/>
                    <a:pt x="10393" y="15503"/>
                    <a:pt x="10341" y="15503"/>
                  </a:cubicBezTo>
                  <a:cubicBezTo>
                    <a:pt x="10340" y="15503"/>
                    <a:pt x="10338" y="15504"/>
                    <a:pt x="10336" y="15504"/>
                  </a:cubicBezTo>
                  <a:cubicBezTo>
                    <a:pt x="10064" y="15504"/>
                    <a:pt x="10068" y="15091"/>
                    <a:pt x="10341" y="15074"/>
                  </a:cubicBezTo>
                  <a:cubicBezTo>
                    <a:pt x="10373" y="15071"/>
                    <a:pt x="10407" y="15068"/>
                    <a:pt x="10439" y="15062"/>
                  </a:cubicBezTo>
                  <a:cubicBezTo>
                    <a:pt x="10498" y="14947"/>
                    <a:pt x="10615" y="14873"/>
                    <a:pt x="10744" y="14873"/>
                  </a:cubicBezTo>
                  <a:cubicBezTo>
                    <a:pt x="10746" y="14873"/>
                    <a:pt x="10749" y="14873"/>
                    <a:pt x="10751" y="14873"/>
                  </a:cubicBezTo>
                  <a:cubicBezTo>
                    <a:pt x="10889" y="14873"/>
                    <a:pt x="11029" y="14882"/>
                    <a:pt x="11170" y="14890"/>
                  </a:cubicBezTo>
                  <a:cubicBezTo>
                    <a:pt x="13920" y="13793"/>
                    <a:pt x="13746" y="8229"/>
                    <a:pt x="10582" y="8229"/>
                  </a:cubicBezTo>
                  <a:cubicBezTo>
                    <a:pt x="10516" y="8229"/>
                    <a:pt x="10448" y="8232"/>
                    <a:pt x="10379" y="8237"/>
                  </a:cubicBezTo>
                  <a:cubicBezTo>
                    <a:pt x="10138" y="8394"/>
                    <a:pt x="9877" y="8518"/>
                    <a:pt x="9602" y="8604"/>
                  </a:cubicBezTo>
                  <a:cubicBezTo>
                    <a:pt x="9564" y="8616"/>
                    <a:pt x="9527" y="8621"/>
                    <a:pt x="9492" y="8621"/>
                  </a:cubicBezTo>
                  <a:cubicBezTo>
                    <a:pt x="9328" y="8621"/>
                    <a:pt x="9215" y="8496"/>
                    <a:pt x="9187" y="8351"/>
                  </a:cubicBezTo>
                  <a:cubicBezTo>
                    <a:pt x="9021" y="8200"/>
                    <a:pt x="8983" y="7896"/>
                    <a:pt x="9221" y="7773"/>
                  </a:cubicBezTo>
                  <a:cubicBezTo>
                    <a:pt x="9585" y="7584"/>
                    <a:pt x="9986" y="7475"/>
                    <a:pt x="10396" y="7455"/>
                  </a:cubicBezTo>
                  <a:cubicBezTo>
                    <a:pt x="12055" y="6291"/>
                    <a:pt x="10362" y="4443"/>
                    <a:pt x="9247" y="3996"/>
                  </a:cubicBezTo>
                  <a:cubicBezTo>
                    <a:pt x="8749" y="3796"/>
                    <a:pt x="8338" y="3701"/>
                    <a:pt x="7931" y="3701"/>
                  </a:cubicBezTo>
                  <a:cubicBezTo>
                    <a:pt x="7506" y="3701"/>
                    <a:pt x="7086" y="3804"/>
                    <a:pt x="6576" y="3999"/>
                  </a:cubicBezTo>
                  <a:cubicBezTo>
                    <a:pt x="6543" y="4012"/>
                    <a:pt x="6510" y="4018"/>
                    <a:pt x="6476" y="4018"/>
                  </a:cubicBezTo>
                  <a:cubicBezTo>
                    <a:pt x="6225" y="4018"/>
                    <a:pt x="5995" y="3684"/>
                    <a:pt x="6167" y="3469"/>
                  </a:cubicBezTo>
                  <a:cubicBezTo>
                    <a:pt x="7009" y="2369"/>
                    <a:pt x="6141" y="581"/>
                    <a:pt x="4980" y="157"/>
                  </a:cubicBezTo>
                  <a:cubicBezTo>
                    <a:pt x="4679" y="47"/>
                    <a:pt x="4399" y="0"/>
                    <a:pt x="4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4"/>
            <p:cNvSpPr/>
            <p:nvPr/>
          </p:nvSpPr>
          <p:spPr>
            <a:xfrm>
              <a:off x="4078250" y="4581300"/>
              <a:ext cx="118275" cy="504075"/>
            </a:xfrm>
            <a:custGeom>
              <a:avLst/>
              <a:gdLst/>
              <a:ahLst/>
              <a:cxnLst/>
              <a:rect l="l" t="t" r="r" b="b"/>
              <a:pathLst>
                <a:path w="4731" h="20163" extrusionOk="0">
                  <a:moveTo>
                    <a:pt x="2317" y="0"/>
                  </a:moveTo>
                  <a:cubicBezTo>
                    <a:pt x="2296" y="0"/>
                    <a:pt x="2273" y="5"/>
                    <a:pt x="2250" y="15"/>
                  </a:cubicBezTo>
                  <a:cubicBezTo>
                    <a:pt x="0" y="926"/>
                    <a:pt x="473" y="3751"/>
                    <a:pt x="2459" y="4261"/>
                  </a:cubicBezTo>
                  <a:cubicBezTo>
                    <a:pt x="1719" y="4966"/>
                    <a:pt x="1198" y="5917"/>
                    <a:pt x="1476" y="6983"/>
                  </a:cubicBezTo>
                  <a:cubicBezTo>
                    <a:pt x="1697" y="7846"/>
                    <a:pt x="2419" y="8476"/>
                    <a:pt x="3247" y="8559"/>
                  </a:cubicBezTo>
                  <a:cubicBezTo>
                    <a:pt x="2421" y="9161"/>
                    <a:pt x="1791" y="9972"/>
                    <a:pt x="1791" y="11072"/>
                  </a:cubicBezTo>
                  <a:cubicBezTo>
                    <a:pt x="1791" y="12040"/>
                    <a:pt x="2293" y="12851"/>
                    <a:pt x="3075" y="13284"/>
                  </a:cubicBezTo>
                  <a:cubicBezTo>
                    <a:pt x="1863" y="14212"/>
                    <a:pt x="1754" y="15952"/>
                    <a:pt x="2857" y="16897"/>
                  </a:cubicBezTo>
                  <a:cubicBezTo>
                    <a:pt x="2295" y="17046"/>
                    <a:pt x="1814" y="17476"/>
                    <a:pt x="1654" y="18061"/>
                  </a:cubicBezTo>
                  <a:cubicBezTo>
                    <a:pt x="1424" y="18914"/>
                    <a:pt x="1977" y="20041"/>
                    <a:pt x="2897" y="20161"/>
                  </a:cubicBezTo>
                  <a:cubicBezTo>
                    <a:pt x="2907" y="20162"/>
                    <a:pt x="2916" y="20163"/>
                    <a:pt x="2926" y="20163"/>
                  </a:cubicBezTo>
                  <a:cubicBezTo>
                    <a:pt x="3155" y="20163"/>
                    <a:pt x="3288" y="19805"/>
                    <a:pt x="3106" y="19657"/>
                  </a:cubicBezTo>
                  <a:cubicBezTo>
                    <a:pt x="2645" y="19278"/>
                    <a:pt x="2187" y="18940"/>
                    <a:pt x="2281" y="18264"/>
                  </a:cubicBezTo>
                  <a:cubicBezTo>
                    <a:pt x="2353" y="17702"/>
                    <a:pt x="2800" y="17336"/>
                    <a:pt x="3313" y="17210"/>
                  </a:cubicBezTo>
                  <a:cubicBezTo>
                    <a:pt x="3530" y="17324"/>
                    <a:pt x="3762" y="17407"/>
                    <a:pt x="4003" y="17462"/>
                  </a:cubicBezTo>
                  <a:cubicBezTo>
                    <a:pt x="4033" y="17468"/>
                    <a:pt x="4062" y="17472"/>
                    <a:pt x="4090" y="17472"/>
                  </a:cubicBezTo>
                  <a:cubicBezTo>
                    <a:pt x="4451" y="17472"/>
                    <a:pt x="4567" y="16931"/>
                    <a:pt x="4184" y="16808"/>
                  </a:cubicBezTo>
                  <a:cubicBezTo>
                    <a:pt x="2344" y="15986"/>
                    <a:pt x="2307" y="14909"/>
                    <a:pt x="4072" y="13576"/>
                  </a:cubicBezTo>
                  <a:cubicBezTo>
                    <a:pt x="4393" y="13465"/>
                    <a:pt x="4459" y="12934"/>
                    <a:pt x="4072" y="12857"/>
                  </a:cubicBezTo>
                  <a:cubicBezTo>
                    <a:pt x="1464" y="12353"/>
                    <a:pt x="2771" y="9559"/>
                    <a:pt x="4032" y="8447"/>
                  </a:cubicBezTo>
                  <a:cubicBezTo>
                    <a:pt x="4040" y="8439"/>
                    <a:pt x="4058" y="8436"/>
                    <a:pt x="4063" y="8427"/>
                  </a:cubicBezTo>
                  <a:cubicBezTo>
                    <a:pt x="4112" y="8628"/>
                    <a:pt x="4178" y="8826"/>
                    <a:pt x="4261" y="9015"/>
                  </a:cubicBezTo>
                  <a:cubicBezTo>
                    <a:pt x="4300" y="9101"/>
                    <a:pt x="4368" y="9138"/>
                    <a:pt x="4439" y="9138"/>
                  </a:cubicBezTo>
                  <a:cubicBezTo>
                    <a:pt x="4578" y="9138"/>
                    <a:pt x="4731" y="8998"/>
                    <a:pt x="4697" y="8828"/>
                  </a:cubicBezTo>
                  <a:cubicBezTo>
                    <a:pt x="4573" y="8264"/>
                    <a:pt x="4519" y="7702"/>
                    <a:pt x="4659" y="7129"/>
                  </a:cubicBezTo>
                  <a:cubicBezTo>
                    <a:pt x="4723" y="6858"/>
                    <a:pt x="4517" y="6701"/>
                    <a:pt x="4314" y="6701"/>
                  </a:cubicBezTo>
                  <a:cubicBezTo>
                    <a:pt x="4149" y="6701"/>
                    <a:pt x="3985" y="6804"/>
                    <a:pt x="3966" y="7035"/>
                  </a:cubicBezTo>
                  <a:cubicBezTo>
                    <a:pt x="3943" y="7333"/>
                    <a:pt x="3946" y="7631"/>
                    <a:pt x="3980" y="7926"/>
                  </a:cubicBezTo>
                  <a:cubicBezTo>
                    <a:pt x="3952" y="7914"/>
                    <a:pt x="3923" y="7908"/>
                    <a:pt x="3894" y="7908"/>
                  </a:cubicBezTo>
                  <a:cubicBezTo>
                    <a:pt x="3889" y="7908"/>
                    <a:pt x="3883" y="7908"/>
                    <a:pt x="3877" y="7909"/>
                  </a:cubicBezTo>
                  <a:cubicBezTo>
                    <a:pt x="3846" y="7910"/>
                    <a:pt x="3816" y="7911"/>
                    <a:pt x="3786" y="7911"/>
                  </a:cubicBezTo>
                  <a:cubicBezTo>
                    <a:pt x="2742" y="7911"/>
                    <a:pt x="2103" y="7148"/>
                    <a:pt x="2284" y="6098"/>
                  </a:cubicBezTo>
                  <a:cubicBezTo>
                    <a:pt x="2439" y="5192"/>
                    <a:pt x="2780" y="4791"/>
                    <a:pt x="3556" y="4275"/>
                  </a:cubicBezTo>
                  <a:cubicBezTo>
                    <a:pt x="3811" y="4109"/>
                    <a:pt x="3758" y="3620"/>
                    <a:pt x="3416" y="3620"/>
                  </a:cubicBezTo>
                  <a:cubicBezTo>
                    <a:pt x="3405" y="3620"/>
                    <a:pt x="3393" y="3621"/>
                    <a:pt x="3381" y="3622"/>
                  </a:cubicBezTo>
                  <a:cubicBezTo>
                    <a:pt x="3293" y="3631"/>
                    <a:pt x="3207" y="3635"/>
                    <a:pt x="3124" y="3635"/>
                  </a:cubicBezTo>
                  <a:cubicBezTo>
                    <a:pt x="1199" y="3635"/>
                    <a:pt x="789" y="1323"/>
                    <a:pt x="2401" y="364"/>
                  </a:cubicBezTo>
                  <a:cubicBezTo>
                    <a:pt x="2559" y="270"/>
                    <a:pt x="2482" y="0"/>
                    <a:pt x="231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4"/>
            <p:cNvSpPr/>
            <p:nvPr/>
          </p:nvSpPr>
          <p:spPr>
            <a:xfrm>
              <a:off x="3671075" y="4414600"/>
              <a:ext cx="360700" cy="794375"/>
            </a:xfrm>
            <a:custGeom>
              <a:avLst/>
              <a:gdLst/>
              <a:ahLst/>
              <a:cxnLst/>
              <a:rect l="l" t="t" r="r" b="b"/>
              <a:pathLst>
                <a:path w="14428" h="31775" extrusionOk="0">
                  <a:moveTo>
                    <a:pt x="9050" y="8453"/>
                  </a:moveTo>
                  <a:cubicBezTo>
                    <a:pt x="10011" y="8453"/>
                    <a:pt x="10908" y="9628"/>
                    <a:pt x="10963" y="10525"/>
                  </a:cubicBezTo>
                  <a:cubicBezTo>
                    <a:pt x="11058" y="12041"/>
                    <a:pt x="9554" y="13138"/>
                    <a:pt x="8216" y="13416"/>
                  </a:cubicBezTo>
                  <a:cubicBezTo>
                    <a:pt x="9657" y="13433"/>
                    <a:pt x="11055" y="14482"/>
                    <a:pt x="11067" y="16055"/>
                  </a:cubicBezTo>
                  <a:cubicBezTo>
                    <a:pt x="11078" y="17155"/>
                    <a:pt x="10428" y="17972"/>
                    <a:pt x="9554" y="18402"/>
                  </a:cubicBezTo>
                  <a:cubicBezTo>
                    <a:pt x="10459" y="18849"/>
                    <a:pt x="11147" y="19671"/>
                    <a:pt x="11115" y="20786"/>
                  </a:cubicBezTo>
                  <a:cubicBezTo>
                    <a:pt x="11071" y="22159"/>
                    <a:pt x="9935" y="23109"/>
                    <a:pt x="8674" y="23109"/>
                  </a:cubicBezTo>
                  <a:cubicBezTo>
                    <a:pt x="8474" y="23109"/>
                    <a:pt x="8272" y="23085"/>
                    <a:pt x="8069" y="23035"/>
                  </a:cubicBezTo>
                  <a:cubicBezTo>
                    <a:pt x="8009" y="23021"/>
                    <a:pt x="7961" y="22984"/>
                    <a:pt x="7929" y="22932"/>
                  </a:cubicBezTo>
                  <a:cubicBezTo>
                    <a:pt x="7926" y="23049"/>
                    <a:pt x="7918" y="23170"/>
                    <a:pt x="7906" y="23287"/>
                  </a:cubicBezTo>
                  <a:cubicBezTo>
                    <a:pt x="8078" y="23251"/>
                    <a:pt x="8249" y="23233"/>
                    <a:pt x="8417" y="23233"/>
                  </a:cubicBezTo>
                  <a:cubicBezTo>
                    <a:pt x="9797" y="23233"/>
                    <a:pt x="11015" y="24401"/>
                    <a:pt x="11058" y="25820"/>
                  </a:cubicBezTo>
                  <a:cubicBezTo>
                    <a:pt x="11089" y="26987"/>
                    <a:pt x="10205" y="28198"/>
                    <a:pt x="9065" y="28198"/>
                  </a:cubicBezTo>
                  <a:cubicBezTo>
                    <a:pt x="8845" y="28198"/>
                    <a:pt x="8614" y="28152"/>
                    <a:pt x="8379" y="28052"/>
                  </a:cubicBezTo>
                  <a:cubicBezTo>
                    <a:pt x="8216" y="27985"/>
                    <a:pt x="8308" y="27737"/>
                    <a:pt x="8456" y="27737"/>
                  </a:cubicBezTo>
                  <a:cubicBezTo>
                    <a:pt x="8472" y="27737"/>
                    <a:pt x="8488" y="27740"/>
                    <a:pt x="8505" y="27746"/>
                  </a:cubicBezTo>
                  <a:cubicBezTo>
                    <a:pt x="8666" y="27800"/>
                    <a:pt x="8818" y="27824"/>
                    <a:pt x="8961" y="27824"/>
                  </a:cubicBezTo>
                  <a:cubicBezTo>
                    <a:pt x="10047" y="27824"/>
                    <a:pt x="10605" y="26401"/>
                    <a:pt x="10342" y="25416"/>
                  </a:cubicBezTo>
                  <a:cubicBezTo>
                    <a:pt x="10049" y="24339"/>
                    <a:pt x="9113" y="23944"/>
                    <a:pt x="8112" y="23944"/>
                  </a:cubicBezTo>
                  <a:cubicBezTo>
                    <a:pt x="8045" y="23944"/>
                    <a:pt x="7979" y="23946"/>
                    <a:pt x="7912" y="23949"/>
                  </a:cubicBezTo>
                  <a:cubicBezTo>
                    <a:pt x="7869" y="23949"/>
                    <a:pt x="7826" y="23941"/>
                    <a:pt x="7783" y="23929"/>
                  </a:cubicBezTo>
                  <a:cubicBezTo>
                    <a:pt x="7760" y="24027"/>
                    <a:pt x="7731" y="24121"/>
                    <a:pt x="7694" y="24216"/>
                  </a:cubicBezTo>
                  <a:cubicBezTo>
                    <a:pt x="7666" y="24289"/>
                    <a:pt x="7605" y="24321"/>
                    <a:pt x="7545" y="24321"/>
                  </a:cubicBezTo>
                  <a:cubicBezTo>
                    <a:pt x="7456" y="24321"/>
                    <a:pt x="7370" y="24250"/>
                    <a:pt x="7399" y="24133"/>
                  </a:cubicBezTo>
                  <a:cubicBezTo>
                    <a:pt x="7522" y="23654"/>
                    <a:pt x="7597" y="23061"/>
                    <a:pt x="7399" y="22588"/>
                  </a:cubicBezTo>
                  <a:cubicBezTo>
                    <a:pt x="7309" y="22377"/>
                    <a:pt x="7505" y="22243"/>
                    <a:pt x="7689" y="22243"/>
                  </a:cubicBezTo>
                  <a:cubicBezTo>
                    <a:pt x="7832" y="22243"/>
                    <a:pt x="7967" y="22324"/>
                    <a:pt x="7955" y="22514"/>
                  </a:cubicBezTo>
                  <a:cubicBezTo>
                    <a:pt x="7952" y="22588"/>
                    <a:pt x="7949" y="22663"/>
                    <a:pt x="7943" y="22731"/>
                  </a:cubicBezTo>
                  <a:cubicBezTo>
                    <a:pt x="7983" y="22652"/>
                    <a:pt x="8064" y="22605"/>
                    <a:pt x="8150" y="22605"/>
                  </a:cubicBezTo>
                  <a:cubicBezTo>
                    <a:pt x="8163" y="22605"/>
                    <a:pt x="8176" y="22606"/>
                    <a:pt x="8190" y="22608"/>
                  </a:cubicBezTo>
                  <a:cubicBezTo>
                    <a:pt x="8362" y="22637"/>
                    <a:pt x="8523" y="22651"/>
                    <a:pt x="8672" y="22651"/>
                  </a:cubicBezTo>
                  <a:cubicBezTo>
                    <a:pt x="10563" y="22651"/>
                    <a:pt x="10575" y="20440"/>
                    <a:pt x="9789" y="19462"/>
                  </a:cubicBezTo>
                  <a:cubicBezTo>
                    <a:pt x="9399" y="18981"/>
                    <a:pt x="8869" y="18783"/>
                    <a:pt x="8302" y="18734"/>
                  </a:cubicBezTo>
                  <a:cubicBezTo>
                    <a:pt x="8250" y="18737"/>
                    <a:pt x="8199" y="18738"/>
                    <a:pt x="8147" y="18738"/>
                  </a:cubicBezTo>
                  <a:cubicBezTo>
                    <a:pt x="8033" y="18738"/>
                    <a:pt x="7919" y="18732"/>
                    <a:pt x="7806" y="18720"/>
                  </a:cubicBezTo>
                  <a:lnTo>
                    <a:pt x="7760" y="18720"/>
                  </a:lnTo>
                  <a:lnTo>
                    <a:pt x="7760" y="18717"/>
                  </a:lnTo>
                  <a:cubicBezTo>
                    <a:pt x="7726" y="18714"/>
                    <a:pt x="7697" y="18714"/>
                    <a:pt x="7665" y="18708"/>
                  </a:cubicBezTo>
                  <a:cubicBezTo>
                    <a:pt x="7256" y="18657"/>
                    <a:pt x="7387" y="18038"/>
                    <a:pt x="7760" y="18021"/>
                  </a:cubicBezTo>
                  <a:cubicBezTo>
                    <a:pt x="7807" y="18019"/>
                    <a:pt x="7855" y="18018"/>
                    <a:pt x="7902" y="18018"/>
                  </a:cubicBezTo>
                  <a:cubicBezTo>
                    <a:pt x="8017" y="18018"/>
                    <a:pt x="8131" y="18024"/>
                    <a:pt x="8247" y="18038"/>
                  </a:cubicBezTo>
                  <a:cubicBezTo>
                    <a:pt x="9327" y="17966"/>
                    <a:pt x="10161" y="17181"/>
                    <a:pt x="10345" y="16055"/>
                  </a:cubicBezTo>
                  <a:cubicBezTo>
                    <a:pt x="10568" y="14677"/>
                    <a:pt x="9006" y="14131"/>
                    <a:pt x="7981" y="14131"/>
                  </a:cubicBezTo>
                  <a:cubicBezTo>
                    <a:pt x="7902" y="14131"/>
                    <a:pt x="7826" y="14135"/>
                    <a:pt x="7754" y="14141"/>
                  </a:cubicBezTo>
                  <a:cubicBezTo>
                    <a:pt x="7614" y="14430"/>
                    <a:pt x="7408" y="14683"/>
                    <a:pt x="7153" y="14877"/>
                  </a:cubicBezTo>
                  <a:cubicBezTo>
                    <a:pt x="7115" y="14906"/>
                    <a:pt x="7078" y="14918"/>
                    <a:pt x="7043" y="14918"/>
                  </a:cubicBezTo>
                  <a:cubicBezTo>
                    <a:pt x="6889" y="14918"/>
                    <a:pt x="6777" y="14684"/>
                    <a:pt x="6900" y="14551"/>
                  </a:cubicBezTo>
                  <a:cubicBezTo>
                    <a:pt x="7327" y="14081"/>
                    <a:pt x="7516" y="13425"/>
                    <a:pt x="7256" y="12823"/>
                  </a:cubicBezTo>
                  <a:cubicBezTo>
                    <a:pt x="7134" y="12537"/>
                    <a:pt x="7354" y="12328"/>
                    <a:pt x="7568" y="12328"/>
                  </a:cubicBezTo>
                  <a:cubicBezTo>
                    <a:pt x="7692" y="12328"/>
                    <a:pt x="7814" y="12399"/>
                    <a:pt x="7866" y="12565"/>
                  </a:cubicBezTo>
                  <a:cubicBezTo>
                    <a:pt x="7912" y="12714"/>
                    <a:pt x="7940" y="12866"/>
                    <a:pt x="7952" y="13024"/>
                  </a:cubicBezTo>
                  <a:cubicBezTo>
                    <a:pt x="7975" y="13001"/>
                    <a:pt x="8004" y="12986"/>
                    <a:pt x="8035" y="12978"/>
                  </a:cubicBezTo>
                  <a:cubicBezTo>
                    <a:pt x="8961" y="12665"/>
                    <a:pt x="9975" y="12138"/>
                    <a:pt x="10256" y="11110"/>
                  </a:cubicBezTo>
                  <a:cubicBezTo>
                    <a:pt x="10402" y="10565"/>
                    <a:pt x="10221" y="9983"/>
                    <a:pt x="9829" y="9577"/>
                  </a:cubicBezTo>
                  <a:cubicBezTo>
                    <a:pt x="9436" y="9173"/>
                    <a:pt x="9038" y="9187"/>
                    <a:pt x="8531" y="9181"/>
                  </a:cubicBezTo>
                  <a:cubicBezTo>
                    <a:pt x="8244" y="9173"/>
                    <a:pt x="8158" y="8806"/>
                    <a:pt x="8387" y="8657"/>
                  </a:cubicBezTo>
                  <a:cubicBezTo>
                    <a:pt x="8605" y="8515"/>
                    <a:pt x="8830" y="8453"/>
                    <a:pt x="9050" y="8453"/>
                  </a:cubicBezTo>
                  <a:close/>
                  <a:moveTo>
                    <a:pt x="9766" y="1"/>
                  </a:moveTo>
                  <a:cubicBezTo>
                    <a:pt x="9074" y="1"/>
                    <a:pt x="8387" y="213"/>
                    <a:pt x="7926" y="714"/>
                  </a:cubicBezTo>
                  <a:cubicBezTo>
                    <a:pt x="6889" y="1849"/>
                    <a:pt x="7439" y="3763"/>
                    <a:pt x="8992" y="4115"/>
                  </a:cubicBezTo>
                  <a:cubicBezTo>
                    <a:pt x="9049" y="4127"/>
                    <a:pt x="9098" y="4164"/>
                    <a:pt x="9124" y="4215"/>
                  </a:cubicBezTo>
                  <a:cubicBezTo>
                    <a:pt x="9402" y="3965"/>
                    <a:pt x="9768" y="3803"/>
                    <a:pt x="10134" y="3803"/>
                  </a:cubicBezTo>
                  <a:cubicBezTo>
                    <a:pt x="10138" y="3803"/>
                    <a:pt x="10141" y="3803"/>
                    <a:pt x="10144" y="3803"/>
                  </a:cubicBezTo>
                  <a:cubicBezTo>
                    <a:pt x="10577" y="3806"/>
                    <a:pt x="10562" y="4427"/>
                    <a:pt x="10144" y="4462"/>
                  </a:cubicBezTo>
                  <a:cubicBezTo>
                    <a:pt x="9602" y="4513"/>
                    <a:pt x="9261" y="4863"/>
                    <a:pt x="9124" y="5373"/>
                  </a:cubicBezTo>
                  <a:cubicBezTo>
                    <a:pt x="9090" y="5502"/>
                    <a:pt x="8986" y="5561"/>
                    <a:pt x="8880" y="5561"/>
                  </a:cubicBezTo>
                  <a:cubicBezTo>
                    <a:pt x="8745" y="5561"/>
                    <a:pt x="8607" y="5466"/>
                    <a:pt x="8602" y="5301"/>
                  </a:cubicBezTo>
                  <a:cubicBezTo>
                    <a:pt x="8602" y="5144"/>
                    <a:pt x="8631" y="4986"/>
                    <a:pt x="8694" y="4840"/>
                  </a:cubicBezTo>
                  <a:cubicBezTo>
                    <a:pt x="7979" y="4541"/>
                    <a:pt x="7222" y="4348"/>
                    <a:pt x="6461" y="4348"/>
                  </a:cubicBezTo>
                  <a:cubicBezTo>
                    <a:pt x="6013" y="4348"/>
                    <a:pt x="5565" y="4414"/>
                    <a:pt x="5124" y="4565"/>
                  </a:cubicBezTo>
                  <a:cubicBezTo>
                    <a:pt x="3304" y="5178"/>
                    <a:pt x="1966" y="8207"/>
                    <a:pt x="4645" y="8817"/>
                  </a:cubicBezTo>
                  <a:cubicBezTo>
                    <a:pt x="5058" y="8912"/>
                    <a:pt x="4915" y="9453"/>
                    <a:pt x="4556" y="9493"/>
                  </a:cubicBezTo>
                  <a:cubicBezTo>
                    <a:pt x="3482" y="9620"/>
                    <a:pt x="2508" y="9711"/>
                    <a:pt x="1602" y="10336"/>
                  </a:cubicBezTo>
                  <a:cubicBezTo>
                    <a:pt x="26" y="10995"/>
                    <a:pt x="1" y="12370"/>
                    <a:pt x="1525" y="14459"/>
                  </a:cubicBezTo>
                  <a:cubicBezTo>
                    <a:pt x="2052" y="14780"/>
                    <a:pt x="2657" y="14949"/>
                    <a:pt x="3273" y="14949"/>
                  </a:cubicBezTo>
                  <a:cubicBezTo>
                    <a:pt x="3284" y="14949"/>
                    <a:pt x="3294" y="14949"/>
                    <a:pt x="3304" y="14949"/>
                  </a:cubicBezTo>
                  <a:cubicBezTo>
                    <a:pt x="3362" y="14843"/>
                    <a:pt x="3433" y="14743"/>
                    <a:pt x="3514" y="14654"/>
                  </a:cubicBezTo>
                  <a:cubicBezTo>
                    <a:pt x="3580" y="14584"/>
                    <a:pt x="3655" y="14555"/>
                    <a:pt x="3728" y="14555"/>
                  </a:cubicBezTo>
                  <a:cubicBezTo>
                    <a:pt x="3968" y="14555"/>
                    <a:pt x="4180" y="14874"/>
                    <a:pt x="3969" y="15110"/>
                  </a:cubicBezTo>
                  <a:cubicBezTo>
                    <a:pt x="3588" y="15539"/>
                    <a:pt x="3685" y="16110"/>
                    <a:pt x="4032" y="16519"/>
                  </a:cubicBezTo>
                  <a:cubicBezTo>
                    <a:pt x="4176" y="16691"/>
                    <a:pt x="4052" y="16941"/>
                    <a:pt x="3865" y="16941"/>
                  </a:cubicBezTo>
                  <a:cubicBezTo>
                    <a:pt x="3824" y="16941"/>
                    <a:pt x="3781" y="16930"/>
                    <a:pt x="3737" y="16903"/>
                  </a:cubicBezTo>
                  <a:cubicBezTo>
                    <a:pt x="3342" y="16680"/>
                    <a:pt x="3147" y="16273"/>
                    <a:pt x="3118" y="15846"/>
                  </a:cubicBezTo>
                  <a:lnTo>
                    <a:pt x="3072" y="15852"/>
                  </a:lnTo>
                  <a:cubicBezTo>
                    <a:pt x="3075" y="16052"/>
                    <a:pt x="2926" y="16221"/>
                    <a:pt x="2728" y="16244"/>
                  </a:cubicBezTo>
                  <a:cubicBezTo>
                    <a:pt x="2613" y="16233"/>
                    <a:pt x="2502" y="16228"/>
                    <a:pt x="2395" y="16228"/>
                  </a:cubicBezTo>
                  <a:cubicBezTo>
                    <a:pt x="1073" y="16228"/>
                    <a:pt x="339" y="17061"/>
                    <a:pt x="195" y="18723"/>
                  </a:cubicBezTo>
                  <a:cubicBezTo>
                    <a:pt x="410" y="18986"/>
                    <a:pt x="617" y="19244"/>
                    <a:pt x="832" y="19502"/>
                  </a:cubicBezTo>
                  <a:cubicBezTo>
                    <a:pt x="1577" y="20219"/>
                    <a:pt x="2531" y="20562"/>
                    <a:pt x="3542" y="20663"/>
                  </a:cubicBezTo>
                  <a:cubicBezTo>
                    <a:pt x="3961" y="20703"/>
                    <a:pt x="4075" y="21284"/>
                    <a:pt x="3645" y="21416"/>
                  </a:cubicBezTo>
                  <a:cubicBezTo>
                    <a:pt x="3187" y="21551"/>
                    <a:pt x="2634" y="21674"/>
                    <a:pt x="2227" y="21935"/>
                  </a:cubicBezTo>
                  <a:cubicBezTo>
                    <a:pt x="1645" y="22107"/>
                    <a:pt x="1333" y="22542"/>
                    <a:pt x="1296" y="23250"/>
                  </a:cubicBezTo>
                  <a:cubicBezTo>
                    <a:pt x="657" y="23858"/>
                    <a:pt x="608" y="24439"/>
                    <a:pt x="1152" y="24992"/>
                  </a:cubicBezTo>
                  <a:cubicBezTo>
                    <a:pt x="1614" y="26147"/>
                    <a:pt x="2760" y="26433"/>
                    <a:pt x="3912" y="26474"/>
                  </a:cubicBezTo>
                  <a:cubicBezTo>
                    <a:pt x="4059" y="26417"/>
                    <a:pt x="4208" y="26384"/>
                    <a:pt x="4357" y="26384"/>
                  </a:cubicBezTo>
                  <a:cubicBezTo>
                    <a:pt x="4466" y="26384"/>
                    <a:pt x="4575" y="26402"/>
                    <a:pt x="4683" y="26442"/>
                  </a:cubicBezTo>
                  <a:cubicBezTo>
                    <a:pt x="4697" y="26448"/>
                    <a:pt x="4708" y="26456"/>
                    <a:pt x="4723" y="26468"/>
                  </a:cubicBezTo>
                  <a:cubicBezTo>
                    <a:pt x="4969" y="26454"/>
                    <a:pt x="5210" y="26442"/>
                    <a:pt x="5436" y="26425"/>
                  </a:cubicBezTo>
                  <a:cubicBezTo>
                    <a:pt x="5440" y="26425"/>
                    <a:pt x="5444" y="26425"/>
                    <a:pt x="5448" y="26425"/>
                  </a:cubicBezTo>
                  <a:cubicBezTo>
                    <a:pt x="5668" y="26425"/>
                    <a:pt x="5665" y="26730"/>
                    <a:pt x="5485" y="26803"/>
                  </a:cubicBezTo>
                  <a:cubicBezTo>
                    <a:pt x="5167" y="26929"/>
                    <a:pt x="4837" y="27021"/>
                    <a:pt x="4502" y="27078"/>
                  </a:cubicBezTo>
                  <a:cubicBezTo>
                    <a:pt x="4104" y="27187"/>
                    <a:pt x="3789" y="27293"/>
                    <a:pt x="3548" y="27700"/>
                  </a:cubicBezTo>
                  <a:cubicBezTo>
                    <a:pt x="3330" y="28064"/>
                    <a:pt x="3273" y="28540"/>
                    <a:pt x="3534" y="28895"/>
                  </a:cubicBezTo>
                  <a:cubicBezTo>
                    <a:pt x="3763" y="29203"/>
                    <a:pt x="4114" y="29338"/>
                    <a:pt x="4474" y="29338"/>
                  </a:cubicBezTo>
                  <a:cubicBezTo>
                    <a:pt x="4934" y="29338"/>
                    <a:pt x="5410" y="29119"/>
                    <a:pt x="5668" y="28766"/>
                  </a:cubicBezTo>
                  <a:cubicBezTo>
                    <a:pt x="5706" y="28714"/>
                    <a:pt x="5766" y="28686"/>
                    <a:pt x="5829" y="28686"/>
                  </a:cubicBezTo>
                  <a:cubicBezTo>
                    <a:pt x="5837" y="28671"/>
                    <a:pt x="5846" y="28660"/>
                    <a:pt x="5857" y="28646"/>
                  </a:cubicBezTo>
                  <a:cubicBezTo>
                    <a:pt x="5919" y="28568"/>
                    <a:pt x="5999" y="28535"/>
                    <a:pt x="6080" y="28535"/>
                  </a:cubicBezTo>
                  <a:cubicBezTo>
                    <a:pt x="6327" y="28535"/>
                    <a:pt x="6591" y="28836"/>
                    <a:pt x="6416" y="29075"/>
                  </a:cubicBezTo>
                  <a:cubicBezTo>
                    <a:pt x="6389" y="30877"/>
                    <a:pt x="7013" y="31775"/>
                    <a:pt x="8288" y="31775"/>
                  </a:cubicBezTo>
                  <a:cubicBezTo>
                    <a:pt x="8372" y="31775"/>
                    <a:pt x="8458" y="31771"/>
                    <a:pt x="8548" y="31763"/>
                  </a:cubicBezTo>
                  <a:cubicBezTo>
                    <a:pt x="8572" y="31763"/>
                    <a:pt x="8596" y="31764"/>
                    <a:pt x="8620" y="31764"/>
                  </a:cubicBezTo>
                  <a:cubicBezTo>
                    <a:pt x="9240" y="31764"/>
                    <a:pt x="9853" y="31621"/>
                    <a:pt x="10410" y="31345"/>
                  </a:cubicBezTo>
                  <a:cubicBezTo>
                    <a:pt x="11408" y="30944"/>
                    <a:pt x="12141" y="30345"/>
                    <a:pt x="12769" y="29485"/>
                  </a:cubicBezTo>
                  <a:cubicBezTo>
                    <a:pt x="13849" y="28007"/>
                    <a:pt x="14236" y="26247"/>
                    <a:pt x="14304" y="24442"/>
                  </a:cubicBezTo>
                  <a:cubicBezTo>
                    <a:pt x="14428" y="21316"/>
                    <a:pt x="13800" y="18161"/>
                    <a:pt x="13671" y="15035"/>
                  </a:cubicBezTo>
                  <a:cubicBezTo>
                    <a:pt x="13539" y="11797"/>
                    <a:pt x="13969" y="8528"/>
                    <a:pt x="13771" y="5310"/>
                  </a:cubicBezTo>
                  <a:cubicBezTo>
                    <a:pt x="13663" y="3488"/>
                    <a:pt x="13092" y="1270"/>
                    <a:pt x="11310" y="362"/>
                  </a:cubicBezTo>
                  <a:cubicBezTo>
                    <a:pt x="10865" y="134"/>
                    <a:pt x="10314" y="1"/>
                    <a:pt x="97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4"/>
            <p:cNvSpPr/>
            <p:nvPr/>
          </p:nvSpPr>
          <p:spPr>
            <a:xfrm>
              <a:off x="3840475" y="4625825"/>
              <a:ext cx="109275" cy="493650"/>
            </a:xfrm>
            <a:custGeom>
              <a:avLst/>
              <a:gdLst/>
              <a:ahLst/>
              <a:cxnLst/>
              <a:rect l="l" t="t" r="r" b="b"/>
              <a:pathLst>
                <a:path w="4371" h="19746" extrusionOk="0">
                  <a:moveTo>
                    <a:pt x="2274" y="1"/>
                  </a:moveTo>
                  <a:cubicBezTo>
                    <a:pt x="2054" y="1"/>
                    <a:pt x="1829" y="63"/>
                    <a:pt x="1611" y="205"/>
                  </a:cubicBezTo>
                  <a:cubicBezTo>
                    <a:pt x="1382" y="354"/>
                    <a:pt x="1468" y="721"/>
                    <a:pt x="1755" y="729"/>
                  </a:cubicBezTo>
                  <a:cubicBezTo>
                    <a:pt x="2262" y="735"/>
                    <a:pt x="2660" y="724"/>
                    <a:pt x="3053" y="1125"/>
                  </a:cubicBezTo>
                  <a:cubicBezTo>
                    <a:pt x="3445" y="1526"/>
                    <a:pt x="3626" y="2113"/>
                    <a:pt x="3480" y="2658"/>
                  </a:cubicBezTo>
                  <a:cubicBezTo>
                    <a:pt x="3199" y="3686"/>
                    <a:pt x="2185" y="4214"/>
                    <a:pt x="1259" y="4526"/>
                  </a:cubicBezTo>
                  <a:cubicBezTo>
                    <a:pt x="1228" y="4534"/>
                    <a:pt x="1199" y="4549"/>
                    <a:pt x="1176" y="4572"/>
                  </a:cubicBezTo>
                  <a:cubicBezTo>
                    <a:pt x="1164" y="4414"/>
                    <a:pt x="1136" y="4262"/>
                    <a:pt x="1090" y="4113"/>
                  </a:cubicBezTo>
                  <a:cubicBezTo>
                    <a:pt x="1038" y="3947"/>
                    <a:pt x="916" y="3876"/>
                    <a:pt x="792" y="3876"/>
                  </a:cubicBezTo>
                  <a:cubicBezTo>
                    <a:pt x="578" y="3876"/>
                    <a:pt x="358" y="4085"/>
                    <a:pt x="480" y="4371"/>
                  </a:cubicBezTo>
                  <a:cubicBezTo>
                    <a:pt x="740" y="4973"/>
                    <a:pt x="548" y="5629"/>
                    <a:pt x="124" y="6099"/>
                  </a:cubicBezTo>
                  <a:cubicBezTo>
                    <a:pt x="1" y="6232"/>
                    <a:pt x="113" y="6466"/>
                    <a:pt x="267" y="6466"/>
                  </a:cubicBezTo>
                  <a:cubicBezTo>
                    <a:pt x="302" y="6466"/>
                    <a:pt x="339" y="6454"/>
                    <a:pt x="377" y="6426"/>
                  </a:cubicBezTo>
                  <a:cubicBezTo>
                    <a:pt x="632" y="6231"/>
                    <a:pt x="838" y="5979"/>
                    <a:pt x="978" y="5689"/>
                  </a:cubicBezTo>
                  <a:cubicBezTo>
                    <a:pt x="1050" y="5683"/>
                    <a:pt x="1126" y="5680"/>
                    <a:pt x="1205" y="5680"/>
                  </a:cubicBezTo>
                  <a:cubicBezTo>
                    <a:pt x="2230" y="5680"/>
                    <a:pt x="3792" y="6225"/>
                    <a:pt x="3569" y="7603"/>
                  </a:cubicBezTo>
                  <a:cubicBezTo>
                    <a:pt x="3385" y="8729"/>
                    <a:pt x="2551" y="9514"/>
                    <a:pt x="1471" y="9586"/>
                  </a:cubicBezTo>
                  <a:cubicBezTo>
                    <a:pt x="1355" y="9572"/>
                    <a:pt x="1241" y="9566"/>
                    <a:pt x="1126" y="9566"/>
                  </a:cubicBezTo>
                  <a:cubicBezTo>
                    <a:pt x="1079" y="9566"/>
                    <a:pt x="1031" y="9567"/>
                    <a:pt x="984" y="9569"/>
                  </a:cubicBezTo>
                  <a:cubicBezTo>
                    <a:pt x="611" y="9586"/>
                    <a:pt x="480" y="10205"/>
                    <a:pt x="889" y="10257"/>
                  </a:cubicBezTo>
                  <a:cubicBezTo>
                    <a:pt x="921" y="10262"/>
                    <a:pt x="950" y="10262"/>
                    <a:pt x="984" y="10265"/>
                  </a:cubicBezTo>
                  <a:lnTo>
                    <a:pt x="984" y="10268"/>
                  </a:lnTo>
                  <a:lnTo>
                    <a:pt x="1030" y="10268"/>
                  </a:lnTo>
                  <a:cubicBezTo>
                    <a:pt x="1143" y="10280"/>
                    <a:pt x="1257" y="10286"/>
                    <a:pt x="1371" y="10286"/>
                  </a:cubicBezTo>
                  <a:cubicBezTo>
                    <a:pt x="1423" y="10286"/>
                    <a:pt x="1474" y="10285"/>
                    <a:pt x="1526" y="10282"/>
                  </a:cubicBezTo>
                  <a:cubicBezTo>
                    <a:pt x="2093" y="10331"/>
                    <a:pt x="2623" y="10529"/>
                    <a:pt x="3013" y="11010"/>
                  </a:cubicBezTo>
                  <a:cubicBezTo>
                    <a:pt x="3799" y="11988"/>
                    <a:pt x="3787" y="14199"/>
                    <a:pt x="1896" y="14199"/>
                  </a:cubicBezTo>
                  <a:cubicBezTo>
                    <a:pt x="1747" y="14199"/>
                    <a:pt x="1586" y="14185"/>
                    <a:pt x="1414" y="14156"/>
                  </a:cubicBezTo>
                  <a:cubicBezTo>
                    <a:pt x="1400" y="14154"/>
                    <a:pt x="1387" y="14153"/>
                    <a:pt x="1374" y="14153"/>
                  </a:cubicBezTo>
                  <a:cubicBezTo>
                    <a:pt x="1288" y="14153"/>
                    <a:pt x="1207" y="14200"/>
                    <a:pt x="1167" y="14280"/>
                  </a:cubicBezTo>
                  <a:cubicBezTo>
                    <a:pt x="1173" y="14211"/>
                    <a:pt x="1176" y="14136"/>
                    <a:pt x="1179" y="14062"/>
                  </a:cubicBezTo>
                  <a:cubicBezTo>
                    <a:pt x="1191" y="13872"/>
                    <a:pt x="1056" y="13791"/>
                    <a:pt x="913" y="13791"/>
                  </a:cubicBezTo>
                  <a:cubicBezTo>
                    <a:pt x="729" y="13791"/>
                    <a:pt x="533" y="13925"/>
                    <a:pt x="623" y="14136"/>
                  </a:cubicBezTo>
                  <a:cubicBezTo>
                    <a:pt x="821" y="14606"/>
                    <a:pt x="746" y="15202"/>
                    <a:pt x="623" y="15681"/>
                  </a:cubicBezTo>
                  <a:cubicBezTo>
                    <a:pt x="594" y="15798"/>
                    <a:pt x="680" y="15868"/>
                    <a:pt x="768" y="15868"/>
                  </a:cubicBezTo>
                  <a:cubicBezTo>
                    <a:pt x="828" y="15868"/>
                    <a:pt x="890" y="15836"/>
                    <a:pt x="918" y="15764"/>
                  </a:cubicBezTo>
                  <a:cubicBezTo>
                    <a:pt x="955" y="15669"/>
                    <a:pt x="984" y="15575"/>
                    <a:pt x="1007" y="15477"/>
                  </a:cubicBezTo>
                  <a:cubicBezTo>
                    <a:pt x="1050" y="15489"/>
                    <a:pt x="1093" y="15497"/>
                    <a:pt x="1136" y="15497"/>
                  </a:cubicBezTo>
                  <a:cubicBezTo>
                    <a:pt x="1199" y="15494"/>
                    <a:pt x="1263" y="15493"/>
                    <a:pt x="1326" y="15493"/>
                  </a:cubicBezTo>
                  <a:cubicBezTo>
                    <a:pt x="2329" y="15493"/>
                    <a:pt x="3272" y="15886"/>
                    <a:pt x="3563" y="16964"/>
                  </a:cubicBezTo>
                  <a:cubicBezTo>
                    <a:pt x="3829" y="17952"/>
                    <a:pt x="3271" y="19373"/>
                    <a:pt x="2186" y="19373"/>
                  </a:cubicBezTo>
                  <a:cubicBezTo>
                    <a:pt x="2043" y="19373"/>
                    <a:pt x="1890" y="19348"/>
                    <a:pt x="1729" y="19294"/>
                  </a:cubicBezTo>
                  <a:cubicBezTo>
                    <a:pt x="1712" y="19288"/>
                    <a:pt x="1696" y="19285"/>
                    <a:pt x="1680" y="19285"/>
                  </a:cubicBezTo>
                  <a:cubicBezTo>
                    <a:pt x="1532" y="19285"/>
                    <a:pt x="1440" y="19533"/>
                    <a:pt x="1603" y="19601"/>
                  </a:cubicBezTo>
                  <a:cubicBezTo>
                    <a:pt x="1838" y="19701"/>
                    <a:pt x="2068" y="19746"/>
                    <a:pt x="2289" y="19746"/>
                  </a:cubicBezTo>
                  <a:cubicBezTo>
                    <a:pt x="3429" y="19746"/>
                    <a:pt x="4311" y="18535"/>
                    <a:pt x="4282" y="17368"/>
                  </a:cubicBezTo>
                  <a:cubicBezTo>
                    <a:pt x="4236" y="15949"/>
                    <a:pt x="3018" y="14782"/>
                    <a:pt x="1640" y="14782"/>
                  </a:cubicBezTo>
                  <a:cubicBezTo>
                    <a:pt x="1472" y="14782"/>
                    <a:pt x="1301" y="14799"/>
                    <a:pt x="1130" y="14835"/>
                  </a:cubicBezTo>
                  <a:cubicBezTo>
                    <a:pt x="1142" y="14718"/>
                    <a:pt x="1150" y="14598"/>
                    <a:pt x="1153" y="14480"/>
                  </a:cubicBezTo>
                  <a:cubicBezTo>
                    <a:pt x="1185" y="14532"/>
                    <a:pt x="1233" y="14569"/>
                    <a:pt x="1293" y="14583"/>
                  </a:cubicBezTo>
                  <a:cubicBezTo>
                    <a:pt x="1498" y="14634"/>
                    <a:pt x="1703" y="14659"/>
                    <a:pt x="1904" y="14659"/>
                  </a:cubicBezTo>
                  <a:cubicBezTo>
                    <a:pt x="3163" y="14659"/>
                    <a:pt x="4294" y="13707"/>
                    <a:pt x="4336" y="12337"/>
                  </a:cubicBezTo>
                  <a:cubicBezTo>
                    <a:pt x="4371" y="11222"/>
                    <a:pt x="3683" y="10400"/>
                    <a:pt x="2778" y="9953"/>
                  </a:cubicBezTo>
                  <a:cubicBezTo>
                    <a:pt x="3649" y="9523"/>
                    <a:pt x="4302" y="8706"/>
                    <a:pt x="4291" y="7603"/>
                  </a:cubicBezTo>
                  <a:cubicBezTo>
                    <a:pt x="4279" y="6030"/>
                    <a:pt x="2881" y="4981"/>
                    <a:pt x="1440" y="4964"/>
                  </a:cubicBezTo>
                  <a:cubicBezTo>
                    <a:pt x="2778" y="4686"/>
                    <a:pt x="4282" y="3589"/>
                    <a:pt x="4187" y="2073"/>
                  </a:cubicBezTo>
                  <a:cubicBezTo>
                    <a:pt x="4132" y="1176"/>
                    <a:pt x="3235" y="1"/>
                    <a:pt x="227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1" name="Google Shape;681;p64"/>
          <p:cNvSpPr/>
          <p:nvPr/>
        </p:nvSpPr>
        <p:spPr>
          <a:xfrm>
            <a:off x="318947" y="30073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4"/>
          <p:cNvSpPr/>
          <p:nvPr/>
        </p:nvSpPr>
        <p:spPr>
          <a:xfrm rot="-1177723">
            <a:off x="7987946" y="31850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64"/>
          <p:cNvGrpSpPr/>
          <p:nvPr/>
        </p:nvGrpSpPr>
        <p:grpSpPr>
          <a:xfrm>
            <a:off x="6985071" y="1516364"/>
            <a:ext cx="394851" cy="387434"/>
            <a:chOff x="1652700" y="3233600"/>
            <a:chExt cx="243525" cy="238950"/>
          </a:xfrm>
        </p:grpSpPr>
        <p:sp>
          <p:nvSpPr>
            <p:cNvPr id="684" name="Google Shape;684;p64"/>
            <p:cNvSpPr/>
            <p:nvPr/>
          </p:nvSpPr>
          <p:spPr>
            <a:xfrm>
              <a:off x="1703900" y="3244775"/>
              <a:ext cx="183975" cy="176100"/>
            </a:xfrm>
            <a:custGeom>
              <a:avLst/>
              <a:gdLst/>
              <a:ahLst/>
              <a:cxnLst/>
              <a:rect l="l" t="t" r="r" b="b"/>
              <a:pathLst>
                <a:path w="7359" h="7044" extrusionOk="0">
                  <a:moveTo>
                    <a:pt x="4124" y="2368"/>
                  </a:moveTo>
                  <a:cubicBezTo>
                    <a:pt x="4220" y="2368"/>
                    <a:pt x="4330" y="2395"/>
                    <a:pt x="4426" y="2395"/>
                  </a:cubicBezTo>
                  <a:cubicBezTo>
                    <a:pt x="4461" y="2395"/>
                    <a:pt x="4495" y="2392"/>
                    <a:pt x="4525" y="2382"/>
                  </a:cubicBezTo>
                  <a:cubicBezTo>
                    <a:pt x="4573" y="2453"/>
                    <a:pt x="4620" y="2525"/>
                    <a:pt x="4692" y="2572"/>
                  </a:cubicBezTo>
                  <a:lnTo>
                    <a:pt x="4739" y="2596"/>
                  </a:lnTo>
                  <a:cubicBezTo>
                    <a:pt x="4763" y="2691"/>
                    <a:pt x="4811" y="2787"/>
                    <a:pt x="4811" y="2882"/>
                  </a:cubicBezTo>
                  <a:lnTo>
                    <a:pt x="4811" y="2906"/>
                  </a:lnTo>
                  <a:cubicBezTo>
                    <a:pt x="4811" y="2953"/>
                    <a:pt x="4811" y="2977"/>
                    <a:pt x="4811" y="3025"/>
                  </a:cubicBezTo>
                  <a:cubicBezTo>
                    <a:pt x="4763" y="3120"/>
                    <a:pt x="4692" y="3239"/>
                    <a:pt x="4620" y="3334"/>
                  </a:cubicBezTo>
                  <a:cubicBezTo>
                    <a:pt x="4573" y="3382"/>
                    <a:pt x="4763" y="3430"/>
                    <a:pt x="4739" y="3477"/>
                  </a:cubicBezTo>
                  <a:cubicBezTo>
                    <a:pt x="4752" y="3452"/>
                    <a:pt x="4758" y="3442"/>
                    <a:pt x="4759" y="3442"/>
                  </a:cubicBezTo>
                  <a:lnTo>
                    <a:pt x="4759" y="3442"/>
                  </a:lnTo>
                  <a:cubicBezTo>
                    <a:pt x="4764" y="3442"/>
                    <a:pt x="4664" y="3672"/>
                    <a:pt x="4644" y="3691"/>
                  </a:cubicBezTo>
                  <a:cubicBezTo>
                    <a:pt x="4596" y="3715"/>
                    <a:pt x="4477" y="3811"/>
                    <a:pt x="4454" y="3858"/>
                  </a:cubicBezTo>
                  <a:cubicBezTo>
                    <a:pt x="4406" y="3906"/>
                    <a:pt x="4340" y="3906"/>
                    <a:pt x="4275" y="3906"/>
                  </a:cubicBezTo>
                  <a:cubicBezTo>
                    <a:pt x="4209" y="3906"/>
                    <a:pt x="4144" y="3906"/>
                    <a:pt x="4096" y="3953"/>
                  </a:cubicBezTo>
                  <a:cubicBezTo>
                    <a:pt x="4049" y="4025"/>
                    <a:pt x="3977" y="4073"/>
                    <a:pt x="3930" y="4120"/>
                  </a:cubicBezTo>
                  <a:lnTo>
                    <a:pt x="3882" y="4144"/>
                  </a:lnTo>
                  <a:lnTo>
                    <a:pt x="3787" y="4168"/>
                  </a:lnTo>
                  <a:cubicBezTo>
                    <a:pt x="3692" y="4168"/>
                    <a:pt x="3787" y="4025"/>
                    <a:pt x="3692" y="4025"/>
                  </a:cubicBezTo>
                  <a:cubicBezTo>
                    <a:pt x="3668" y="4001"/>
                    <a:pt x="3525" y="4001"/>
                    <a:pt x="3525" y="3977"/>
                  </a:cubicBezTo>
                  <a:cubicBezTo>
                    <a:pt x="3501" y="3953"/>
                    <a:pt x="3310" y="3644"/>
                    <a:pt x="3287" y="3620"/>
                  </a:cubicBezTo>
                  <a:cubicBezTo>
                    <a:pt x="3215" y="3334"/>
                    <a:pt x="3239" y="3453"/>
                    <a:pt x="3168" y="3168"/>
                  </a:cubicBezTo>
                  <a:cubicBezTo>
                    <a:pt x="3168" y="3144"/>
                    <a:pt x="3168" y="3144"/>
                    <a:pt x="3144" y="3120"/>
                  </a:cubicBezTo>
                  <a:lnTo>
                    <a:pt x="3168" y="3096"/>
                  </a:lnTo>
                  <a:cubicBezTo>
                    <a:pt x="3215" y="3072"/>
                    <a:pt x="3239" y="3048"/>
                    <a:pt x="3287" y="3025"/>
                  </a:cubicBezTo>
                  <a:cubicBezTo>
                    <a:pt x="3287" y="3025"/>
                    <a:pt x="3453" y="2667"/>
                    <a:pt x="3453" y="2667"/>
                  </a:cubicBezTo>
                  <a:cubicBezTo>
                    <a:pt x="3620" y="2548"/>
                    <a:pt x="3811" y="2453"/>
                    <a:pt x="4025" y="2382"/>
                  </a:cubicBezTo>
                  <a:cubicBezTo>
                    <a:pt x="4055" y="2372"/>
                    <a:pt x="4088" y="2368"/>
                    <a:pt x="4124" y="2368"/>
                  </a:cubicBezTo>
                  <a:close/>
                  <a:moveTo>
                    <a:pt x="6549" y="0"/>
                  </a:moveTo>
                  <a:cubicBezTo>
                    <a:pt x="5144" y="119"/>
                    <a:pt x="3811" y="619"/>
                    <a:pt x="2691" y="1453"/>
                  </a:cubicBezTo>
                  <a:cubicBezTo>
                    <a:pt x="2120" y="1882"/>
                    <a:pt x="1548" y="2358"/>
                    <a:pt x="1024" y="2858"/>
                  </a:cubicBezTo>
                  <a:cubicBezTo>
                    <a:pt x="786" y="3096"/>
                    <a:pt x="548" y="3334"/>
                    <a:pt x="334" y="3596"/>
                  </a:cubicBezTo>
                  <a:cubicBezTo>
                    <a:pt x="143" y="3787"/>
                    <a:pt x="24" y="4049"/>
                    <a:pt x="0" y="4334"/>
                  </a:cubicBezTo>
                  <a:cubicBezTo>
                    <a:pt x="24" y="4525"/>
                    <a:pt x="96" y="4715"/>
                    <a:pt x="238" y="4858"/>
                  </a:cubicBezTo>
                  <a:cubicBezTo>
                    <a:pt x="286" y="4930"/>
                    <a:pt x="357" y="5001"/>
                    <a:pt x="429" y="5049"/>
                  </a:cubicBezTo>
                  <a:lnTo>
                    <a:pt x="2167" y="6883"/>
                  </a:lnTo>
                  <a:cubicBezTo>
                    <a:pt x="2286" y="6990"/>
                    <a:pt x="2435" y="7043"/>
                    <a:pt x="2584" y="7043"/>
                  </a:cubicBezTo>
                  <a:cubicBezTo>
                    <a:pt x="2733" y="7043"/>
                    <a:pt x="2882" y="6990"/>
                    <a:pt x="3001" y="6883"/>
                  </a:cubicBezTo>
                  <a:cubicBezTo>
                    <a:pt x="3692" y="6240"/>
                    <a:pt x="4358" y="5573"/>
                    <a:pt x="5025" y="4882"/>
                  </a:cubicBezTo>
                  <a:cubicBezTo>
                    <a:pt x="5359" y="4549"/>
                    <a:pt x="5692" y="4168"/>
                    <a:pt x="5978" y="3811"/>
                  </a:cubicBezTo>
                  <a:cubicBezTo>
                    <a:pt x="6263" y="3406"/>
                    <a:pt x="6502" y="2977"/>
                    <a:pt x="6668" y="2501"/>
                  </a:cubicBezTo>
                  <a:lnTo>
                    <a:pt x="7311" y="1000"/>
                  </a:lnTo>
                  <a:cubicBezTo>
                    <a:pt x="7359" y="786"/>
                    <a:pt x="7311" y="572"/>
                    <a:pt x="7145" y="429"/>
                  </a:cubicBezTo>
                  <a:lnTo>
                    <a:pt x="7168" y="429"/>
                  </a:lnTo>
                  <a:cubicBezTo>
                    <a:pt x="7121" y="405"/>
                    <a:pt x="7097" y="381"/>
                    <a:pt x="7073" y="357"/>
                  </a:cubicBezTo>
                  <a:cubicBezTo>
                    <a:pt x="6978" y="143"/>
                    <a:pt x="6764" y="0"/>
                    <a:pt x="6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4"/>
            <p:cNvSpPr/>
            <p:nvPr/>
          </p:nvSpPr>
          <p:spPr>
            <a:xfrm>
              <a:off x="1655675" y="3382875"/>
              <a:ext cx="89325" cy="89675"/>
            </a:xfrm>
            <a:custGeom>
              <a:avLst/>
              <a:gdLst/>
              <a:ahLst/>
              <a:cxnLst/>
              <a:rect l="l" t="t" r="r" b="b"/>
              <a:pathLst>
                <a:path w="3573" h="3587" extrusionOk="0">
                  <a:moveTo>
                    <a:pt x="1795" y="0"/>
                  </a:moveTo>
                  <a:cubicBezTo>
                    <a:pt x="1698" y="0"/>
                    <a:pt x="1601" y="26"/>
                    <a:pt x="1524" y="73"/>
                  </a:cubicBezTo>
                  <a:cubicBezTo>
                    <a:pt x="1286" y="239"/>
                    <a:pt x="1096" y="430"/>
                    <a:pt x="929" y="668"/>
                  </a:cubicBezTo>
                  <a:cubicBezTo>
                    <a:pt x="786" y="882"/>
                    <a:pt x="691" y="1097"/>
                    <a:pt x="596" y="1335"/>
                  </a:cubicBezTo>
                  <a:cubicBezTo>
                    <a:pt x="453" y="1740"/>
                    <a:pt x="381" y="2168"/>
                    <a:pt x="215" y="2573"/>
                  </a:cubicBezTo>
                  <a:cubicBezTo>
                    <a:pt x="191" y="2621"/>
                    <a:pt x="167" y="2668"/>
                    <a:pt x="143" y="2716"/>
                  </a:cubicBezTo>
                  <a:cubicBezTo>
                    <a:pt x="0" y="2954"/>
                    <a:pt x="48" y="3240"/>
                    <a:pt x="238" y="3430"/>
                  </a:cubicBezTo>
                  <a:cubicBezTo>
                    <a:pt x="337" y="3529"/>
                    <a:pt x="479" y="3586"/>
                    <a:pt x="627" y="3586"/>
                  </a:cubicBezTo>
                  <a:cubicBezTo>
                    <a:pt x="728" y="3586"/>
                    <a:pt x="832" y="3560"/>
                    <a:pt x="929" y="3502"/>
                  </a:cubicBezTo>
                  <a:lnTo>
                    <a:pt x="977" y="3478"/>
                  </a:lnTo>
                  <a:cubicBezTo>
                    <a:pt x="1810" y="3145"/>
                    <a:pt x="2810" y="3073"/>
                    <a:pt x="3406" y="2311"/>
                  </a:cubicBezTo>
                  <a:cubicBezTo>
                    <a:pt x="3499" y="2195"/>
                    <a:pt x="3569" y="2056"/>
                    <a:pt x="3572" y="1917"/>
                  </a:cubicBezTo>
                  <a:lnTo>
                    <a:pt x="3572" y="1917"/>
                  </a:lnTo>
                  <a:cubicBezTo>
                    <a:pt x="3572" y="1921"/>
                    <a:pt x="3572" y="1926"/>
                    <a:pt x="3572" y="1930"/>
                  </a:cubicBezTo>
                  <a:lnTo>
                    <a:pt x="3572" y="1906"/>
                  </a:lnTo>
                  <a:cubicBezTo>
                    <a:pt x="3572" y="1910"/>
                    <a:pt x="3572" y="1913"/>
                    <a:pt x="3572" y="1917"/>
                  </a:cubicBezTo>
                  <a:lnTo>
                    <a:pt x="3572" y="1917"/>
                  </a:lnTo>
                  <a:cubicBezTo>
                    <a:pt x="3570" y="1780"/>
                    <a:pt x="3523" y="1665"/>
                    <a:pt x="3453" y="1573"/>
                  </a:cubicBezTo>
                  <a:cubicBezTo>
                    <a:pt x="3330" y="1435"/>
                    <a:pt x="3158" y="1356"/>
                    <a:pt x="2987" y="1356"/>
                  </a:cubicBezTo>
                  <a:cubicBezTo>
                    <a:pt x="2893" y="1356"/>
                    <a:pt x="2800" y="1379"/>
                    <a:pt x="2715" y="1430"/>
                  </a:cubicBezTo>
                  <a:cubicBezTo>
                    <a:pt x="2596" y="1501"/>
                    <a:pt x="2477" y="1573"/>
                    <a:pt x="2358" y="1621"/>
                  </a:cubicBezTo>
                  <a:cubicBezTo>
                    <a:pt x="2406" y="1335"/>
                    <a:pt x="2429" y="1025"/>
                    <a:pt x="2406" y="739"/>
                  </a:cubicBezTo>
                  <a:cubicBezTo>
                    <a:pt x="2406" y="692"/>
                    <a:pt x="2382" y="644"/>
                    <a:pt x="2382" y="597"/>
                  </a:cubicBezTo>
                  <a:cubicBezTo>
                    <a:pt x="2382" y="501"/>
                    <a:pt x="2358" y="382"/>
                    <a:pt x="2310" y="287"/>
                  </a:cubicBezTo>
                  <a:cubicBezTo>
                    <a:pt x="2215" y="144"/>
                    <a:pt x="2096" y="49"/>
                    <a:pt x="1953" y="25"/>
                  </a:cubicBezTo>
                  <a:cubicBezTo>
                    <a:pt x="1902" y="8"/>
                    <a:pt x="1849" y="0"/>
                    <a:pt x="1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4"/>
            <p:cNvSpPr/>
            <p:nvPr/>
          </p:nvSpPr>
          <p:spPr>
            <a:xfrm>
              <a:off x="1767225" y="3300400"/>
              <a:ext cx="70875" cy="51525"/>
            </a:xfrm>
            <a:custGeom>
              <a:avLst/>
              <a:gdLst/>
              <a:ahLst/>
              <a:cxnLst/>
              <a:rect l="l" t="t" r="r" b="b"/>
              <a:pathLst>
                <a:path w="2835" h="2061" extrusionOk="0">
                  <a:moveTo>
                    <a:pt x="1316" y="471"/>
                  </a:moveTo>
                  <a:cubicBezTo>
                    <a:pt x="1762" y="471"/>
                    <a:pt x="2169" y="1041"/>
                    <a:pt x="1825" y="1443"/>
                  </a:cubicBezTo>
                  <a:cubicBezTo>
                    <a:pt x="1702" y="1575"/>
                    <a:pt x="1542" y="1636"/>
                    <a:pt x="1384" y="1636"/>
                  </a:cubicBezTo>
                  <a:cubicBezTo>
                    <a:pt x="1144" y="1636"/>
                    <a:pt x="911" y="1496"/>
                    <a:pt x="825" y="1252"/>
                  </a:cubicBezTo>
                  <a:cubicBezTo>
                    <a:pt x="730" y="1014"/>
                    <a:pt x="801" y="752"/>
                    <a:pt x="992" y="585"/>
                  </a:cubicBezTo>
                  <a:cubicBezTo>
                    <a:pt x="1095" y="505"/>
                    <a:pt x="1207" y="471"/>
                    <a:pt x="1316" y="471"/>
                  </a:cubicBezTo>
                  <a:close/>
                  <a:moveTo>
                    <a:pt x="1485" y="0"/>
                  </a:moveTo>
                  <a:cubicBezTo>
                    <a:pt x="1233" y="0"/>
                    <a:pt x="973" y="103"/>
                    <a:pt x="754" y="347"/>
                  </a:cubicBezTo>
                  <a:cubicBezTo>
                    <a:pt x="0" y="1118"/>
                    <a:pt x="736" y="2060"/>
                    <a:pt x="1502" y="2060"/>
                  </a:cubicBezTo>
                  <a:cubicBezTo>
                    <a:pt x="1801" y="2060"/>
                    <a:pt x="2105" y="1916"/>
                    <a:pt x="2325" y="1562"/>
                  </a:cubicBezTo>
                  <a:cubicBezTo>
                    <a:pt x="2834" y="807"/>
                    <a:pt x="2192" y="0"/>
                    <a:pt x="1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4"/>
            <p:cNvSpPr/>
            <p:nvPr/>
          </p:nvSpPr>
          <p:spPr>
            <a:xfrm>
              <a:off x="1824100" y="3275800"/>
              <a:ext cx="33050" cy="23475"/>
            </a:xfrm>
            <a:custGeom>
              <a:avLst/>
              <a:gdLst/>
              <a:ahLst/>
              <a:cxnLst/>
              <a:rect l="l" t="t" r="r" b="b"/>
              <a:pathLst>
                <a:path w="1322" h="939" extrusionOk="0">
                  <a:moveTo>
                    <a:pt x="652" y="0"/>
                  </a:moveTo>
                  <a:cubicBezTo>
                    <a:pt x="537" y="0"/>
                    <a:pt x="417" y="48"/>
                    <a:pt x="312" y="164"/>
                  </a:cubicBezTo>
                  <a:cubicBezTo>
                    <a:pt x="0" y="495"/>
                    <a:pt x="311" y="939"/>
                    <a:pt x="667" y="939"/>
                  </a:cubicBezTo>
                  <a:cubicBezTo>
                    <a:pt x="772" y="939"/>
                    <a:pt x="881" y="900"/>
                    <a:pt x="979" y="807"/>
                  </a:cubicBezTo>
                  <a:cubicBezTo>
                    <a:pt x="1321" y="465"/>
                    <a:pt x="1010" y="0"/>
                    <a:pt x="6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4"/>
            <p:cNvSpPr/>
            <p:nvPr/>
          </p:nvSpPr>
          <p:spPr>
            <a:xfrm>
              <a:off x="1652700" y="3233600"/>
              <a:ext cx="243525" cy="236925"/>
            </a:xfrm>
            <a:custGeom>
              <a:avLst/>
              <a:gdLst/>
              <a:ahLst/>
              <a:cxnLst/>
              <a:rect l="l" t="t" r="r" b="b"/>
              <a:pathLst>
                <a:path w="9741" h="9477" extrusionOk="0">
                  <a:moveTo>
                    <a:pt x="3930" y="2448"/>
                  </a:moveTo>
                  <a:lnTo>
                    <a:pt x="3930" y="2448"/>
                  </a:lnTo>
                  <a:cubicBezTo>
                    <a:pt x="3644" y="2733"/>
                    <a:pt x="3382" y="3043"/>
                    <a:pt x="3120" y="3353"/>
                  </a:cubicBezTo>
                  <a:cubicBezTo>
                    <a:pt x="2858" y="3638"/>
                    <a:pt x="2596" y="3924"/>
                    <a:pt x="2334" y="4186"/>
                  </a:cubicBezTo>
                  <a:cubicBezTo>
                    <a:pt x="2239" y="4305"/>
                    <a:pt x="2120" y="4424"/>
                    <a:pt x="2001" y="4520"/>
                  </a:cubicBezTo>
                  <a:cubicBezTo>
                    <a:pt x="1667" y="4186"/>
                    <a:pt x="1310" y="3829"/>
                    <a:pt x="953" y="3519"/>
                  </a:cubicBezTo>
                  <a:cubicBezTo>
                    <a:pt x="1953" y="3210"/>
                    <a:pt x="2953" y="2805"/>
                    <a:pt x="3930" y="2448"/>
                  </a:cubicBezTo>
                  <a:close/>
                  <a:moveTo>
                    <a:pt x="2763" y="6282"/>
                  </a:moveTo>
                  <a:cubicBezTo>
                    <a:pt x="3025" y="6377"/>
                    <a:pt x="3239" y="6568"/>
                    <a:pt x="3358" y="6806"/>
                  </a:cubicBezTo>
                  <a:cubicBezTo>
                    <a:pt x="3310" y="7020"/>
                    <a:pt x="3168" y="7163"/>
                    <a:pt x="2977" y="7234"/>
                  </a:cubicBezTo>
                  <a:cubicBezTo>
                    <a:pt x="2739" y="7306"/>
                    <a:pt x="2477" y="7353"/>
                    <a:pt x="2239" y="7377"/>
                  </a:cubicBezTo>
                  <a:cubicBezTo>
                    <a:pt x="2239" y="7044"/>
                    <a:pt x="2310" y="6734"/>
                    <a:pt x="2453" y="6472"/>
                  </a:cubicBezTo>
                  <a:lnTo>
                    <a:pt x="2429" y="6472"/>
                  </a:lnTo>
                  <a:cubicBezTo>
                    <a:pt x="2525" y="6377"/>
                    <a:pt x="2644" y="6306"/>
                    <a:pt x="2763" y="6282"/>
                  </a:cubicBezTo>
                  <a:close/>
                  <a:moveTo>
                    <a:pt x="7049" y="5925"/>
                  </a:moveTo>
                  <a:lnTo>
                    <a:pt x="7049" y="5925"/>
                  </a:lnTo>
                  <a:cubicBezTo>
                    <a:pt x="6930" y="6282"/>
                    <a:pt x="6787" y="6687"/>
                    <a:pt x="6692" y="7044"/>
                  </a:cubicBezTo>
                  <a:cubicBezTo>
                    <a:pt x="6549" y="7639"/>
                    <a:pt x="6454" y="8235"/>
                    <a:pt x="6311" y="8806"/>
                  </a:cubicBezTo>
                  <a:cubicBezTo>
                    <a:pt x="5906" y="8425"/>
                    <a:pt x="5501" y="8068"/>
                    <a:pt x="5097" y="7711"/>
                  </a:cubicBezTo>
                  <a:cubicBezTo>
                    <a:pt x="5263" y="7568"/>
                    <a:pt x="5430" y="7425"/>
                    <a:pt x="5573" y="7258"/>
                  </a:cubicBezTo>
                  <a:cubicBezTo>
                    <a:pt x="5859" y="6996"/>
                    <a:pt x="6287" y="6591"/>
                    <a:pt x="6597" y="6329"/>
                  </a:cubicBezTo>
                  <a:lnTo>
                    <a:pt x="7049" y="5925"/>
                  </a:lnTo>
                  <a:close/>
                  <a:moveTo>
                    <a:pt x="2263" y="6187"/>
                  </a:moveTo>
                  <a:lnTo>
                    <a:pt x="2215" y="6210"/>
                  </a:lnTo>
                  <a:cubicBezTo>
                    <a:pt x="1882" y="6615"/>
                    <a:pt x="1667" y="7115"/>
                    <a:pt x="1620" y="7663"/>
                  </a:cubicBezTo>
                  <a:cubicBezTo>
                    <a:pt x="1620" y="7887"/>
                    <a:pt x="1810" y="7965"/>
                    <a:pt x="1996" y="7965"/>
                  </a:cubicBezTo>
                  <a:cubicBezTo>
                    <a:pt x="2047" y="7965"/>
                    <a:pt x="2097" y="7959"/>
                    <a:pt x="2144" y="7949"/>
                  </a:cubicBezTo>
                  <a:cubicBezTo>
                    <a:pt x="2644" y="7925"/>
                    <a:pt x="3120" y="7734"/>
                    <a:pt x="3477" y="7401"/>
                  </a:cubicBezTo>
                  <a:cubicBezTo>
                    <a:pt x="3477" y="7449"/>
                    <a:pt x="3477" y="7472"/>
                    <a:pt x="3477" y="7496"/>
                  </a:cubicBezTo>
                  <a:cubicBezTo>
                    <a:pt x="3310" y="8639"/>
                    <a:pt x="2024" y="8973"/>
                    <a:pt x="1048" y="9068"/>
                  </a:cubicBezTo>
                  <a:lnTo>
                    <a:pt x="1024" y="9068"/>
                  </a:lnTo>
                  <a:lnTo>
                    <a:pt x="548" y="9116"/>
                  </a:lnTo>
                  <a:cubicBezTo>
                    <a:pt x="596" y="8616"/>
                    <a:pt x="667" y="8139"/>
                    <a:pt x="810" y="7639"/>
                  </a:cubicBezTo>
                  <a:cubicBezTo>
                    <a:pt x="953" y="7187"/>
                    <a:pt x="1096" y="6639"/>
                    <a:pt x="1548" y="6377"/>
                  </a:cubicBezTo>
                  <a:cubicBezTo>
                    <a:pt x="1762" y="6258"/>
                    <a:pt x="2001" y="6187"/>
                    <a:pt x="2263" y="6187"/>
                  </a:cubicBezTo>
                  <a:close/>
                  <a:moveTo>
                    <a:pt x="8660" y="1"/>
                  </a:moveTo>
                  <a:cubicBezTo>
                    <a:pt x="8579" y="1"/>
                    <a:pt x="8502" y="7"/>
                    <a:pt x="8431" y="19"/>
                  </a:cubicBezTo>
                  <a:cubicBezTo>
                    <a:pt x="8216" y="42"/>
                    <a:pt x="8026" y="90"/>
                    <a:pt x="7835" y="138"/>
                  </a:cubicBezTo>
                  <a:cubicBezTo>
                    <a:pt x="6930" y="352"/>
                    <a:pt x="6097" y="733"/>
                    <a:pt x="5335" y="1257"/>
                  </a:cubicBezTo>
                  <a:cubicBezTo>
                    <a:pt x="5025" y="1447"/>
                    <a:pt x="4739" y="1686"/>
                    <a:pt x="4477" y="1924"/>
                  </a:cubicBezTo>
                  <a:lnTo>
                    <a:pt x="4454" y="1924"/>
                  </a:lnTo>
                  <a:cubicBezTo>
                    <a:pt x="3549" y="2114"/>
                    <a:pt x="2667" y="2376"/>
                    <a:pt x="1810" y="2662"/>
                  </a:cubicBezTo>
                  <a:lnTo>
                    <a:pt x="762" y="2995"/>
                  </a:lnTo>
                  <a:cubicBezTo>
                    <a:pt x="548" y="3091"/>
                    <a:pt x="262" y="3067"/>
                    <a:pt x="95" y="3257"/>
                  </a:cubicBezTo>
                  <a:cubicBezTo>
                    <a:pt x="0" y="3376"/>
                    <a:pt x="24" y="3543"/>
                    <a:pt x="143" y="3638"/>
                  </a:cubicBezTo>
                  <a:cubicBezTo>
                    <a:pt x="572" y="3972"/>
                    <a:pt x="953" y="4305"/>
                    <a:pt x="1334" y="4662"/>
                  </a:cubicBezTo>
                  <a:cubicBezTo>
                    <a:pt x="1667" y="4996"/>
                    <a:pt x="2001" y="5329"/>
                    <a:pt x="2334" y="5663"/>
                  </a:cubicBezTo>
                  <a:cubicBezTo>
                    <a:pt x="2264" y="5653"/>
                    <a:pt x="2193" y="5648"/>
                    <a:pt x="2122" y="5648"/>
                  </a:cubicBezTo>
                  <a:cubicBezTo>
                    <a:pt x="1689" y="5648"/>
                    <a:pt x="1256" y="5829"/>
                    <a:pt x="929" y="6115"/>
                  </a:cubicBezTo>
                  <a:cubicBezTo>
                    <a:pt x="167" y="6901"/>
                    <a:pt x="119" y="8282"/>
                    <a:pt x="191" y="9306"/>
                  </a:cubicBezTo>
                  <a:cubicBezTo>
                    <a:pt x="169" y="9391"/>
                    <a:pt x="243" y="9477"/>
                    <a:pt x="327" y="9477"/>
                  </a:cubicBezTo>
                  <a:cubicBezTo>
                    <a:pt x="337" y="9477"/>
                    <a:pt x="347" y="9475"/>
                    <a:pt x="357" y="9473"/>
                  </a:cubicBezTo>
                  <a:lnTo>
                    <a:pt x="691" y="9449"/>
                  </a:lnTo>
                  <a:cubicBezTo>
                    <a:pt x="1524" y="9354"/>
                    <a:pt x="2382" y="9282"/>
                    <a:pt x="3072" y="8782"/>
                  </a:cubicBezTo>
                  <a:cubicBezTo>
                    <a:pt x="3596" y="8425"/>
                    <a:pt x="3906" y="7806"/>
                    <a:pt x="3882" y="7163"/>
                  </a:cubicBezTo>
                  <a:lnTo>
                    <a:pt x="3882" y="7163"/>
                  </a:lnTo>
                  <a:cubicBezTo>
                    <a:pt x="4406" y="7711"/>
                    <a:pt x="5001" y="8163"/>
                    <a:pt x="5573" y="8639"/>
                  </a:cubicBezTo>
                  <a:cubicBezTo>
                    <a:pt x="5835" y="8878"/>
                    <a:pt x="6073" y="9116"/>
                    <a:pt x="6311" y="9354"/>
                  </a:cubicBezTo>
                  <a:cubicBezTo>
                    <a:pt x="6339" y="9382"/>
                    <a:pt x="6375" y="9395"/>
                    <a:pt x="6411" y="9395"/>
                  </a:cubicBezTo>
                  <a:cubicBezTo>
                    <a:pt x="6465" y="9395"/>
                    <a:pt x="6520" y="9364"/>
                    <a:pt x="6549" y="9306"/>
                  </a:cubicBezTo>
                  <a:cubicBezTo>
                    <a:pt x="6835" y="8211"/>
                    <a:pt x="6954" y="7068"/>
                    <a:pt x="7359" y="6020"/>
                  </a:cubicBezTo>
                  <a:cubicBezTo>
                    <a:pt x="7430" y="5829"/>
                    <a:pt x="7502" y="5639"/>
                    <a:pt x="7549" y="5472"/>
                  </a:cubicBezTo>
                  <a:lnTo>
                    <a:pt x="7645" y="5401"/>
                  </a:lnTo>
                  <a:cubicBezTo>
                    <a:pt x="7758" y="5174"/>
                    <a:pt x="7586" y="4946"/>
                    <a:pt x="7379" y="4946"/>
                  </a:cubicBezTo>
                  <a:cubicBezTo>
                    <a:pt x="7326" y="4946"/>
                    <a:pt x="7270" y="4962"/>
                    <a:pt x="7216" y="4996"/>
                  </a:cubicBezTo>
                  <a:cubicBezTo>
                    <a:pt x="6430" y="5829"/>
                    <a:pt x="5597" y="6663"/>
                    <a:pt x="4882" y="7544"/>
                  </a:cubicBezTo>
                  <a:cubicBezTo>
                    <a:pt x="4525" y="7234"/>
                    <a:pt x="4215" y="6925"/>
                    <a:pt x="3906" y="6568"/>
                  </a:cubicBezTo>
                  <a:cubicBezTo>
                    <a:pt x="3334" y="5972"/>
                    <a:pt x="2787" y="5353"/>
                    <a:pt x="2215" y="4758"/>
                  </a:cubicBezTo>
                  <a:lnTo>
                    <a:pt x="2572" y="4424"/>
                  </a:lnTo>
                  <a:cubicBezTo>
                    <a:pt x="2929" y="4067"/>
                    <a:pt x="3287" y="3686"/>
                    <a:pt x="3620" y="3305"/>
                  </a:cubicBezTo>
                  <a:cubicBezTo>
                    <a:pt x="4787" y="1971"/>
                    <a:pt x="6168" y="995"/>
                    <a:pt x="7930" y="662"/>
                  </a:cubicBezTo>
                  <a:cubicBezTo>
                    <a:pt x="8145" y="638"/>
                    <a:pt x="8383" y="590"/>
                    <a:pt x="8597" y="566"/>
                  </a:cubicBezTo>
                  <a:cubicBezTo>
                    <a:pt x="8907" y="566"/>
                    <a:pt x="9145" y="876"/>
                    <a:pt x="9050" y="1162"/>
                  </a:cubicBezTo>
                  <a:cubicBezTo>
                    <a:pt x="8954" y="1971"/>
                    <a:pt x="8764" y="2757"/>
                    <a:pt x="8478" y="3495"/>
                  </a:cubicBezTo>
                  <a:cubicBezTo>
                    <a:pt x="8413" y="3627"/>
                    <a:pt x="8527" y="3746"/>
                    <a:pt x="8644" y="3746"/>
                  </a:cubicBezTo>
                  <a:cubicBezTo>
                    <a:pt x="8697" y="3746"/>
                    <a:pt x="8751" y="3722"/>
                    <a:pt x="8788" y="3662"/>
                  </a:cubicBezTo>
                  <a:cubicBezTo>
                    <a:pt x="9026" y="3257"/>
                    <a:pt x="9216" y="2829"/>
                    <a:pt x="9359" y="2400"/>
                  </a:cubicBezTo>
                  <a:cubicBezTo>
                    <a:pt x="9478" y="2019"/>
                    <a:pt x="9550" y="1638"/>
                    <a:pt x="9621" y="1257"/>
                  </a:cubicBezTo>
                  <a:cubicBezTo>
                    <a:pt x="9740" y="709"/>
                    <a:pt x="9431" y="185"/>
                    <a:pt x="8907" y="19"/>
                  </a:cubicBezTo>
                  <a:cubicBezTo>
                    <a:pt x="8823" y="7"/>
                    <a:pt x="8740" y="1"/>
                    <a:pt x="8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237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 calcmode="lin" valueType="num">
                                      <p:cBhvr additive="base">
                                        <p:cTn id="7" dur="500" fill="hold"/>
                                        <p:tgtEl>
                                          <p:spTgt spid="661"/>
                                        </p:tgtEl>
                                        <p:attrNameLst>
                                          <p:attrName>ppt_x</p:attrName>
                                        </p:attrNameLst>
                                      </p:cBhvr>
                                      <p:tavLst>
                                        <p:tav tm="0">
                                          <p:val>
                                            <p:strVal val="#ppt_x"/>
                                          </p:val>
                                        </p:tav>
                                        <p:tav tm="100000">
                                          <p:val>
                                            <p:strVal val="#ppt_x"/>
                                          </p:val>
                                        </p:tav>
                                      </p:tavLst>
                                    </p:anim>
                                    <p:anim calcmode="lin" valueType="num">
                                      <p:cBhvr additive="base">
                                        <p:cTn id="8" dur="500" fill="hold"/>
                                        <p:tgtEl>
                                          <p:spTgt spid="6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5"/>
                                        </p:tgtEl>
                                        <p:attrNameLst>
                                          <p:attrName>style.visibility</p:attrName>
                                        </p:attrNameLst>
                                      </p:cBhvr>
                                      <p:to>
                                        <p:strVal val="visible"/>
                                      </p:to>
                                    </p:set>
                                    <p:anim calcmode="lin" valueType="num">
                                      <p:cBhvr additive="base">
                                        <p:cTn id="11" dur="500" fill="hold"/>
                                        <p:tgtEl>
                                          <p:spTgt spid="675"/>
                                        </p:tgtEl>
                                        <p:attrNameLst>
                                          <p:attrName>ppt_x</p:attrName>
                                        </p:attrNameLst>
                                      </p:cBhvr>
                                      <p:tavLst>
                                        <p:tav tm="0">
                                          <p:val>
                                            <p:strVal val="#ppt_x"/>
                                          </p:val>
                                        </p:tav>
                                        <p:tav tm="100000">
                                          <p:val>
                                            <p:strVal val="#ppt_x"/>
                                          </p:val>
                                        </p:tav>
                                      </p:tavLst>
                                    </p:anim>
                                    <p:anim calcmode="lin" valueType="num">
                                      <p:cBhvr additive="base">
                                        <p:cTn id="12" dur="500" fill="hold"/>
                                        <p:tgtEl>
                                          <p:spTgt spid="67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1"/>
                                        </p:tgtEl>
                                        <p:attrNameLst>
                                          <p:attrName>style.visibility</p:attrName>
                                        </p:attrNameLst>
                                      </p:cBhvr>
                                      <p:to>
                                        <p:strVal val="visible"/>
                                      </p:to>
                                    </p:set>
                                    <p:anim calcmode="lin" valueType="num">
                                      <p:cBhvr additive="base">
                                        <p:cTn id="15" dur="500" fill="hold"/>
                                        <p:tgtEl>
                                          <p:spTgt spid="681"/>
                                        </p:tgtEl>
                                        <p:attrNameLst>
                                          <p:attrName>ppt_x</p:attrName>
                                        </p:attrNameLst>
                                      </p:cBhvr>
                                      <p:tavLst>
                                        <p:tav tm="0">
                                          <p:val>
                                            <p:strVal val="#ppt_x"/>
                                          </p:val>
                                        </p:tav>
                                        <p:tav tm="100000">
                                          <p:val>
                                            <p:strVal val="#ppt_x"/>
                                          </p:val>
                                        </p:tav>
                                      </p:tavLst>
                                    </p:anim>
                                    <p:anim calcmode="lin" valueType="num">
                                      <p:cBhvr additive="base">
                                        <p:cTn id="16" dur="500" fill="hold"/>
                                        <p:tgtEl>
                                          <p:spTgt spid="68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83"/>
                                        </p:tgtEl>
                                        <p:attrNameLst>
                                          <p:attrName>style.visibility</p:attrName>
                                        </p:attrNameLst>
                                      </p:cBhvr>
                                      <p:to>
                                        <p:strVal val="visible"/>
                                      </p:to>
                                    </p:set>
                                    <p:anim calcmode="lin" valueType="num">
                                      <p:cBhvr additive="base">
                                        <p:cTn id="19" dur="500" fill="hold"/>
                                        <p:tgtEl>
                                          <p:spTgt spid="683"/>
                                        </p:tgtEl>
                                        <p:attrNameLst>
                                          <p:attrName>ppt_x</p:attrName>
                                        </p:attrNameLst>
                                      </p:cBhvr>
                                      <p:tavLst>
                                        <p:tav tm="0">
                                          <p:val>
                                            <p:strVal val="#ppt_x"/>
                                          </p:val>
                                        </p:tav>
                                        <p:tav tm="100000">
                                          <p:val>
                                            <p:strVal val="#ppt_x"/>
                                          </p:val>
                                        </p:tav>
                                      </p:tavLst>
                                    </p:anim>
                                    <p:anim calcmode="lin" valueType="num">
                                      <p:cBhvr additive="base">
                                        <p:cTn id="20" dur="500" fill="hold"/>
                                        <p:tgtEl>
                                          <p:spTgt spid="68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66"/>
                                        </p:tgtEl>
                                        <p:attrNameLst>
                                          <p:attrName>style.visibility</p:attrName>
                                        </p:attrNameLst>
                                      </p:cBhvr>
                                      <p:to>
                                        <p:strVal val="visible"/>
                                      </p:to>
                                    </p:set>
                                    <p:anim calcmode="lin" valueType="num">
                                      <p:cBhvr additive="base">
                                        <p:cTn id="23" dur="500" fill="hold"/>
                                        <p:tgtEl>
                                          <p:spTgt spid="666"/>
                                        </p:tgtEl>
                                        <p:attrNameLst>
                                          <p:attrName>ppt_x</p:attrName>
                                        </p:attrNameLst>
                                      </p:cBhvr>
                                      <p:tavLst>
                                        <p:tav tm="0">
                                          <p:val>
                                            <p:strVal val="#ppt_x"/>
                                          </p:val>
                                        </p:tav>
                                        <p:tav tm="100000">
                                          <p:val>
                                            <p:strVal val="#ppt_x"/>
                                          </p:val>
                                        </p:tav>
                                      </p:tavLst>
                                    </p:anim>
                                    <p:anim calcmode="lin" valueType="num">
                                      <p:cBhvr additive="base">
                                        <p:cTn id="24" dur="500" fill="hold"/>
                                        <p:tgtEl>
                                          <p:spTgt spid="66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82"/>
                                        </p:tgtEl>
                                        <p:attrNameLst>
                                          <p:attrName>style.visibility</p:attrName>
                                        </p:attrNameLst>
                                      </p:cBhvr>
                                      <p:to>
                                        <p:strVal val="visible"/>
                                      </p:to>
                                    </p:set>
                                    <p:anim calcmode="lin" valueType="num">
                                      <p:cBhvr additive="base">
                                        <p:cTn id="27" dur="500" fill="hold"/>
                                        <p:tgtEl>
                                          <p:spTgt spid="682"/>
                                        </p:tgtEl>
                                        <p:attrNameLst>
                                          <p:attrName>ppt_x</p:attrName>
                                        </p:attrNameLst>
                                      </p:cBhvr>
                                      <p:tavLst>
                                        <p:tav tm="0">
                                          <p:val>
                                            <p:strVal val="#ppt_x"/>
                                          </p:val>
                                        </p:tav>
                                        <p:tav tm="100000">
                                          <p:val>
                                            <p:strVal val="#ppt_x"/>
                                          </p:val>
                                        </p:tav>
                                      </p:tavLst>
                                    </p:anim>
                                    <p:anim calcmode="lin" valueType="num">
                                      <p:cBhvr additive="base">
                                        <p:cTn id="28" dur="500" fill="hold"/>
                                        <p:tgtEl>
                                          <p:spTgt spid="68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7"/>
                                        </p:tgtEl>
                                        <p:attrNameLst>
                                          <p:attrName>style.visibility</p:attrName>
                                        </p:attrNameLst>
                                      </p:cBhvr>
                                      <p:to>
                                        <p:strVal val="visible"/>
                                      </p:to>
                                    </p:set>
                                    <p:anim calcmode="lin" valueType="num">
                                      <p:cBhvr additive="base">
                                        <p:cTn id="31" dur="500" fill="hold"/>
                                        <p:tgtEl>
                                          <p:spTgt spid="667"/>
                                        </p:tgtEl>
                                        <p:attrNameLst>
                                          <p:attrName>ppt_x</p:attrName>
                                        </p:attrNameLst>
                                      </p:cBhvr>
                                      <p:tavLst>
                                        <p:tav tm="0">
                                          <p:val>
                                            <p:strVal val="#ppt_x"/>
                                          </p:val>
                                        </p:tav>
                                        <p:tav tm="100000">
                                          <p:val>
                                            <p:strVal val="#ppt_x"/>
                                          </p:val>
                                        </p:tav>
                                      </p:tavLst>
                                    </p:anim>
                                    <p:anim calcmode="lin" valueType="num">
                                      <p:cBhvr additive="base">
                                        <p:cTn id="32" dur="500" fill="hold"/>
                                        <p:tgtEl>
                                          <p:spTgt spid="6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62">
                                            <p:txEl>
                                              <p:pRg st="0" end="0"/>
                                            </p:txEl>
                                          </p:spTgt>
                                        </p:tgtEl>
                                        <p:attrNameLst>
                                          <p:attrName>style.visibility</p:attrName>
                                        </p:attrNameLst>
                                      </p:cBhvr>
                                      <p:to>
                                        <p:strVal val="visible"/>
                                      </p:to>
                                    </p:set>
                                    <p:animEffect transition="in" filter="fade">
                                      <p:cBhvr>
                                        <p:cTn id="37" dur="1000"/>
                                        <p:tgtEl>
                                          <p:spTgt spid="662">
                                            <p:txEl>
                                              <p:pRg st="0" end="0"/>
                                            </p:txEl>
                                          </p:spTgt>
                                        </p:tgtEl>
                                      </p:cBhvr>
                                    </p:animEffect>
                                    <p:anim calcmode="lin" valueType="num">
                                      <p:cBhvr>
                                        <p:cTn id="38" dur="1000" fill="hold"/>
                                        <p:tgtEl>
                                          <p:spTgt spid="662">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662">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63">
                                            <p:txEl>
                                              <p:pRg st="0" end="0"/>
                                            </p:txEl>
                                          </p:spTgt>
                                        </p:tgtEl>
                                        <p:attrNameLst>
                                          <p:attrName>style.visibility</p:attrName>
                                        </p:attrNameLst>
                                      </p:cBhvr>
                                      <p:to>
                                        <p:strVal val="visible"/>
                                      </p:to>
                                    </p:set>
                                    <p:animEffect transition="in" filter="fade">
                                      <p:cBhvr>
                                        <p:cTn id="42" dur="1000"/>
                                        <p:tgtEl>
                                          <p:spTgt spid="663">
                                            <p:txEl>
                                              <p:pRg st="0" end="0"/>
                                            </p:txEl>
                                          </p:spTgt>
                                        </p:tgtEl>
                                      </p:cBhvr>
                                    </p:animEffect>
                                    <p:anim calcmode="lin" valueType="num">
                                      <p:cBhvr>
                                        <p:cTn id="43" dur="1000" fill="hold"/>
                                        <p:tgtEl>
                                          <p:spTgt spid="66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66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P spid="662" grpId="0" build="p"/>
      <p:bldP spid="663" grpId="0" build="p"/>
      <p:bldP spid="666" grpId="0" animBg="1"/>
      <p:bldP spid="681" grpId="0" animBg="1"/>
      <p:bldP spid="6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7"/>
          <p:cNvSpPr txBox="1">
            <a:spLocks noGrp="1"/>
          </p:cNvSpPr>
          <p:nvPr>
            <p:ph type="title"/>
          </p:nvPr>
        </p:nvSpPr>
        <p:spPr>
          <a:xfrm>
            <a:off x="71792" y="1837769"/>
            <a:ext cx="7669298" cy="55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000" dirty="0" smtClean="0"/>
              <a:t>Bài 1: Xếp các từ ngữ trong ngoặc đơn vào nhóm thích hợp dưới đây:</a:t>
            </a:r>
            <a:endParaRPr sz="2000" dirty="0"/>
          </a:p>
        </p:txBody>
      </p:sp>
      <p:sp>
        <p:nvSpPr>
          <p:cNvPr id="494" name="Google Shape;494;p57"/>
          <p:cNvSpPr txBox="1">
            <a:spLocks noGrp="1"/>
          </p:cNvSpPr>
          <p:nvPr>
            <p:ph type="subTitle" idx="1"/>
          </p:nvPr>
        </p:nvSpPr>
        <p:spPr>
          <a:xfrm>
            <a:off x="406190" y="2382577"/>
            <a:ext cx="7374054" cy="192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000" dirty="0" smtClean="0"/>
              <a:t>a, Công nhân                         d, Quân nhân</a:t>
            </a:r>
          </a:p>
          <a:p>
            <a:pPr marL="0" lvl="0" indent="0" algn="l" rtl="0">
              <a:spcBef>
                <a:spcPts val="0"/>
              </a:spcBef>
              <a:spcAft>
                <a:spcPts val="0"/>
              </a:spcAft>
              <a:buNone/>
            </a:pPr>
            <a:endParaRPr lang="vi-VN" sz="2000" dirty="0"/>
          </a:p>
          <a:p>
            <a:pPr marL="0" lvl="0" indent="0" algn="l" rtl="0">
              <a:spcBef>
                <a:spcPts val="0"/>
              </a:spcBef>
              <a:spcAft>
                <a:spcPts val="0"/>
              </a:spcAft>
              <a:buNone/>
            </a:pPr>
            <a:r>
              <a:rPr lang="vi-VN" sz="2000" dirty="0" smtClean="0"/>
              <a:t>b, Nông dân                           e, Trí thức</a:t>
            </a:r>
          </a:p>
          <a:p>
            <a:pPr marL="0" lvl="0" indent="0" algn="l" rtl="0">
              <a:spcBef>
                <a:spcPts val="0"/>
              </a:spcBef>
              <a:spcAft>
                <a:spcPts val="0"/>
              </a:spcAft>
              <a:buNone/>
            </a:pPr>
            <a:endParaRPr lang="vi-VN" sz="2000" dirty="0"/>
          </a:p>
          <a:p>
            <a:pPr marL="0" lvl="0" indent="0" algn="l" rtl="0">
              <a:spcBef>
                <a:spcPts val="0"/>
              </a:spcBef>
              <a:spcAft>
                <a:spcPts val="0"/>
              </a:spcAft>
              <a:buNone/>
            </a:pPr>
            <a:r>
              <a:rPr lang="vi-VN" sz="2000" dirty="0" smtClean="0"/>
              <a:t>c, Doanh nhân                      g, Học sinh</a:t>
            </a:r>
          </a:p>
          <a:p>
            <a:pPr marL="0" lvl="0" indent="0" algn="l" rtl="0">
              <a:spcBef>
                <a:spcPts val="0"/>
              </a:spcBef>
              <a:spcAft>
                <a:spcPts val="0"/>
              </a:spcAft>
              <a:buNone/>
            </a:pPr>
            <a:endParaRPr lang="vi-VN" sz="2000" dirty="0"/>
          </a:p>
          <a:p>
            <a:pPr marL="0" lvl="0" indent="0" algn="l" rtl="0">
              <a:spcBef>
                <a:spcPts val="0"/>
              </a:spcBef>
              <a:spcAft>
                <a:spcPts val="0"/>
              </a:spcAft>
              <a:buNone/>
            </a:pPr>
            <a:r>
              <a:rPr lang="vi-VN" sz="2000" dirty="0" smtClean="0"/>
              <a:t>(giáo viên, đại úy, trung sĩ, thợ điện, thợ cơ khí, thợ cấy, thợ cày, học sinh tiểu học, học sinh trung học, bác sĩ, kĩ sư,tiểu hương, chủ tiệm)</a:t>
            </a:r>
            <a:endParaRPr sz="2000" dirty="0"/>
          </a:p>
        </p:txBody>
      </p:sp>
      <p:sp>
        <p:nvSpPr>
          <p:cNvPr id="495" name="Google Shape;495;p57"/>
          <p:cNvSpPr/>
          <p:nvPr/>
        </p:nvSpPr>
        <p:spPr>
          <a:xfrm rot="5400000" flipH="1">
            <a:off x="1840409" y="938526"/>
            <a:ext cx="1013745" cy="983519"/>
          </a:xfrm>
          <a:custGeom>
            <a:avLst/>
            <a:gdLst/>
            <a:ahLst/>
            <a:cxnLst/>
            <a:rect l="l" t="t" r="r" b="b"/>
            <a:pathLst>
              <a:path w="13013" h="12625" extrusionOk="0">
                <a:moveTo>
                  <a:pt x="7658" y="5959"/>
                </a:moveTo>
                <a:cubicBezTo>
                  <a:pt x="7813" y="5959"/>
                  <a:pt x="7969" y="5971"/>
                  <a:pt x="8124" y="5994"/>
                </a:cubicBezTo>
                <a:cubicBezTo>
                  <a:pt x="8542" y="7175"/>
                  <a:pt x="8499" y="8341"/>
                  <a:pt x="7356" y="8954"/>
                </a:cubicBezTo>
                <a:cubicBezTo>
                  <a:pt x="7124" y="9078"/>
                  <a:pt x="6888" y="9136"/>
                  <a:pt x="6664" y="9136"/>
                </a:cubicBezTo>
                <a:cubicBezTo>
                  <a:pt x="5988" y="9136"/>
                  <a:pt x="5422" y="8611"/>
                  <a:pt x="5422" y="7802"/>
                </a:cubicBezTo>
                <a:cubicBezTo>
                  <a:pt x="5422" y="6988"/>
                  <a:pt x="5992" y="6387"/>
                  <a:pt x="6737" y="6117"/>
                </a:cubicBezTo>
                <a:cubicBezTo>
                  <a:pt x="7036" y="6008"/>
                  <a:pt x="7346" y="5959"/>
                  <a:pt x="7658" y="5959"/>
                </a:cubicBezTo>
                <a:close/>
                <a:moveTo>
                  <a:pt x="1821" y="1"/>
                </a:moveTo>
                <a:cubicBezTo>
                  <a:pt x="1803" y="1"/>
                  <a:pt x="1783" y="3"/>
                  <a:pt x="1763" y="8"/>
                </a:cubicBezTo>
                <a:cubicBezTo>
                  <a:pt x="1244" y="143"/>
                  <a:pt x="726" y="281"/>
                  <a:pt x="207" y="412"/>
                </a:cubicBezTo>
                <a:cubicBezTo>
                  <a:pt x="38" y="455"/>
                  <a:pt x="1" y="705"/>
                  <a:pt x="155" y="788"/>
                </a:cubicBezTo>
                <a:lnTo>
                  <a:pt x="1158" y="1318"/>
                </a:lnTo>
                <a:cubicBezTo>
                  <a:pt x="1193" y="1336"/>
                  <a:pt x="1226" y="1345"/>
                  <a:pt x="1258" y="1345"/>
                </a:cubicBezTo>
                <a:cubicBezTo>
                  <a:pt x="1442" y="1345"/>
                  <a:pt x="1562" y="1073"/>
                  <a:pt x="1365" y="965"/>
                </a:cubicBezTo>
                <a:lnTo>
                  <a:pt x="1170" y="862"/>
                </a:lnTo>
                <a:cubicBezTo>
                  <a:pt x="1155" y="851"/>
                  <a:pt x="1141" y="839"/>
                  <a:pt x="1127" y="831"/>
                </a:cubicBezTo>
                <a:lnTo>
                  <a:pt x="1127" y="831"/>
                </a:lnTo>
                <a:cubicBezTo>
                  <a:pt x="2892" y="891"/>
                  <a:pt x="4562" y="1556"/>
                  <a:pt x="5909" y="2719"/>
                </a:cubicBezTo>
                <a:cubicBezTo>
                  <a:pt x="6551" y="3272"/>
                  <a:pt x="7459" y="4418"/>
                  <a:pt x="7972" y="5610"/>
                </a:cubicBezTo>
                <a:cubicBezTo>
                  <a:pt x="7820" y="5592"/>
                  <a:pt x="7669" y="5582"/>
                  <a:pt x="7519" y="5582"/>
                </a:cubicBezTo>
                <a:cubicBezTo>
                  <a:pt x="6651" y="5582"/>
                  <a:pt x="5835" y="5909"/>
                  <a:pt x="5307" y="6748"/>
                </a:cubicBezTo>
                <a:cubicBezTo>
                  <a:pt x="4523" y="7991"/>
                  <a:pt x="5406" y="9597"/>
                  <a:pt x="6674" y="9597"/>
                </a:cubicBezTo>
                <a:cubicBezTo>
                  <a:pt x="6959" y="9597"/>
                  <a:pt x="7262" y="9516"/>
                  <a:pt x="7571" y="9332"/>
                </a:cubicBezTo>
                <a:cubicBezTo>
                  <a:pt x="8766" y="8622"/>
                  <a:pt x="8869" y="7326"/>
                  <a:pt x="8531" y="6077"/>
                </a:cubicBezTo>
                <a:lnTo>
                  <a:pt x="8531" y="6077"/>
                </a:lnTo>
                <a:cubicBezTo>
                  <a:pt x="9227" y="6261"/>
                  <a:pt x="9886" y="6642"/>
                  <a:pt x="10408" y="7094"/>
                </a:cubicBezTo>
                <a:cubicBezTo>
                  <a:pt x="11961" y="8438"/>
                  <a:pt x="12571" y="10496"/>
                  <a:pt x="12233" y="12484"/>
                </a:cubicBezTo>
                <a:cubicBezTo>
                  <a:pt x="12219" y="12569"/>
                  <a:pt x="12285" y="12624"/>
                  <a:pt x="12349" y="12624"/>
                </a:cubicBezTo>
                <a:cubicBezTo>
                  <a:pt x="12391" y="12624"/>
                  <a:pt x="12432" y="12600"/>
                  <a:pt x="12448" y="12544"/>
                </a:cubicBezTo>
                <a:cubicBezTo>
                  <a:pt x="13012" y="10501"/>
                  <a:pt x="12242" y="8229"/>
                  <a:pt x="10668" y="6836"/>
                </a:cubicBezTo>
                <a:cubicBezTo>
                  <a:pt x="10081" y="6315"/>
                  <a:pt x="9262" y="5879"/>
                  <a:pt x="8413" y="5687"/>
                </a:cubicBezTo>
                <a:cubicBezTo>
                  <a:pt x="8161" y="4963"/>
                  <a:pt x="7800" y="4281"/>
                  <a:pt x="7348" y="3662"/>
                </a:cubicBezTo>
                <a:cubicBezTo>
                  <a:pt x="5992" y="1862"/>
                  <a:pt x="3952" y="702"/>
                  <a:pt x="1714" y="461"/>
                </a:cubicBezTo>
                <a:lnTo>
                  <a:pt x="1875" y="421"/>
                </a:lnTo>
                <a:cubicBezTo>
                  <a:pt x="2121" y="360"/>
                  <a:pt x="2044" y="1"/>
                  <a:pt x="1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7"/>
          <p:cNvSpPr/>
          <p:nvPr/>
        </p:nvSpPr>
        <p:spPr>
          <a:xfrm>
            <a:off x="3380785" y="344832"/>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7"/>
          <p:cNvSpPr/>
          <p:nvPr/>
        </p:nvSpPr>
        <p:spPr>
          <a:xfrm rot="-1177723">
            <a:off x="4415908" y="755494"/>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57"/>
          <p:cNvGrpSpPr/>
          <p:nvPr/>
        </p:nvGrpSpPr>
        <p:grpSpPr>
          <a:xfrm>
            <a:off x="7776169" y="2293890"/>
            <a:ext cx="1233566" cy="2066668"/>
            <a:chOff x="5677350" y="1171275"/>
            <a:chExt cx="2197791" cy="3432735"/>
          </a:xfrm>
        </p:grpSpPr>
        <p:sp>
          <p:nvSpPr>
            <p:cNvPr id="499" name="Google Shape;499;p57"/>
            <p:cNvSpPr/>
            <p:nvPr/>
          </p:nvSpPr>
          <p:spPr>
            <a:xfrm>
              <a:off x="5677350" y="1171275"/>
              <a:ext cx="2197791" cy="3060926"/>
            </a:xfrm>
            <a:custGeom>
              <a:avLst/>
              <a:gdLst/>
              <a:ahLst/>
              <a:cxnLst/>
              <a:rect l="l" t="t" r="r" b="b"/>
              <a:pathLst>
                <a:path w="26652" h="37119" extrusionOk="0">
                  <a:moveTo>
                    <a:pt x="1276" y="796"/>
                  </a:moveTo>
                  <a:cubicBezTo>
                    <a:pt x="3124" y="1744"/>
                    <a:pt x="4886" y="2856"/>
                    <a:pt x="6540" y="4117"/>
                  </a:cubicBezTo>
                  <a:cubicBezTo>
                    <a:pt x="6528" y="4137"/>
                    <a:pt x="6517" y="4160"/>
                    <a:pt x="6514" y="4182"/>
                  </a:cubicBezTo>
                  <a:cubicBezTo>
                    <a:pt x="6105" y="6271"/>
                    <a:pt x="4430" y="7408"/>
                    <a:pt x="2563" y="7408"/>
                  </a:cubicBezTo>
                  <a:cubicBezTo>
                    <a:pt x="2074" y="7408"/>
                    <a:pt x="1572" y="7330"/>
                    <a:pt x="1075" y="7171"/>
                  </a:cubicBezTo>
                  <a:lnTo>
                    <a:pt x="1075" y="7168"/>
                  </a:lnTo>
                  <a:cubicBezTo>
                    <a:pt x="1035" y="5042"/>
                    <a:pt x="1113" y="2913"/>
                    <a:pt x="1276" y="796"/>
                  </a:cubicBezTo>
                  <a:close/>
                  <a:moveTo>
                    <a:pt x="19589" y="22369"/>
                  </a:moveTo>
                  <a:lnTo>
                    <a:pt x="19589" y="22369"/>
                  </a:lnTo>
                  <a:cubicBezTo>
                    <a:pt x="20781" y="23790"/>
                    <a:pt x="21855" y="25306"/>
                    <a:pt x="22803" y="26902"/>
                  </a:cubicBezTo>
                  <a:cubicBezTo>
                    <a:pt x="23024" y="27283"/>
                    <a:pt x="23331" y="27693"/>
                    <a:pt x="23474" y="28105"/>
                  </a:cubicBezTo>
                  <a:cubicBezTo>
                    <a:pt x="23680" y="28699"/>
                    <a:pt x="23755" y="28661"/>
                    <a:pt x="23242" y="29143"/>
                  </a:cubicBezTo>
                  <a:cubicBezTo>
                    <a:pt x="22819" y="29543"/>
                    <a:pt x="21329" y="30480"/>
                    <a:pt x="20330" y="30480"/>
                  </a:cubicBezTo>
                  <a:cubicBezTo>
                    <a:pt x="19934" y="30480"/>
                    <a:pt x="19615" y="30332"/>
                    <a:pt x="19471" y="29945"/>
                  </a:cubicBezTo>
                  <a:cubicBezTo>
                    <a:pt x="19568" y="29882"/>
                    <a:pt x="19666" y="29819"/>
                    <a:pt x="19755" y="29750"/>
                  </a:cubicBezTo>
                  <a:cubicBezTo>
                    <a:pt x="19815" y="29787"/>
                    <a:pt x="19881" y="29819"/>
                    <a:pt x="19947" y="29839"/>
                  </a:cubicBezTo>
                  <a:cubicBezTo>
                    <a:pt x="19981" y="29852"/>
                    <a:pt x="20015" y="29858"/>
                    <a:pt x="20047" y="29858"/>
                  </a:cubicBezTo>
                  <a:cubicBezTo>
                    <a:pt x="20138" y="29858"/>
                    <a:pt x="20219" y="29811"/>
                    <a:pt x="20285" y="29739"/>
                  </a:cubicBezTo>
                  <a:cubicBezTo>
                    <a:pt x="20981" y="28974"/>
                    <a:pt x="20408" y="26782"/>
                    <a:pt x="20282" y="25873"/>
                  </a:cubicBezTo>
                  <a:cubicBezTo>
                    <a:pt x="20119" y="24693"/>
                    <a:pt x="19887" y="23524"/>
                    <a:pt x="19589" y="22369"/>
                  </a:cubicBezTo>
                  <a:close/>
                  <a:moveTo>
                    <a:pt x="23623" y="29561"/>
                  </a:moveTo>
                  <a:cubicBezTo>
                    <a:pt x="24334" y="30206"/>
                    <a:pt x="24772" y="30968"/>
                    <a:pt x="24964" y="31879"/>
                  </a:cubicBezTo>
                  <a:cubicBezTo>
                    <a:pt x="24715" y="31759"/>
                    <a:pt x="24457" y="31661"/>
                    <a:pt x="24190" y="31587"/>
                  </a:cubicBezTo>
                  <a:cubicBezTo>
                    <a:pt x="24162" y="31579"/>
                    <a:pt x="24135" y="31575"/>
                    <a:pt x="24110" y="31575"/>
                  </a:cubicBezTo>
                  <a:cubicBezTo>
                    <a:pt x="23919" y="31575"/>
                    <a:pt x="23807" y="31785"/>
                    <a:pt x="23918" y="31962"/>
                  </a:cubicBezTo>
                  <a:cubicBezTo>
                    <a:pt x="24356" y="32644"/>
                    <a:pt x="24749" y="33355"/>
                    <a:pt x="25087" y="34091"/>
                  </a:cubicBezTo>
                  <a:cubicBezTo>
                    <a:pt x="25288" y="34532"/>
                    <a:pt x="25528" y="35042"/>
                    <a:pt x="25623" y="35518"/>
                  </a:cubicBezTo>
                  <a:cubicBezTo>
                    <a:pt x="25728" y="36068"/>
                    <a:pt x="25680" y="36339"/>
                    <a:pt x="25333" y="36339"/>
                  </a:cubicBezTo>
                  <a:cubicBezTo>
                    <a:pt x="25233" y="36339"/>
                    <a:pt x="25108" y="36317"/>
                    <a:pt x="24955" y="36272"/>
                  </a:cubicBezTo>
                  <a:cubicBezTo>
                    <a:pt x="23397" y="35813"/>
                    <a:pt x="21778" y="34146"/>
                    <a:pt x="20720" y="32999"/>
                  </a:cubicBezTo>
                  <a:cubicBezTo>
                    <a:pt x="20672" y="32944"/>
                    <a:pt x="20608" y="32918"/>
                    <a:pt x="20544" y="32918"/>
                  </a:cubicBezTo>
                  <a:cubicBezTo>
                    <a:pt x="20455" y="32918"/>
                    <a:pt x="20367" y="32969"/>
                    <a:pt x="20331" y="33062"/>
                  </a:cubicBezTo>
                  <a:cubicBezTo>
                    <a:pt x="20236" y="33197"/>
                    <a:pt x="20144" y="33332"/>
                    <a:pt x="20053" y="33466"/>
                  </a:cubicBezTo>
                  <a:cubicBezTo>
                    <a:pt x="19666" y="32673"/>
                    <a:pt x="19606" y="31865"/>
                    <a:pt x="19829" y="31002"/>
                  </a:cubicBezTo>
                  <a:lnTo>
                    <a:pt x="19829" y="31002"/>
                  </a:lnTo>
                  <a:cubicBezTo>
                    <a:pt x="19952" y="31041"/>
                    <a:pt x="20087" y="31059"/>
                    <a:pt x="20231" y="31059"/>
                  </a:cubicBezTo>
                  <a:cubicBezTo>
                    <a:pt x="21236" y="31059"/>
                    <a:pt x="22701" y="30197"/>
                    <a:pt x="23623" y="29561"/>
                  </a:cubicBezTo>
                  <a:close/>
                  <a:moveTo>
                    <a:pt x="1000" y="0"/>
                  </a:moveTo>
                  <a:cubicBezTo>
                    <a:pt x="849" y="0"/>
                    <a:pt x="706" y="137"/>
                    <a:pt x="694" y="286"/>
                  </a:cubicBezTo>
                  <a:cubicBezTo>
                    <a:pt x="1" y="8927"/>
                    <a:pt x="760" y="19051"/>
                    <a:pt x="5454" y="26693"/>
                  </a:cubicBezTo>
                  <a:cubicBezTo>
                    <a:pt x="5419" y="26721"/>
                    <a:pt x="5399" y="26762"/>
                    <a:pt x="5402" y="26807"/>
                  </a:cubicBezTo>
                  <a:cubicBezTo>
                    <a:pt x="5408" y="27028"/>
                    <a:pt x="5416" y="27249"/>
                    <a:pt x="5428" y="27469"/>
                  </a:cubicBezTo>
                  <a:lnTo>
                    <a:pt x="5835" y="27401"/>
                  </a:lnTo>
                  <a:cubicBezTo>
                    <a:pt x="5829" y="27352"/>
                    <a:pt x="5820" y="27303"/>
                    <a:pt x="5812" y="27257"/>
                  </a:cubicBezTo>
                  <a:lnTo>
                    <a:pt x="5812" y="27257"/>
                  </a:lnTo>
                  <a:cubicBezTo>
                    <a:pt x="7204" y="29398"/>
                    <a:pt x="8918" y="31332"/>
                    <a:pt x="11015" y="32962"/>
                  </a:cubicBezTo>
                  <a:lnTo>
                    <a:pt x="11236" y="32676"/>
                  </a:lnTo>
                  <a:cubicBezTo>
                    <a:pt x="7124" y="28727"/>
                    <a:pt x="4190" y="23942"/>
                    <a:pt x="2628" y="18435"/>
                  </a:cubicBezTo>
                  <a:cubicBezTo>
                    <a:pt x="1623" y="14885"/>
                    <a:pt x="1173" y="11231"/>
                    <a:pt x="1081" y="7558"/>
                  </a:cubicBezTo>
                  <a:lnTo>
                    <a:pt x="1081" y="7558"/>
                  </a:lnTo>
                  <a:cubicBezTo>
                    <a:pt x="1626" y="7807"/>
                    <a:pt x="2186" y="7921"/>
                    <a:pt x="2734" y="7921"/>
                  </a:cubicBezTo>
                  <a:cubicBezTo>
                    <a:pt x="4680" y="7921"/>
                    <a:pt x="6482" y="6476"/>
                    <a:pt x="6967" y="4446"/>
                  </a:cubicBezTo>
                  <a:cubicBezTo>
                    <a:pt x="9818" y="6684"/>
                    <a:pt x="12311" y="9349"/>
                    <a:pt x="14351" y="12346"/>
                  </a:cubicBezTo>
                  <a:cubicBezTo>
                    <a:pt x="16021" y="14799"/>
                    <a:pt x="17356" y="17461"/>
                    <a:pt x="18322" y="20266"/>
                  </a:cubicBezTo>
                  <a:cubicBezTo>
                    <a:pt x="18818" y="21710"/>
                    <a:pt x="19202" y="23188"/>
                    <a:pt x="19477" y="24690"/>
                  </a:cubicBezTo>
                  <a:cubicBezTo>
                    <a:pt x="19609" y="25423"/>
                    <a:pt x="19715" y="26160"/>
                    <a:pt x="19792" y="26902"/>
                  </a:cubicBezTo>
                  <a:cubicBezTo>
                    <a:pt x="19823" y="27211"/>
                    <a:pt x="19852" y="27521"/>
                    <a:pt x="19872" y="27833"/>
                  </a:cubicBezTo>
                  <a:cubicBezTo>
                    <a:pt x="19884" y="27965"/>
                    <a:pt x="19952" y="28475"/>
                    <a:pt x="20015" y="28896"/>
                  </a:cubicBezTo>
                  <a:cubicBezTo>
                    <a:pt x="19972" y="28899"/>
                    <a:pt x="19930" y="28911"/>
                    <a:pt x="19892" y="28933"/>
                  </a:cubicBezTo>
                  <a:cubicBezTo>
                    <a:pt x="19586" y="29134"/>
                    <a:pt x="19305" y="29380"/>
                    <a:pt x="18993" y="29581"/>
                  </a:cubicBezTo>
                  <a:cubicBezTo>
                    <a:pt x="18735" y="29750"/>
                    <a:pt x="18462" y="29888"/>
                    <a:pt x="18193" y="30031"/>
                  </a:cubicBezTo>
                  <a:lnTo>
                    <a:pt x="18365" y="30438"/>
                  </a:lnTo>
                  <a:cubicBezTo>
                    <a:pt x="18643" y="30358"/>
                    <a:pt x="18909" y="30249"/>
                    <a:pt x="19164" y="30114"/>
                  </a:cubicBezTo>
                  <a:cubicBezTo>
                    <a:pt x="19219" y="30461"/>
                    <a:pt x="19354" y="30696"/>
                    <a:pt x="19540" y="30845"/>
                  </a:cubicBezTo>
                  <a:cubicBezTo>
                    <a:pt x="19127" y="31896"/>
                    <a:pt x="19248" y="32988"/>
                    <a:pt x="19821" y="33982"/>
                  </a:cubicBezTo>
                  <a:cubicBezTo>
                    <a:pt x="19864" y="34058"/>
                    <a:pt x="19952" y="34116"/>
                    <a:pt x="20039" y="34116"/>
                  </a:cubicBezTo>
                  <a:cubicBezTo>
                    <a:pt x="20084" y="34116"/>
                    <a:pt x="20129" y="34101"/>
                    <a:pt x="20167" y="34065"/>
                  </a:cubicBezTo>
                  <a:cubicBezTo>
                    <a:pt x="20336" y="33908"/>
                    <a:pt x="20483" y="33727"/>
                    <a:pt x="20597" y="33527"/>
                  </a:cubicBezTo>
                  <a:cubicBezTo>
                    <a:pt x="22018" y="35022"/>
                    <a:pt x="23709" y="36234"/>
                    <a:pt x="25583" y="37100"/>
                  </a:cubicBezTo>
                  <a:cubicBezTo>
                    <a:pt x="25611" y="37113"/>
                    <a:pt x="25639" y="37119"/>
                    <a:pt x="25666" y="37119"/>
                  </a:cubicBezTo>
                  <a:cubicBezTo>
                    <a:pt x="25761" y="37119"/>
                    <a:pt x="25842" y="37045"/>
                    <a:pt x="25887" y="36962"/>
                  </a:cubicBezTo>
                  <a:cubicBezTo>
                    <a:pt x="26652" y="35532"/>
                    <a:pt x="25546" y="33621"/>
                    <a:pt x="24675" y="32257"/>
                  </a:cubicBezTo>
                  <a:lnTo>
                    <a:pt x="24675" y="32257"/>
                  </a:lnTo>
                  <a:cubicBezTo>
                    <a:pt x="24835" y="32332"/>
                    <a:pt x="24990" y="32418"/>
                    <a:pt x="25139" y="32515"/>
                  </a:cubicBezTo>
                  <a:cubicBezTo>
                    <a:pt x="25184" y="32542"/>
                    <a:pt x="25232" y="32555"/>
                    <a:pt x="25278" y="32555"/>
                  </a:cubicBezTo>
                  <a:cubicBezTo>
                    <a:pt x="25416" y="32555"/>
                    <a:pt x="25536" y="32443"/>
                    <a:pt x="25517" y="32280"/>
                  </a:cubicBezTo>
                  <a:cubicBezTo>
                    <a:pt x="25379" y="31082"/>
                    <a:pt x="24875" y="30088"/>
                    <a:pt x="24021" y="29280"/>
                  </a:cubicBezTo>
                  <a:cubicBezTo>
                    <a:pt x="24156" y="29180"/>
                    <a:pt x="24265" y="29094"/>
                    <a:pt x="24345" y="29028"/>
                  </a:cubicBezTo>
                  <a:cubicBezTo>
                    <a:pt x="24445" y="28945"/>
                    <a:pt x="24480" y="28802"/>
                    <a:pt x="24428" y="28678"/>
                  </a:cubicBezTo>
                  <a:cubicBezTo>
                    <a:pt x="23190" y="26183"/>
                    <a:pt x="21652" y="23847"/>
                    <a:pt x="19844" y="21727"/>
                  </a:cubicBezTo>
                  <a:cubicBezTo>
                    <a:pt x="19779" y="21652"/>
                    <a:pt x="19701" y="21621"/>
                    <a:pt x="19624" y="21621"/>
                  </a:cubicBezTo>
                  <a:cubicBezTo>
                    <a:pt x="19543" y="21621"/>
                    <a:pt x="19464" y="21655"/>
                    <a:pt x="19405" y="21710"/>
                  </a:cubicBezTo>
                  <a:cubicBezTo>
                    <a:pt x="19336" y="21466"/>
                    <a:pt x="19268" y="21217"/>
                    <a:pt x="19193" y="20973"/>
                  </a:cubicBezTo>
                  <a:cubicBezTo>
                    <a:pt x="18299" y="18065"/>
                    <a:pt x="16984" y="15300"/>
                    <a:pt x="15342" y="12741"/>
                  </a:cubicBezTo>
                  <a:cubicBezTo>
                    <a:pt x="11852" y="7300"/>
                    <a:pt x="6892" y="2890"/>
                    <a:pt x="1107" y="25"/>
                  </a:cubicBezTo>
                  <a:cubicBezTo>
                    <a:pt x="1072" y="8"/>
                    <a:pt x="1036"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7"/>
            <p:cNvSpPr/>
            <p:nvPr/>
          </p:nvSpPr>
          <p:spPr>
            <a:xfrm>
              <a:off x="7294004" y="3608848"/>
              <a:ext cx="504918" cy="559096"/>
            </a:xfrm>
            <a:custGeom>
              <a:avLst/>
              <a:gdLst/>
              <a:ahLst/>
              <a:cxnLst/>
              <a:rect l="l" t="t" r="r" b="b"/>
              <a:pathLst>
                <a:path w="6123" h="6780" extrusionOk="0">
                  <a:moveTo>
                    <a:pt x="4018" y="1"/>
                  </a:moveTo>
                  <a:cubicBezTo>
                    <a:pt x="3094" y="637"/>
                    <a:pt x="1631" y="1499"/>
                    <a:pt x="626" y="1499"/>
                  </a:cubicBezTo>
                  <a:cubicBezTo>
                    <a:pt x="482" y="1499"/>
                    <a:pt x="347" y="1481"/>
                    <a:pt x="224" y="1442"/>
                  </a:cubicBezTo>
                  <a:lnTo>
                    <a:pt x="224" y="1442"/>
                  </a:lnTo>
                  <a:cubicBezTo>
                    <a:pt x="1" y="2305"/>
                    <a:pt x="61" y="3113"/>
                    <a:pt x="448" y="3906"/>
                  </a:cubicBezTo>
                  <a:cubicBezTo>
                    <a:pt x="539" y="3772"/>
                    <a:pt x="631" y="3637"/>
                    <a:pt x="726" y="3502"/>
                  </a:cubicBezTo>
                  <a:cubicBezTo>
                    <a:pt x="762" y="3409"/>
                    <a:pt x="850" y="3358"/>
                    <a:pt x="939" y="3358"/>
                  </a:cubicBezTo>
                  <a:cubicBezTo>
                    <a:pt x="1003" y="3358"/>
                    <a:pt x="1067" y="3384"/>
                    <a:pt x="1115" y="3439"/>
                  </a:cubicBezTo>
                  <a:cubicBezTo>
                    <a:pt x="2173" y="4586"/>
                    <a:pt x="3792" y="6253"/>
                    <a:pt x="5350" y="6712"/>
                  </a:cubicBezTo>
                  <a:cubicBezTo>
                    <a:pt x="5503" y="6757"/>
                    <a:pt x="5628" y="6779"/>
                    <a:pt x="5728" y="6779"/>
                  </a:cubicBezTo>
                  <a:cubicBezTo>
                    <a:pt x="6075" y="6779"/>
                    <a:pt x="6123" y="6508"/>
                    <a:pt x="6018" y="5958"/>
                  </a:cubicBezTo>
                  <a:cubicBezTo>
                    <a:pt x="5923" y="5482"/>
                    <a:pt x="5683" y="4972"/>
                    <a:pt x="5482" y="4531"/>
                  </a:cubicBezTo>
                  <a:cubicBezTo>
                    <a:pt x="5144" y="3795"/>
                    <a:pt x="4751" y="3084"/>
                    <a:pt x="4313" y="2402"/>
                  </a:cubicBezTo>
                  <a:cubicBezTo>
                    <a:pt x="4202" y="2226"/>
                    <a:pt x="4311" y="2014"/>
                    <a:pt x="4502" y="2014"/>
                  </a:cubicBezTo>
                  <a:cubicBezTo>
                    <a:pt x="4528" y="2014"/>
                    <a:pt x="4556" y="2018"/>
                    <a:pt x="4585" y="2027"/>
                  </a:cubicBezTo>
                  <a:cubicBezTo>
                    <a:pt x="4852" y="2101"/>
                    <a:pt x="5110" y="2199"/>
                    <a:pt x="5359" y="2319"/>
                  </a:cubicBezTo>
                  <a:cubicBezTo>
                    <a:pt x="5164" y="1408"/>
                    <a:pt x="4729" y="646"/>
                    <a:pt x="4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7"/>
            <p:cNvSpPr/>
            <p:nvPr/>
          </p:nvSpPr>
          <p:spPr>
            <a:xfrm>
              <a:off x="7283120" y="3015782"/>
              <a:ext cx="353104" cy="669018"/>
            </a:xfrm>
            <a:custGeom>
              <a:avLst/>
              <a:gdLst/>
              <a:ahLst/>
              <a:cxnLst/>
              <a:rect l="l" t="t" r="r" b="b"/>
              <a:pathLst>
                <a:path w="4282" h="8113" extrusionOk="0">
                  <a:moveTo>
                    <a:pt x="116" y="1"/>
                  </a:moveTo>
                  <a:lnTo>
                    <a:pt x="116" y="1"/>
                  </a:lnTo>
                  <a:cubicBezTo>
                    <a:pt x="416" y="1156"/>
                    <a:pt x="648" y="2325"/>
                    <a:pt x="809" y="3505"/>
                  </a:cubicBezTo>
                  <a:cubicBezTo>
                    <a:pt x="935" y="4416"/>
                    <a:pt x="1508" y="6608"/>
                    <a:pt x="812" y="7371"/>
                  </a:cubicBezTo>
                  <a:cubicBezTo>
                    <a:pt x="746" y="7443"/>
                    <a:pt x="665" y="7490"/>
                    <a:pt x="575" y="7490"/>
                  </a:cubicBezTo>
                  <a:cubicBezTo>
                    <a:pt x="543" y="7490"/>
                    <a:pt x="510" y="7484"/>
                    <a:pt x="477" y="7471"/>
                  </a:cubicBezTo>
                  <a:cubicBezTo>
                    <a:pt x="408" y="7451"/>
                    <a:pt x="345" y="7419"/>
                    <a:pt x="285" y="7382"/>
                  </a:cubicBezTo>
                  <a:cubicBezTo>
                    <a:pt x="193" y="7451"/>
                    <a:pt x="98" y="7514"/>
                    <a:pt x="1" y="7577"/>
                  </a:cubicBezTo>
                  <a:cubicBezTo>
                    <a:pt x="144" y="7964"/>
                    <a:pt x="463" y="8112"/>
                    <a:pt x="858" y="8112"/>
                  </a:cubicBezTo>
                  <a:cubicBezTo>
                    <a:pt x="1856" y="8112"/>
                    <a:pt x="3346" y="7175"/>
                    <a:pt x="3769" y="6775"/>
                  </a:cubicBezTo>
                  <a:cubicBezTo>
                    <a:pt x="4282" y="6293"/>
                    <a:pt x="4207" y="6331"/>
                    <a:pt x="4001" y="5737"/>
                  </a:cubicBezTo>
                  <a:cubicBezTo>
                    <a:pt x="3858" y="5325"/>
                    <a:pt x="3554" y="4915"/>
                    <a:pt x="3330" y="4534"/>
                  </a:cubicBezTo>
                  <a:cubicBezTo>
                    <a:pt x="2382" y="2938"/>
                    <a:pt x="1308" y="1422"/>
                    <a:pt x="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7"/>
            <p:cNvSpPr/>
            <p:nvPr/>
          </p:nvSpPr>
          <p:spPr>
            <a:xfrm>
              <a:off x="6124868" y="3042582"/>
              <a:ext cx="1193150" cy="1561427"/>
            </a:xfrm>
            <a:custGeom>
              <a:avLst/>
              <a:gdLst/>
              <a:ahLst/>
              <a:cxnLst/>
              <a:rect l="l" t="t" r="r" b="b"/>
              <a:pathLst>
                <a:path w="14469" h="18935" extrusionOk="0">
                  <a:moveTo>
                    <a:pt x="6061" y="983"/>
                  </a:moveTo>
                  <a:cubicBezTo>
                    <a:pt x="8454" y="3180"/>
                    <a:pt x="11394" y="5100"/>
                    <a:pt x="12485" y="8266"/>
                  </a:cubicBezTo>
                  <a:cubicBezTo>
                    <a:pt x="12399" y="8347"/>
                    <a:pt x="12385" y="8475"/>
                    <a:pt x="12451" y="8573"/>
                  </a:cubicBezTo>
                  <a:cubicBezTo>
                    <a:pt x="12419" y="8596"/>
                    <a:pt x="12391" y="8627"/>
                    <a:pt x="12374" y="8665"/>
                  </a:cubicBezTo>
                  <a:cubicBezTo>
                    <a:pt x="11929" y="9539"/>
                    <a:pt x="11376" y="10043"/>
                    <a:pt x="10388" y="10255"/>
                  </a:cubicBezTo>
                  <a:cubicBezTo>
                    <a:pt x="9743" y="10395"/>
                    <a:pt x="9053" y="10295"/>
                    <a:pt x="8414" y="10424"/>
                  </a:cubicBezTo>
                  <a:lnTo>
                    <a:pt x="8411" y="10424"/>
                  </a:lnTo>
                  <a:cubicBezTo>
                    <a:pt x="6987" y="7398"/>
                    <a:pt x="6073" y="4324"/>
                    <a:pt x="6061" y="983"/>
                  </a:cubicBezTo>
                  <a:close/>
                  <a:moveTo>
                    <a:pt x="12376" y="9911"/>
                  </a:moveTo>
                  <a:cubicBezTo>
                    <a:pt x="13133" y="10719"/>
                    <a:pt x="13617" y="11647"/>
                    <a:pt x="13826" y="12702"/>
                  </a:cubicBezTo>
                  <a:cubicBezTo>
                    <a:pt x="13600" y="12570"/>
                    <a:pt x="13365" y="12458"/>
                    <a:pt x="13121" y="12367"/>
                  </a:cubicBezTo>
                  <a:cubicBezTo>
                    <a:pt x="13092" y="12356"/>
                    <a:pt x="13062" y="12350"/>
                    <a:pt x="13033" y="12350"/>
                  </a:cubicBezTo>
                  <a:cubicBezTo>
                    <a:pt x="12851" y="12350"/>
                    <a:pt x="12689" y="12548"/>
                    <a:pt x="12780" y="12731"/>
                  </a:cubicBezTo>
                  <a:cubicBezTo>
                    <a:pt x="13353" y="13851"/>
                    <a:pt x="13545" y="15014"/>
                    <a:pt x="13368" y="16232"/>
                  </a:cubicBezTo>
                  <a:cubicBezTo>
                    <a:pt x="11821" y="15344"/>
                    <a:pt x="10617" y="14066"/>
                    <a:pt x="9809" y="12461"/>
                  </a:cubicBezTo>
                  <a:cubicBezTo>
                    <a:pt x="9762" y="12364"/>
                    <a:pt x="9669" y="12316"/>
                    <a:pt x="9576" y="12316"/>
                  </a:cubicBezTo>
                  <a:cubicBezTo>
                    <a:pt x="9478" y="12316"/>
                    <a:pt x="9380" y="12369"/>
                    <a:pt x="9336" y="12476"/>
                  </a:cubicBezTo>
                  <a:lnTo>
                    <a:pt x="9150" y="12645"/>
                  </a:lnTo>
                  <a:cubicBezTo>
                    <a:pt x="9007" y="12080"/>
                    <a:pt x="9035" y="11547"/>
                    <a:pt x="9202" y="10991"/>
                  </a:cubicBezTo>
                  <a:cubicBezTo>
                    <a:pt x="9225" y="10992"/>
                    <a:pt x="9249" y="10992"/>
                    <a:pt x="9273" y="10992"/>
                  </a:cubicBezTo>
                  <a:cubicBezTo>
                    <a:pt x="10357" y="10992"/>
                    <a:pt x="11664" y="10671"/>
                    <a:pt x="12376" y="9911"/>
                  </a:cubicBezTo>
                  <a:close/>
                  <a:moveTo>
                    <a:pt x="7809" y="10092"/>
                  </a:moveTo>
                  <a:cubicBezTo>
                    <a:pt x="7927" y="10289"/>
                    <a:pt x="8050" y="10481"/>
                    <a:pt x="8179" y="10673"/>
                  </a:cubicBezTo>
                  <a:cubicBezTo>
                    <a:pt x="8182" y="10679"/>
                    <a:pt x="8187" y="10685"/>
                    <a:pt x="8193" y="10690"/>
                  </a:cubicBezTo>
                  <a:cubicBezTo>
                    <a:pt x="8210" y="10808"/>
                    <a:pt x="8302" y="10900"/>
                    <a:pt x="8419" y="10917"/>
                  </a:cubicBezTo>
                  <a:cubicBezTo>
                    <a:pt x="8554" y="10945"/>
                    <a:pt x="8692" y="10963"/>
                    <a:pt x="8832" y="10974"/>
                  </a:cubicBezTo>
                  <a:cubicBezTo>
                    <a:pt x="8568" y="11667"/>
                    <a:pt x="8551" y="12369"/>
                    <a:pt x="8780" y="13126"/>
                  </a:cubicBezTo>
                  <a:cubicBezTo>
                    <a:pt x="8816" y="13256"/>
                    <a:pt x="8908" y="13330"/>
                    <a:pt x="9026" y="13330"/>
                  </a:cubicBezTo>
                  <a:cubicBezTo>
                    <a:pt x="9059" y="13330"/>
                    <a:pt x="9094" y="13324"/>
                    <a:pt x="9130" y="13312"/>
                  </a:cubicBezTo>
                  <a:cubicBezTo>
                    <a:pt x="9322" y="13246"/>
                    <a:pt x="9454" y="13175"/>
                    <a:pt x="9560" y="13069"/>
                  </a:cubicBezTo>
                  <a:cubicBezTo>
                    <a:pt x="9821" y="13539"/>
                    <a:pt x="10119" y="13983"/>
                    <a:pt x="10451" y="14401"/>
                  </a:cubicBezTo>
                  <a:cubicBezTo>
                    <a:pt x="10523" y="15135"/>
                    <a:pt x="10623" y="15848"/>
                    <a:pt x="10620" y="16587"/>
                  </a:cubicBezTo>
                  <a:cubicBezTo>
                    <a:pt x="10617" y="16845"/>
                    <a:pt x="10694" y="17418"/>
                    <a:pt x="10554" y="17653"/>
                  </a:cubicBezTo>
                  <a:cubicBezTo>
                    <a:pt x="10381" y="17940"/>
                    <a:pt x="10144" y="18044"/>
                    <a:pt x="9897" y="18044"/>
                  </a:cubicBezTo>
                  <a:cubicBezTo>
                    <a:pt x="9632" y="18044"/>
                    <a:pt x="9356" y="17924"/>
                    <a:pt x="9136" y="17779"/>
                  </a:cubicBezTo>
                  <a:cubicBezTo>
                    <a:pt x="7869" y="16940"/>
                    <a:pt x="6803" y="15877"/>
                    <a:pt x="5901" y="14656"/>
                  </a:cubicBezTo>
                  <a:cubicBezTo>
                    <a:pt x="5855" y="14593"/>
                    <a:pt x="5790" y="14566"/>
                    <a:pt x="5725" y="14566"/>
                  </a:cubicBezTo>
                  <a:cubicBezTo>
                    <a:pt x="5605" y="14566"/>
                    <a:pt x="5482" y="14657"/>
                    <a:pt x="5465" y="14788"/>
                  </a:cubicBezTo>
                  <a:lnTo>
                    <a:pt x="4560" y="14378"/>
                  </a:lnTo>
                  <a:cubicBezTo>
                    <a:pt x="4474" y="14206"/>
                    <a:pt x="4396" y="14029"/>
                    <a:pt x="4325" y="13851"/>
                  </a:cubicBezTo>
                  <a:cubicBezTo>
                    <a:pt x="4213" y="13561"/>
                    <a:pt x="4133" y="13261"/>
                    <a:pt x="4084" y="12954"/>
                  </a:cubicBezTo>
                  <a:cubicBezTo>
                    <a:pt x="4159" y="12917"/>
                    <a:pt x="4230" y="12880"/>
                    <a:pt x="4302" y="12845"/>
                  </a:cubicBezTo>
                  <a:cubicBezTo>
                    <a:pt x="5050" y="12464"/>
                    <a:pt x="5967" y="12117"/>
                    <a:pt x="6626" y="11596"/>
                  </a:cubicBezTo>
                  <a:cubicBezTo>
                    <a:pt x="7053" y="11258"/>
                    <a:pt x="7373" y="10653"/>
                    <a:pt x="7219" y="10209"/>
                  </a:cubicBezTo>
                  <a:cubicBezTo>
                    <a:pt x="7416" y="10186"/>
                    <a:pt x="7614" y="10146"/>
                    <a:pt x="7809" y="10092"/>
                  </a:cubicBezTo>
                  <a:close/>
                  <a:moveTo>
                    <a:pt x="5750" y="1"/>
                  </a:moveTo>
                  <a:cubicBezTo>
                    <a:pt x="5605" y="1"/>
                    <a:pt x="5468" y="85"/>
                    <a:pt x="5462" y="266"/>
                  </a:cubicBezTo>
                  <a:cubicBezTo>
                    <a:pt x="5362" y="3475"/>
                    <a:pt x="5981" y="6788"/>
                    <a:pt x="7537" y="9619"/>
                  </a:cubicBezTo>
                  <a:cubicBezTo>
                    <a:pt x="7247" y="9639"/>
                    <a:pt x="6961" y="9679"/>
                    <a:pt x="6680" y="9739"/>
                  </a:cubicBezTo>
                  <a:cubicBezTo>
                    <a:pt x="6649" y="9730"/>
                    <a:pt x="6614" y="9719"/>
                    <a:pt x="6577" y="9710"/>
                  </a:cubicBezTo>
                  <a:cubicBezTo>
                    <a:pt x="6552" y="9704"/>
                    <a:pt x="6526" y="9701"/>
                    <a:pt x="6501" y="9701"/>
                  </a:cubicBezTo>
                  <a:cubicBezTo>
                    <a:pt x="6407" y="9701"/>
                    <a:pt x="6318" y="9745"/>
                    <a:pt x="6259" y="9822"/>
                  </a:cubicBezTo>
                  <a:cubicBezTo>
                    <a:pt x="6161" y="9839"/>
                    <a:pt x="5926" y="9891"/>
                    <a:pt x="5809" y="9983"/>
                  </a:cubicBezTo>
                  <a:lnTo>
                    <a:pt x="5588" y="10269"/>
                  </a:lnTo>
                  <a:cubicBezTo>
                    <a:pt x="5709" y="10361"/>
                    <a:pt x="5826" y="10453"/>
                    <a:pt x="5947" y="10541"/>
                  </a:cubicBezTo>
                  <a:cubicBezTo>
                    <a:pt x="5978" y="10566"/>
                    <a:pt x="6010" y="10576"/>
                    <a:pt x="6039" y="10576"/>
                  </a:cubicBezTo>
                  <a:cubicBezTo>
                    <a:pt x="6146" y="10576"/>
                    <a:pt x="6221" y="10435"/>
                    <a:pt x="6156" y="10326"/>
                  </a:cubicBezTo>
                  <a:cubicBezTo>
                    <a:pt x="6267" y="10324"/>
                    <a:pt x="6376" y="10312"/>
                    <a:pt x="6485" y="10292"/>
                  </a:cubicBezTo>
                  <a:lnTo>
                    <a:pt x="6485" y="10292"/>
                  </a:lnTo>
                  <a:cubicBezTo>
                    <a:pt x="7121" y="10607"/>
                    <a:pt x="4975" y="11837"/>
                    <a:pt x="4912" y="11871"/>
                  </a:cubicBezTo>
                  <a:cubicBezTo>
                    <a:pt x="4417" y="12134"/>
                    <a:pt x="4121" y="12368"/>
                    <a:pt x="3645" y="12368"/>
                  </a:cubicBezTo>
                  <a:cubicBezTo>
                    <a:pt x="3545" y="12368"/>
                    <a:pt x="3438" y="12357"/>
                    <a:pt x="3319" y="12335"/>
                  </a:cubicBezTo>
                  <a:cubicBezTo>
                    <a:pt x="2574" y="12200"/>
                    <a:pt x="2514" y="11736"/>
                    <a:pt x="2216" y="11080"/>
                  </a:cubicBezTo>
                  <a:cubicBezTo>
                    <a:pt x="2035" y="10688"/>
                    <a:pt x="1866" y="10289"/>
                    <a:pt x="1714" y="9885"/>
                  </a:cubicBezTo>
                  <a:cubicBezTo>
                    <a:pt x="1070" y="8198"/>
                    <a:pt x="700" y="6473"/>
                    <a:pt x="411" y="4708"/>
                  </a:cubicBezTo>
                  <a:lnTo>
                    <a:pt x="408" y="4708"/>
                  </a:lnTo>
                  <a:lnTo>
                    <a:pt x="1" y="4776"/>
                  </a:lnTo>
                  <a:cubicBezTo>
                    <a:pt x="95" y="6315"/>
                    <a:pt x="425" y="7845"/>
                    <a:pt x="915" y="9304"/>
                  </a:cubicBezTo>
                  <a:cubicBezTo>
                    <a:pt x="1187" y="10123"/>
                    <a:pt x="1511" y="10925"/>
                    <a:pt x="1883" y="11705"/>
                  </a:cubicBezTo>
                  <a:cubicBezTo>
                    <a:pt x="2107" y="12166"/>
                    <a:pt x="2348" y="12900"/>
                    <a:pt x="2872" y="13137"/>
                  </a:cubicBezTo>
                  <a:cubicBezTo>
                    <a:pt x="2994" y="13193"/>
                    <a:pt x="3117" y="13216"/>
                    <a:pt x="3240" y="13216"/>
                  </a:cubicBezTo>
                  <a:cubicBezTo>
                    <a:pt x="3421" y="13216"/>
                    <a:pt x="3602" y="13166"/>
                    <a:pt x="3777" y="13094"/>
                  </a:cubicBezTo>
                  <a:cubicBezTo>
                    <a:pt x="3812" y="13960"/>
                    <a:pt x="4127" y="15157"/>
                    <a:pt x="4861" y="15470"/>
                  </a:cubicBezTo>
                  <a:cubicBezTo>
                    <a:pt x="4983" y="15522"/>
                    <a:pt x="5102" y="15546"/>
                    <a:pt x="5214" y="15546"/>
                  </a:cubicBezTo>
                  <a:cubicBezTo>
                    <a:pt x="5436" y="15546"/>
                    <a:pt x="5630" y="15451"/>
                    <a:pt x="5763" y="15289"/>
                  </a:cubicBezTo>
                  <a:cubicBezTo>
                    <a:pt x="6405" y="16126"/>
                    <a:pt x="7127" y="16891"/>
                    <a:pt x="7952" y="17550"/>
                  </a:cubicBezTo>
                  <a:cubicBezTo>
                    <a:pt x="8450" y="17945"/>
                    <a:pt x="9470" y="18935"/>
                    <a:pt x="10237" y="18935"/>
                  </a:cubicBezTo>
                  <a:cubicBezTo>
                    <a:pt x="10300" y="18935"/>
                    <a:pt x="10361" y="18928"/>
                    <a:pt x="10419" y="18914"/>
                  </a:cubicBezTo>
                  <a:cubicBezTo>
                    <a:pt x="11445" y="18670"/>
                    <a:pt x="11290" y="16458"/>
                    <a:pt x="11064" y="15097"/>
                  </a:cubicBezTo>
                  <a:lnTo>
                    <a:pt x="11064" y="15097"/>
                  </a:lnTo>
                  <a:cubicBezTo>
                    <a:pt x="11769" y="15819"/>
                    <a:pt x="12580" y="16427"/>
                    <a:pt x="13474" y="16897"/>
                  </a:cubicBezTo>
                  <a:cubicBezTo>
                    <a:pt x="13506" y="16914"/>
                    <a:pt x="13538" y="16922"/>
                    <a:pt x="13569" y="16922"/>
                  </a:cubicBezTo>
                  <a:cubicBezTo>
                    <a:pt x="13697" y="16922"/>
                    <a:pt x="13806" y="16791"/>
                    <a:pt x="13829" y="16673"/>
                  </a:cubicBezTo>
                  <a:cubicBezTo>
                    <a:pt x="14087" y="15493"/>
                    <a:pt x="13990" y="14261"/>
                    <a:pt x="13548" y="13137"/>
                  </a:cubicBezTo>
                  <a:lnTo>
                    <a:pt x="13548" y="13137"/>
                  </a:lnTo>
                  <a:cubicBezTo>
                    <a:pt x="13720" y="13238"/>
                    <a:pt x="13881" y="13355"/>
                    <a:pt x="14027" y="13487"/>
                  </a:cubicBezTo>
                  <a:cubicBezTo>
                    <a:pt x="14077" y="13525"/>
                    <a:pt x="14129" y="13542"/>
                    <a:pt x="14180" y="13542"/>
                  </a:cubicBezTo>
                  <a:cubicBezTo>
                    <a:pt x="14333" y="13542"/>
                    <a:pt x="14469" y="13389"/>
                    <a:pt x="14454" y="13223"/>
                  </a:cubicBezTo>
                  <a:cubicBezTo>
                    <a:pt x="14319" y="11808"/>
                    <a:pt x="13760" y="10584"/>
                    <a:pt x="12783" y="9550"/>
                  </a:cubicBezTo>
                  <a:cubicBezTo>
                    <a:pt x="12755" y="9521"/>
                    <a:pt x="12720" y="9498"/>
                    <a:pt x="12686" y="9481"/>
                  </a:cubicBezTo>
                  <a:cubicBezTo>
                    <a:pt x="12783" y="9298"/>
                    <a:pt x="12846" y="9097"/>
                    <a:pt x="12878" y="8894"/>
                  </a:cubicBezTo>
                  <a:cubicBezTo>
                    <a:pt x="12894" y="8896"/>
                    <a:pt x="12911" y="8897"/>
                    <a:pt x="12928" y="8897"/>
                  </a:cubicBezTo>
                  <a:cubicBezTo>
                    <a:pt x="13110" y="8897"/>
                    <a:pt x="13285" y="8782"/>
                    <a:pt x="13222" y="8561"/>
                  </a:cubicBezTo>
                  <a:cubicBezTo>
                    <a:pt x="13139" y="8281"/>
                    <a:pt x="13044" y="8011"/>
                    <a:pt x="12938" y="7748"/>
                  </a:cubicBezTo>
                  <a:lnTo>
                    <a:pt x="12766" y="7344"/>
                  </a:lnTo>
                  <a:cubicBezTo>
                    <a:pt x="11368" y="4292"/>
                    <a:pt x="8376" y="2418"/>
                    <a:pt x="6001" y="97"/>
                  </a:cubicBezTo>
                  <a:cubicBezTo>
                    <a:pt x="5935" y="34"/>
                    <a:pt x="5841" y="1"/>
                    <a:pt x="5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7"/>
            <p:cNvSpPr/>
            <p:nvPr/>
          </p:nvSpPr>
          <p:spPr>
            <a:xfrm>
              <a:off x="6867514" y="3859862"/>
              <a:ext cx="397552" cy="521245"/>
            </a:xfrm>
            <a:custGeom>
              <a:avLst/>
              <a:gdLst/>
              <a:ahLst/>
              <a:cxnLst/>
              <a:rect l="l" t="t" r="r" b="b"/>
              <a:pathLst>
                <a:path w="4821" h="6321" extrusionOk="0">
                  <a:moveTo>
                    <a:pt x="3370" y="0"/>
                  </a:moveTo>
                  <a:cubicBezTo>
                    <a:pt x="2658" y="760"/>
                    <a:pt x="1351" y="1081"/>
                    <a:pt x="267" y="1081"/>
                  </a:cubicBezTo>
                  <a:cubicBezTo>
                    <a:pt x="243" y="1081"/>
                    <a:pt x="219" y="1081"/>
                    <a:pt x="196" y="1080"/>
                  </a:cubicBezTo>
                  <a:cubicBezTo>
                    <a:pt x="27" y="1636"/>
                    <a:pt x="1" y="2169"/>
                    <a:pt x="144" y="2734"/>
                  </a:cubicBezTo>
                  <a:lnTo>
                    <a:pt x="330" y="2565"/>
                  </a:lnTo>
                  <a:cubicBezTo>
                    <a:pt x="374" y="2458"/>
                    <a:pt x="472" y="2405"/>
                    <a:pt x="570" y="2405"/>
                  </a:cubicBezTo>
                  <a:cubicBezTo>
                    <a:pt x="663" y="2405"/>
                    <a:pt x="756" y="2453"/>
                    <a:pt x="803" y="2550"/>
                  </a:cubicBezTo>
                  <a:cubicBezTo>
                    <a:pt x="1611" y="4155"/>
                    <a:pt x="2812" y="5433"/>
                    <a:pt x="4362" y="6321"/>
                  </a:cubicBezTo>
                  <a:cubicBezTo>
                    <a:pt x="4539" y="5103"/>
                    <a:pt x="4347" y="3940"/>
                    <a:pt x="3774" y="2820"/>
                  </a:cubicBezTo>
                  <a:cubicBezTo>
                    <a:pt x="3681" y="2637"/>
                    <a:pt x="3844" y="2439"/>
                    <a:pt x="4025" y="2439"/>
                  </a:cubicBezTo>
                  <a:cubicBezTo>
                    <a:pt x="4054" y="2439"/>
                    <a:pt x="4084" y="2445"/>
                    <a:pt x="4113" y="2456"/>
                  </a:cubicBezTo>
                  <a:cubicBezTo>
                    <a:pt x="4359" y="2547"/>
                    <a:pt x="4594" y="2659"/>
                    <a:pt x="4820" y="2791"/>
                  </a:cubicBezTo>
                  <a:cubicBezTo>
                    <a:pt x="4611" y="1736"/>
                    <a:pt x="4127" y="805"/>
                    <a:pt x="3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7"/>
            <p:cNvSpPr/>
            <p:nvPr/>
          </p:nvSpPr>
          <p:spPr>
            <a:xfrm>
              <a:off x="6461640" y="3874705"/>
              <a:ext cx="545160" cy="655907"/>
            </a:xfrm>
            <a:custGeom>
              <a:avLst/>
              <a:gdLst/>
              <a:ahLst/>
              <a:cxnLst/>
              <a:rect l="l" t="t" r="r" b="b"/>
              <a:pathLst>
                <a:path w="6611" h="7954" extrusionOk="0">
                  <a:moveTo>
                    <a:pt x="3725" y="1"/>
                  </a:moveTo>
                  <a:cubicBezTo>
                    <a:pt x="3530" y="55"/>
                    <a:pt x="3335" y="95"/>
                    <a:pt x="3135" y="118"/>
                  </a:cubicBezTo>
                  <a:cubicBezTo>
                    <a:pt x="3289" y="562"/>
                    <a:pt x="2971" y="1167"/>
                    <a:pt x="2542" y="1505"/>
                  </a:cubicBezTo>
                  <a:cubicBezTo>
                    <a:pt x="1883" y="2026"/>
                    <a:pt x="966" y="2373"/>
                    <a:pt x="218" y="2754"/>
                  </a:cubicBezTo>
                  <a:cubicBezTo>
                    <a:pt x="146" y="2789"/>
                    <a:pt x="75" y="2826"/>
                    <a:pt x="0" y="2866"/>
                  </a:cubicBezTo>
                  <a:cubicBezTo>
                    <a:pt x="49" y="3170"/>
                    <a:pt x="129" y="3470"/>
                    <a:pt x="241" y="3760"/>
                  </a:cubicBezTo>
                  <a:cubicBezTo>
                    <a:pt x="312" y="3938"/>
                    <a:pt x="390" y="4115"/>
                    <a:pt x="479" y="4287"/>
                  </a:cubicBezTo>
                  <a:lnTo>
                    <a:pt x="1381" y="4697"/>
                  </a:lnTo>
                  <a:cubicBezTo>
                    <a:pt x="1396" y="4566"/>
                    <a:pt x="1519" y="4475"/>
                    <a:pt x="1639" y="4475"/>
                  </a:cubicBezTo>
                  <a:cubicBezTo>
                    <a:pt x="1705" y="4475"/>
                    <a:pt x="1769" y="4502"/>
                    <a:pt x="1814" y="4565"/>
                  </a:cubicBezTo>
                  <a:cubicBezTo>
                    <a:pt x="2719" y="5789"/>
                    <a:pt x="3782" y="6849"/>
                    <a:pt x="5052" y="7688"/>
                  </a:cubicBezTo>
                  <a:cubicBezTo>
                    <a:pt x="5272" y="7833"/>
                    <a:pt x="5548" y="7953"/>
                    <a:pt x="5813" y="7953"/>
                  </a:cubicBezTo>
                  <a:cubicBezTo>
                    <a:pt x="6060" y="7953"/>
                    <a:pt x="6297" y="7849"/>
                    <a:pt x="6470" y="7562"/>
                  </a:cubicBezTo>
                  <a:cubicBezTo>
                    <a:pt x="6610" y="7327"/>
                    <a:pt x="6533" y="6754"/>
                    <a:pt x="6536" y="6496"/>
                  </a:cubicBezTo>
                  <a:cubicBezTo>
                    <a:pt x="6539" y="5757"/>
                    <a:pt x="6439" y="5044"/>
                    <a:pt x="6367" y="4310"/>
                  </a:cubicBezTo>
                  <a:cubicBezTo>
                    <a:pt x="6035" y="3892"/>
                    <a:pt x="5737" y="3448"/>
                    <a:pt x="5476" y="2978"/>
                  </a:cubicBezTo>
                  <a:cubicBezTo>
                    <a:pt x="5373" y="3084"/>
                    <a:pt x="5238" y="3155"/>
                    <a:pt x="5046" y="3221"/>
                  </a:cubicBezTo>
                  <a:cubicBezTo>
                    <a:pt x="5009" y="3234"/>
                    <a:pt x="4974" y="3240"/>
                    <a:pt x="4941" y="3240"/>
                  </a:cubicBezTo>
                  <a:cubicBezTo>
                    <a:pt x="4823" y="3240"/>
                    <a:pt x="4732" y="3164"/>
                    <a:pt x="4696" y="3035"/>
                  </a:cubicBezTo>
                  <a:cubicBezTo>
                    <a:pt x="4467" y="2278"/>
                    <a:pt x="4484" y="1576"/>
                    <a:pt x="4748" y="883"/>
                  </a:cubicBezTo>
                  <a:cubicBezTo>
                    <a:pt x="4608" y="872"/>
                    <a:pt x="4470" y="854"/>
                    <a:pt x="4335" y="826"/>
                  </a:cubicBezTo>
                  <a:cubicBezTo>
                    <a:pt x="4218" y="809"/>
                    <a:pt x="4126" y="717"/>
                    <a:pt x="4109" y="599"/>
                  </a:cubicBezTo>
                  <a:cubicBezTo>
                    <a:pt x="4103" y="594"/>
                    <a:pt x="4098" y="588"/>
                    <a:pt x="4095" y="582"/>
                  </a:cubicBezTo>
                  <a:cubicBezTo>
                    <a:pt x="3966" y="390"/>
                    <a:pt x="3843" y="198"/>
                    <a:pt x="37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7"/>
            <p:cNvSpPr/>
            <p:nvPr/>
          </p:nvSpPr>
          <p:spPr>
            <a:xfrm>
              <a:off x="5766491" y="1538065"/>
              <a:ext cx="1561675" cy="2327751"/>
            </a:xfrm>
            <a:custGeom>
              <a:avLst/>
              <a:gdLst/>
              <a:ahLst/>
              <a:cxnLst/>
              <a:rect l="l" t="t" r="r" b="b"/>
              <a:pathLst>
                <a:path w="18938" h="28228" extrusionOk="0">
                  <a:moveTo>
                    <a:pt x="5993" y="3920"/>
                  </a:moveTo>
                  <a:cubicBezTo>
                    <a:pt x="7412" y="3920"/>
                    <a:pt x="8817" y="4684"/>
                    <a:pt x="9390" y="6073"/>
                  </a:cubicBezTo>
                  <a:cubicBezTo>
                    <a:pt x="10198" y="8015"/>
                    <a:pt x="9198" y="10408"/>
                    <a:pt x="7155" y="11024"/>
                  </a:cubicBezTo>
                  <a:cubicBezTo>
                    <a:pt x="6790" y="11134"/>
                    <a:pt x="6418" y="11187"/>
                    <a:pt x="6050" y="11187"/>
                  </a:cubicBezTo>
                  <a:cubicBezTo>
                    <a:pt x="4476" y="11187"/>
                    <a:pt x="2984" y="10219"/>
                    <a:pt x="2525" y="8626"/>
                  </a:cubicBezTo>
                  <a:cubicBezTo>
                    <a:pt x="2196" y="7477"/>
                    <a:pt x="2550" y="4690"/>
                    <a:pt x="4118" y="4690"/>
                  </a:cubicBezTo>
                  <a:cubicBezTo>
                    <a:pt x="4138" y="4690"/>
                    <a:pt x="4158" y="4691"/>
                    <a:pt x="4178" y="4692"/>
                  </a:cubicBezTo>
                  <a:cubicBezTo>
                    <a:pt x="4069" y="4594"/>
                    <a:pt x="4092" y="4422"/>
                    <a:pt x="4221" y="4353"/>
                  </a:cubicBezTo>
                  <a:cubicBezTo>
                    <a:pt x="4771" y="4061"/>
                    <a:pt x="5383" y="3920"/>
                    <a:pt x="5993" y="3920"/>
                  </a:cubicBezTo>
                  <a:close/>
                  <a:moveTo>
                    <a:pt x="5886" y="1"/>
                  </a:moveTo>
                  <a:cubicBezTo>
                    <a:pt x="5400" y="2031"/>
                    <a:pt x="3600" y="3475"/>
                    <a:pt x="1653" y="3475"/>
                  </a:cubicBezTo>
                  <a:cubicBezTo>
                    <a:pt x="1105" y="3475"/>
                    <a:pt x="545" y="3361"/>
                    <a:pt x="0" y="3113"/>
                  </a:cubicBezTo>
                  <a:lnTo>
                    <a:pt x="0" y="3113"/>
                  </a:lnTo>
                  <a:cubicBezTo>
                    <a:pt x="92" y="6783"/>
                    <a:pt x="545" y="10439"/>
                    <a:pt x="1547" y="13990"/>
                  </a:cubicBezTo>
                  <a:cubicBezTo>
                    <a:pt x="3112" y="19494"/>
                    <a:pt x="6043" y="24282"/>
                    <a:pt x="10155" y="28228"/>
                  </a:cubicBezTo>
                  <a:cubicBezTo>
                    <a:pt x="10275" y="28139"/>
                    <a:pt x="10510" y="28087"/>
                    <a:pt x="10608" y="28067"/>
                  </a:cubicBezTo>
                  <a:cubicBezTo>
                    <a:pt x="10665" y="27990"/>
                    <a:pt x="10756" y="27947"/>
                    <a:pt x="10850" y="27947"/>
                  </a:cubicBezTo>
                  <a:cubicBezTo>
                    <a:pt x="10874" y="27947"/>
                    <a:pt x="10899" y="27950"/>
                    <a:pt x="10923" y="27955"/>
                  </a:cubicBezTo>
                  <a:cubicBezTo>
                    <a:pt x="10960" y="27964"/>
                    <a:pt x="10995" y="27978"/>
                    <a:pt x="11029" y="27987"/>
                  </a:cubicBezTo>
                  <a:cubicBezTo>
                    <a:pt x="11310" y="27927"/>
                    <a:pt x="11596" y="27884"/>
                    <a:pt x="11886" y="27867"/>
                  </a:cubicBezTo>
                  <a:cubicBezTo>
                    <a:pt x="10330" y="25036"/>
                    <a:pt x="9708" y="21723"/>
                    <a:pt x="9811" y="18511"/>
                  </a:cubicBezTo>
                  <a:cubicBezTo>
                    <a:pt x="9816" y="18332"/>
                    <a:pt x="9952" y="18247"/>
                    <a:pt x="10096" y="18247"/>
                  </a:cubicBezTo>
                  <a:cubicBezTo>
                    <a:pt x="10187" y="18247"/>
                    <a:pt x="10281" y="18281"/>
                    <a:pt x="10347" y="18345"/>
                  </a:cubicBezTo>
                  <a:cubicBezTo>
                    <a:pt x="12722" y="20663"/>
                    <a:pt x="15714" y="22537"/>
                    <a:pt x="17115" y="25586"/>
                  </a:cubicBezTo>
                  <a:cubicBezTo>
                    <a:pt x="17384" y="25443"/>
                    <a:pt x="17657" y="25302"/>
                    <a:pt x="17914" y="25136"/>
                  </a:cubicBezTo>
                  <a:cubicBezTo>
                    <a:pt x="18227" y="24935"/>
                    <a:pt x="18508" y="24689"/>
                    <a:pt x="18814" y="24485"/>
                  </a:cubicBezTo>
                  <a:cubicBezTo>
                    <a:pt x="18851" y="24465"/>
                    <a:pt x="18894" y="24451"/>
                    <a:pt x="18937" y="24451"/>
                  </a:cubicBezTo>
                  <a:cubicBezTo>
                    <a:pt x="18871" y="24030"/>
                    <a:pt x="18803" y="23520"/>
                    <a:pt x="18791" y="23388"/>
                  </a:cubicBezTo>
                  <a:cubicBezTo>
                    <a:pt x="18771" y="23076"/>
                    <a:pt x="18742" y="22766"/>
                    <a:pt x="18711" y="22457"/>
                  </a:cubicBezTo>
                  <a:cubicBezTo>
                    <a:pt x="18634" y="21715"/>
                    <a:pt x="18528" y="20978"/>
                    <a:pt x="18396" y="20242"/>
                  </a:cubicBezTo>
                  <a:cubicBezTo>
                    <a:pt x="18124" y="18740"/>
                    <a:pt x="17737" y="17262"/>
                    <a:pt x="17241" y="15821"/>
                  </a:cubicBezTo>
                  <a:cubicBezTo>
                    <a:pt x="16278" y="13015"/>
                    <a:pt x="14940" y="10351"/>
                    <a:pt x="13270" y="7901"/>
                  </a:cubicBezTo>
                  <a:cubicBezTo>
                    <a:pt x="11230" y="4904"/>
                    <a:pt x="8740" y="2239"/>
                    <a:pt x="58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7"/>
            <p:cNvSpPr/>
            <p:nvPr/>
          </p:nvSpPr>
          <p:spPr>
            <a:xfrm>
              <a:off x="6624666" y="3123560"/>
              <a:ext cx="529822" cy="778611"/>
            </a:xfrm>
            <a:custGeom>
              <a:avLst/>
              <a:gdLst/>
              <a:ahLst/>
              <a:cxnLst/>
              <a:rect l="l" t="t" r="r" b="b"/>
              <a:pathLst>
                <a:path w="6425" h="9442" extrusionOk="0">
                  <a:moveTo>
                    <a:pt x="0" y="1"/>
                  </a:moveTo>
                  <a:lnTo>
                    <a:pt x="0" y="1"/>
                  </a:lnTo>
                  <a:cubicBezTo>
                    <a:pt x="12" y="3342"/>
                    <a:pt x="926" y="6416"/>
                    <a:pt x="2353" y="9442"/>
                  </a:cubicBezTo>
                  <a:cubicBezTo>
                    <a:pt x="2992" y="9313"/>
                    <a:pt x="3682" y="9413"/>
                    <a:pt x="4327" y="9273"/>
                  </a:cubicBezTo>
                  <a:cubicBezTo>
                    <a:pt x="5315" y="9061"/>
                    <a:pt x="5868" y="8557"/>
                    <a:pt x="6313" y="7683"/>
                  </a:cubicBezTo>
                  <a:cubicBezTo>
                    <a:pt x="6330" y="7645"/>
                    <a:pt x="6358" y="7614"/>
                    <a:pt x="6390" y="7591"/>
                  </a:cubicBezTo>
                  <a:cubicBezTo>
                    <a:pt x="6327" y="7493"/>
                    <a:pt x="6338" y="7365"/>
                    <a:pt x="6424" y="7284"/>
                  </a:cubicBezTo>
                  <a:cubicBezTo>
                    <a:pt x="5333" y="4121"/>
                    <a:pt x="2393" y="2195"/>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7"/>
            <p:cNvSpPr/>
            <p:nvPr/>
          </p:nvSpPr>
          <p:spPr>
            <a:xfrm>
              <a:off x="6156780" y="3418939"/>
              <a:ext cx="555632" cy="643537"/>
            </a:xfrm>
            <a:custGeom>
              <a:avLst/>
              <a:gdLst/>
              <a:ahLst/>
              <a:cxnLst/>
              <a:rect l="l" t="t" r="r" b="b"/>
              <a:pathLst>
                <a:path w="6738" h="7804" extrusionOk="0">
                  <a:moveTo>
                    <a:pt x="1" y="0"/>
                  </a:moveTo>
                  <a:lnTo>
                    <a:pt x="1" y="0"/>
                  </a:lnTo>
                  <a:cubicBezTo>
                    <a:pt x="6" y="46"/>
                    <a:pt x="18" y="95"/>
                    <a:pt x="24" y="144"/>
                  </a:cubicBezTo>
                  <a:lnTo>
                    <a:pt x="27" y="144"/>
                  </a:lnTo>
                  <a:cubicBezTo>
                    <a:pt x="316" y="1909"/>
                    <a:pt x="683" y="3634"/>
                    <a:pt x="1327" y="5321"/>
                  </a:cubicBezTo>
                  <a:cubicBezTo>
                    <a:pt x="1482" y="5722"/>
                    <a:pt x="1651" y="6121"/>
                    <a:pt x="1829" y="6516"/>
                  </a:cubicBezTo>
                  <a:cubicBezTo>
                    <a:pt x="2130" y="7169"/>
                    <a:pt x="2190" y="7634"/>
                    <a:pt x="2935" y="7771"/>
                  </a:cubicBezTo>
                  <a:cubicBezTo>
                    <a:pt x="3054" y="7793"/>
                    <a:pt x="3161" y="7804"/>
                    <a:pt x="3261" y="7804"/>
                  </a:cubicBezTo>
                  <a:cubicBezTo>
                    <a:pt x="3737" y="7804"/>
                    <a:pt x="4033" y="7570"/>
                    <a:pt x="4528" y="7304"/>
                  </a:cubicBezTo>
                  <a:cubicBezTo>
                    <a:pt x="4591" y="7270"/>
                    <a:pt x="6737" y="6040"/>
                    <a:pt x="6101" y="5725"/>
                  </a:cubicBezTo>
                  <a:lnTo>
                    <a:pt x="6101" y="5725"/>
                  </a:lnTo>
                  <a:cubicBezTo>
                    <a:pt x="5992" y="5745"/>
                    <a:pt x="5883" y="5760"/>
                    <a:pt x="5772" y="5762"/>
                  </a:cubicBezTo>
                  <a:cubicBezTo>
                    <a:pt x="5837" y="5869"/>
                    <a:pt x="5762" y="6012"/>
                    <a:pt x="5654" y="6012"/>
                  </a:cubicBezTo>
                  <a:cubicBezTo>
                    <a:pt x="5625" y="6012"/>
                    <a:pt x="5594" y="6002"/>
                    <a:pt x="5562" y="5977"/>
                  </a:cubicBezTo>
                  <a:cubicBezTo>
                    <a:pt x="5442" y="5889"/>
                    <a:pt x="5325" y="5797"/>
                    <a:pt x="5204" y="5705"/>
                  </a:cubicBezTo>
                  <a:cubicBezTo>
                    <a:pt x="3107" y="4075"/>
                    <a:pt x="1390" y="214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7"/>
            <p:cNvSpPr/>
            <p:nvPr/>
          </p:nvSpPr>
          <p:spPr>
            <a:xfrm>
              <a:off x="5988064" y="1896527"/>
              <a:ext cx="574764" cy="531801"/>
            </a:xfrm>
            <a:custGeom>
              <a:avLst/>
              <a:gdLst/>
              <a:ahLst/>
              <a:cxnLst/>
              <a:rect l="l" t="t" r="r" b="b"/>
              <a:pathLst>
                <a:path w="6970" h="6449" extrusionOk="0">
                  <a:moveTo>
                    <a:pt x="3163" y="1092"/>
                  </a:moveTo>
                  <a:cubicBezTo>
                    <a:pt x="3856" y="1092"/>
                    <a:pt x="4552" y="1360"/>
                    <a:pt x="5047" y="1875"/>
                  </a:cubicBezTo>
                  <a:cubicBezTo>
                    <a:pt x="5995" y="2860"/>
                    <a:pt x="5749" y="4431"/>
                    <a:pt x="4800" y="5322"/>
                  </a:cubicBezTo>
                  <a:cubicBezTo>
                    <a:pt x="4345" y="5752"/>
                    <a:pt x="3791" y="5954"/>
                    <a:pt x="3239" y="5954"/>
                  </a:cubicBezTo>
                  <a:cubicBezTo>
                    <a:pt x="2537" y="5954"/>
                    <a:pt x="1837" y="5627"/>
                    <a:pt x="1345" y="5024"/>
                  </a:cubicBezTo>
                  <a:cubicBezTo>
                    <a:pt x="508" y="3995"/>
                    <a:pt x="631" y="2703"/>
                    <a:pt x="1471" y="1835"/>
                  </a:cubicBezTo>
                  <a:cubicBezTo>
                    <a:pt x="1468" y="1769"/>
                    <a:pt x="1497" y="1706"/>
                    <a:pt x="1548" y="1665"/>
                  </a:cubicBezTo>
                  <a:cubicBezTo>
                    <a:pt x="2005" y="1279"/>
                    <a:pt x="2583" y="1092"/>
                    <a:pt x="3163" y="1092"/>
                  </a:cubicBezTo>
                  <a:close/>
                  <a:moveTo>
                    <a:pt x="3346" y="0"/>
                  </a:moveTo>
                  <a:cubicBezTo>
                    <a:pt x="2784" y="0"/>
                    <a:pt x="2217" y="124"/>
                    <a:pt x="1709" y="365"/>
                  </a:cubicBezTo>
                  <a:cubicBezTo>
                    <a:pt x="1763" y="379"/>
                    <a:pt x="1820" y="390"/>
                    <a:pt x="1881" y="408"/>
                  </a:cubicBezTo>
                  <a:cubicBezTo>
                    <a:pt x="1970" y="435"/>
                    <a:pt x="1941" y="578"/>
                    <a:pt x="1857" y="578"/>
                  </a:cubicBezTo>
                  <a:cubicBezTo>
                    <a:pt x="1853" y="578"/>
                    <a:pt x="1848" y="577"/>
                    <a:pt x="1843" y="577"/>
                  </a:cubicBezTo>
                  <a:cubicBezTo>
                    <a:pt x="1776" y="565"/>
                    <a:pt x="1711" y="559"/>
                    <a:pt x="1649" y="559"/>
                  </a:cubicBezTo>
                  <a:cubicBezTo>
                    <a:pt x="602" y="559"/>
                    <a:pt x="135" y="2152"/>
                    <a:pt x="70" y="2906"/>
                  </a:cubicBezTo>
                  <a:cubicBezTo>
                    <a:pt x="1" y="3746"/>
                    <a:pt x="265" y="4668"/>
                    <a:pt x="806" y="5322"/>
                  </a:cubicBezTo>
                  <a:cubicBezTo>
                    <a:pt x="1422" y="6066"/>
                    <a:pt x="2377" y="6448"/>
                    <a:pt x="3331" y="6448"/>
                  </a:cubicBezTo>
                  <a:cubicBezTo>
                    <a:pt x="3992" y="6448"/>
                    <a:pt x="4652" y="6265"/>
                    <a:pt x="5199" y="5892"/>
                  </a:cubicBezTo>
                  <a:cubicBezTo>
                    <a:pt x="6548" y="4963"/>
                    <a:pt x="6969" y="3024"/>
                    <a:pt x="6190" y="1585"/>
                  </a:cubicBezTo>
                  <a:cubicBezTo>
                    <a:pt x="5607" y="509"/>
                    <a:pt x="4485" y="0"/>
                    <a:pt x="3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7"/>
            <p:cNvSpPr/>
            <p:nvPr/>
          </p:nvSpPr>
          <p:spPr>
            <a:xfrm>
              <a:off x="5947576" y="1861234"/>
              <a:ext cx="659865" cy="599420"/>
            </a:xfrm>
            <a:custGeom>
              <a:avLst/>
              <a:gdLst/>
              <a:ahLst/>
              <a:cxnLst/>
              <a:rect l="l" t="t" r="r" b="b"/>
              <a:pathLst>
                <a:path w="8002" h="7269" extrusionOk="0">
                  <a:moveTo>
                    <a:pt x="3840" y="429"/>
                  </a:moveTo>
                  <a:cubicBezTo>
                    <a:pt x="4978" y="429"/>
                    <a:pt x="6098" y="938"/>
                    <a:pt x="6681" y="2013"/>
                  </a:cubicBezTo>
                  <a:cubicBezTo>
                    <a:pt x="7460" y="3452"/>
                    <a:pt x="7039" y="5391"/>
                    <a:pt x="5690" y="6320"/>
                  </a:cubicBezTo>
                  <a:cubicBezTo>
                    <a:pt x="5143" y="6693"/>
                    <a:pt x="4482" y="6877"/>
                    <a:pt x="3821" y="6877"/>
                  </a:cubicBezTo>
                  <a:cubicBezTo>
                    <a:pt x="2868" y="6877"/>
                    <a:pt x="1914" y="6496"/>
                    <a:pt x="1297" y="5750"/>
                  </a:cubicBezTo>
                  <a:cubicBezTo>
                    <a:pt x="756" y="5099"/>
                    <a:pt x="492" y="4177"/>
                    <a:pt x="561" y="3334"/>
                  </a:cubicBezTo>
                  <a:cubicBezTo>
                    <a:pt x="625" y="2583"/>
                    <a:pt x="1093" y="989"/>
                    <a:pt x="2138" y="989"/>
                  </a:cubicBezTo>
                  <a:cubicBezTo>
                    <a:pt x="2201" y="989"/>
                    <a:pt x="2267" y="995"/>
                    <a:pt x="2334" y="1007"/>
                  </a:cubicBezTo>
                  <a:cubicBezTo>
                    <a:pt x="2339" y="1008"/>
                    <a:pt x="2344" y="1009"/>
                    <a:pt x="2348" y="1009"/>
                  </a:cubicBezTo>
                  <a:cubicBezTo>
                    <a:pt x="2432" y="1009"/>
                    <a:pt x="2461" y="866"/>
                    <a:pt x="2372" y="838"/>
                  </a:cubicBezTo>
                  <a:cubicBezTo>
                    <a:pt x="2311" y="821"/>
                    <a:pt x="2254" y="807"/>
                    <a:pt x="2200" y="795"/>
                  </a:cubicBezTo>
                  <a:cubicBezTo>
                    <a:pt x="2709" y="554"/>
                    <a:pt x="3276" y="429"/>
                    <a:pt x="3840" y="429"/>
                  </a:cubicBezTo>
                  <a:close/>
                  <a:moveTo>
                    <a:pt x="3797" y="1"/>
                  </a:moveTo>
                  <a:cubicBezTo>
                    <a:pt x="3187" y="1"/>
                    <a:pt x="2575" y="142"/>
                    <a:pt x="2025" y="434"/>
                  </a:cubicBezTo>
                  <a:cubicBezTo>
                    <a:pt x="1896" y="500"/>
                    <a:pt x="1873" y="675"/>
                    <a:pt x="1982" y="773"/>
                  </a:cubicBezTo>
                  <a:cubicBezTo>
                    <a:pt x="1961" y="772"/>
                    <a:pt x="1940" y="771"/>
                    <a:pt x="1920" y="771"/>
                  </a:cubicBezTo>
                  <a:cubicBezTo>
                    <a:pt x="354" y="771"/>
                    <a:pt x="0" y="3558"/>
                    <a:pt x="329" y="4704"/>
                  </a:cubicBezTo>
                  <a:cubicBezTo>
                    <a:pt x="788" y="6299"/>
                    <a:pt x="2280" y="7268"/>
                    <a:pt x="3854" y="7268"/>
                  </a:cubicBezTo>
                  <a:cubicBezTo>
                    <a:pt x="4222" y="7268"/>
                    <a:pt x="4594" y="7215"/>
                    <a:pt x="4959" y="7105"/>
                  </a:cubicBezTo>
                  <a:cubicBezTo>
                    <a:pt x="7002" y="6489"/>
                    <a:pt x="8002" y="4099"/>
                    <a:pt x="7197" y="2154"/>
                  </a:cubicBezTo>
                  <a:cubicBezTo>
                    <a:pt x="6622" y="765"/>
                    <a:pt x="5216" y="1"/>
                    <a:pt x="37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7"/>
            <p:cNvSpPr/>
            <p:nvPr/>
          </p:nvSpPr>
          <p:spPr>
            <a:xfrm>
              <a:off x="6029955" y="1986576"/>
              <a:ext cx="452554" cy="401015"/>
            </a:xfrm>
            <a:custGeom>
              <a:avLst/>
              <a:gdLst/>
              <a:ahLst/>
              <a:cxnLst/>
              <a:rect l="l" t="t" r="r" b="b"/>
              <a:pathLst>
                <a:path w="5488" h="4863" extrusionOk="0">
                  <a:moveTo>
                    <a:pt x="2667" y="456"/>
                  </a:moveTo>
                  <a:cubicBezTo>
                    <a:pt x="3180" y="456"/>
                    <a:pt x="3695" y="632"/>
                    <a:pt x="4095" y="986"/>
                  </a:cubicBezTo>
                  <a:cubicBezTo>
                    <a:pt x="4937" y="1731"/>
                    <a:pt x="4822" y="2972"/>
                    <a:pt x="4115" y="3765"/>
                  </a:cubicBezTo>
                  <a:cubicBezTo>
                    <a:pt x="3723" y="4203"/>
                    <a:pt x="3217" y="4419"/>
                    <a:pt x="2708" y="4419"/>
                  </a:cubicBezTo>
                  <a:cubicBezTo>
                    <a:pt x="2207" y="4419"/>
                    <a:pt x="1704" y="4210"/>
                    <a:pt x="1307" y="3800"/>
                  </a:cubicBezTo>
                  <a:cubicBezTo>
                    <a:pt x="456" y="2920"/>
                    <a:pt x="582" y="1843"/>
                    <a:pt x="1204" y="963"/>
                  </a:cubicBezTo>
                  <a:cubicBezTo>
                    <a:pt x="1246" y="960"/>
                    <a:pt x="1289" y="943"/>
                    <a:pt x="1324" y="917"/>
                  </a:cubicBezTo>
                  <a:cubicBezTo>
                    <a:pt x="1707" y="610"/>
                    <a:pt x="2187" y="456"/>
                    <a:pt x="2667" y="456"/>
                  </a:cubicBezTo>
                  <a:close/>
                  <a:moveTo>
                    <a:pt x="2655" y="0"/>
                  </a:moveTo>
                  <a:cubicBezTo>
                    <a:pt x="2075" y="0"/>
                    <a:pt x="1497" y="187"/>
                    <a:pt x="1040" y="573"/>
                  </a:cubicBezTo>
                  <a:cubicBezTo>
                    <a:pt x="989" y="614"/>
                    <a:pt x="960" y="677"/>
                    <a:pt x="963" y="743"/>
                  </a:cubicBezTo>
                  <a:cubicBezTo>
                    <a:pt x="123" y="1611"/>
                    <a:pt x="0" y="2903"/>
                    <a:pt x="837" y="3932"/>
                  </a:cubicBezTo>
                  <a:cubicBezTo>
                    <a:pt x="1329" y="4535"/>
                    <a:pt x="2029" y="4862"/>
                    <a:pt x="2731" y="4862"/>
                  </a:cubicBezTo>
                  <a:cubicBezTo>
                    <a:pt x="3283" y="4862"/>
                    <a:pt x="3837" y="4660"/>
                    <a:pt x="4292" y="4230"/>
                  </a:cubicBezTo>
                  <a:cubicBezTo>
                    <a:pt x="5241" y="3339"/>
                    <a:pt x="5487" y="1768"/>
                    <a:pt x="4539" y="783"/>
                  </a:cubicBezTo>
                  <a:cubicBezTo>
                    <a:pt x="4044" y="268"/>
                    <a:pt x="3348" y="0"/>
                    <a:pt x="2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7"/>
            <p:cNvSpPr/>
            <p:nvPr/>
          </p:nvSpPr>
          <p:spPr>
            <a:xfrm>
              <a:off x="6067475" y="2024096"/>
              <a:ext cx="369679" cy="326799"/>
            </a:xfrm>
            <a:custGeom>
              <a:avLst/>
              <a:gdLst/>
              <a:ahLst/>
              <a:cxnLst/>
              <a:rect l="l" t="t" r="r" b="b"/>
              <a:pathLst>
                <a:path w="4483" h="3963" extrusionOk="0">
                  <a:moveTo>
                    <a:pt x="2212" y="1"/>
                  </a:moveTo>
                  <a:cubicBezTo>
                    <a:pt x="1732" y="1"/>
                    <a:pt x="1252" y="155"/>
                    <a:pt x="869" y="462"/>
                  </a:cubicBezTo>
                  <a:cubicBezTo>
                    <a:pt x="834" y="488"/>
                    <a:pt x="791" y="505"/>
                    <a:pt x="749" y="508"/>
                  </a:cubicBezTo>
                  <a:cubicBezTo>
                    <a:pt x="127" y="1388"/>
                    <a:pt x="1" y="2465"/>
                    <a:pt x="852" y="3345"/>
                  </a:cubicBezTo>
                  <a:cubicBezTo>
                    <a:pt x="1250" y="3754"/>
                    <a:pt x="1753" y="3963"/>
                    <a:pt x="2254" y="3963"/>
                  </a:cubicBezTo>
                  <a:cubicBezTo>
                    <a:pt x="2762" y="3963"/>
                    <a:pt x="3269" y="3748"/>
                    <a:pt x="3660" y="3310"/>
                  </a:cubicBezTo>
                  <a:cubicBezTo>
                    <a:pt x="4367" y="2517"/>
                    <a:pt x="4482" y="1276"/>
                    <a:pt x="3640" y="531"/>
                  </a:cubicBezTo>
                  <a:cubicBezTo>
                    <a:pt x="3240" y="177"/>
                    <a:pt x="2725" y="1"/>
                    <a:pt x="22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7"/>
            <p:cNvSpPr/>
            <p:nvPr/>
          </p:nvSpPr>
          <p:spPr>
            <a:xfrm>
              <a:off x="5762945" y="1236585"/>
              <a:ext cx="453709" cy="545407"/>
            </a:xfrm>
            <a:custGeom>
              <a:avLst/>
              <a:gdLst/>
              <a:ahLst/>
              <a:cxnLst/>
              <a:rect l="l" t="t" r="r" b="b"/>
              <a:pathLst>
                <a:path w="5502" h="6614" extrusionOk="0">
                  <a:moveTo>
                    <a:pt x="235" y="1"/>
                  </a:moveTo>
                  <a:cubicBezTo>
                    <a:pt x="75" y="2121"/>
                    <a:pt x="0" y="4250"/>
                    <a:pt x="37" y="6376"/>
                  </a:cubicBezTo>
                  <a:cubicBezTo>
                    <a:pt x="534" y="6536"/>
                    <a:pt x="1036" y="6614"/>
                    <a:pt x="1525" y="6614"/>
                  </a:cubicBezTo>
                  <a:cubicBezTo>
                    <a:pt x="3393" y="6614"/>
                    <a:pt x="5069" y="5476"/>
                    <a:pt x="5476" y="3388"/>
                  </a:cubicBezTo>
                  <a:cubicBezTo>
                    <a:pt x="5482" y="3368"/>
                    <a:pt x="5490" y="3345"/>
                    <a:pt x="5502" y="3325"/>
                  </a:cubicBezTo>
                  <a:cubicBezTo>
                    <a:pt x="3848" y="2064"/>
                    <a:pt x="2086" y="952"/>
                    <a:pt x="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57"/>
          <p:cNvSpPr/>
          <p:nvPr/>
        </p:nvSpPr>
        <p:spPr>
          <a:xfrm rot="-1035027">
            <a:off x="8099934" y="1550254"/>
            <a:ext cx="983529" cy="88755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1" name="Google Shape;521;p58"/>
          <p:cNvSpPr/>
          <p:nvPr/>
        </p:nvSpPr>
        <p:spPr>
          <a:xfrm>
            <a:off x="3159267" y="47261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8"/>
          <p:cNvGrpSpPr/>
          <p:nvPr/>
        </p:nvGrpSpPr>
        <p:grpSpPr>
          <a:xfrm>
            <a:off x="8060070" y="4015611"/>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4067640" y="1321302"/>
            <a:ext cx="4086647" cy="2905394"/>
          </a:xfrm>
          <a:prstGeom prst="roundRect">
            <a:avLst/>
          </a:prstGeom>
          <a:ln>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tx1"/>
                </a:solidFill>
                <a:prstDash val="dashDot"/>
              </a:ln>
            </a:endParaRPr>
          </a:p>
        </p:txBody>
      </p:sp>
      <p:sp>
        <p:nvSpPr>
          <p:cNvPr id="23" name="Google Shape;518;p58"/>
          <p:cNvSpPr txBox="1">
            <a:spLocks/>
          </p:cNvSpPr>
          <p:nvPr/>
        </p:nvSpPr>
        <p:spPr>
          <a:xfrm>
            <a:off x="5127587" y="1475163"/>
            <a:ext cx="3026700" cy="557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vi-VN" dirty="0" smtClean="0"/>
              <a:t>Công nhân</a:t>
            </a:r>
            <a:endParaRPr lang="vi-VN" dirty="0"/>
          </a:p>
        </p:txBody>
      </p:sp>
      <p:sp>
        <p:nvSpPr>
          <p:cNvPr id="25" name="Google Shape;519;p58"/>
          <p:cNvSpPr txBox="1">
            <a:spLocks noGrp="1"/>
          </p:cNvSpPr>
          <p:nvPr>
            <p:ph type="subTitle" idx="1"/>
          </p:nvPr>
        </p:nvSpPr>
        <p:spPr>
          <a:xfrm>
            <a:off x="4372951" y="2068508"/>
            <a:ext cx="3923981" cy="17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smtClean="0"/>
              <a:t>Là những người làm nghề lao động chân tay, bỏ sức lao động để tạo ra sản phẩm.</a:t>
            </a:r>
            <a:endParaRPr dirty="0"/>
          </a:p>
        </p:txBody>
      </p:sp>
      <p:sp>
        <p:nvSpPr>
          <p:cNvPr id="5" name="Rectangle 4"/>
          <p:cNvSpPr/>
          <p:nvPr/>
        </p:nvSpPr>
        <p:spPr>
          <a:xfrm>
            <a:off x="2323652" y="1635162"/>
            <a:ext cx="451821" cy="2904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descr="عامل الرسوم المتحركة عامل البناء يوم العمل رفع الأشياء, عامل البناء  Clipart, عامل الكرتون, عامل بناء PNG وملف PSD للتحميل مجانا"/>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167" b="94667" l="10000" r="90000"/>
                    </a14:imgEffect>
                  </a14:imgLayer>
                </a14:imgProps>
              </a:ext>
              <a:ext uri="{28A0092B-C50C-407E-A947-70E740481C1C}">
                <a14:useLocalDpi xmlns:a14="http://schemas.microsoft.com/office/drawing/2010/main" val="0"/>
              </a:ext>
            </a:extLst>
          </a:blip>
          <a:srcRect/>
          <a:stretch>
            <a:fillRect/>
          </a:stretch>
        </p:blipFill>
        <p:spPr bwMode="auto">
          <a:xfrm>
            <a:off x="315108" y="400274"/>
            <a:ext cx="4590743" cy="4590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1000"/>
                                        <p:tgtEl>
                                          <p:spTgt spid="25">
                                            <p:txEl>
                                              <p:pRg st="0" end="0"/>
                                            </p:txEl>
                                          </p:spTgt>
                                        </p:tgtEl>
                                      </p:cBhvr>
                                    </p:animEffect>
                                    <p:anim calcmode="lin" valueType="num">
                                      <p:cBhvr>
                                        <p:cTn id="1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1" name="Google Shape;521;p58"/>
          <p:cNvSpPr/>
          <p:nvPr/>
        </p:nvSpPr>
        <p:spPr>
          <a:xfrm>
            <a:off x="3159267" y="47261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8"/>
          <p:cNvGrpSpPr/>
          <p:nvPr/>
        </p:nvGrpSpPr>
        <p:grpSpPr>
          <a:xfrm>
            <a:off x="8060070" y="4015611"/>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4067640" y="1321302"/>
            <a:ext cx="4086647" cy="2905394"/>
          </a:xfrm>
          <a:prstGeom prst="roundRect">
            <a:avLst/>
          </a:prstGeom>
          <a:ln>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tx1"/>
                </a:solidFill>
                <a:prstDash val="dashDot"/>
              </a:ln>
            </a:endParaRPr>
          </a:p>
        </p:txBody>
      </p:sp>
      <p:sp>
        <p:nvSpPr>
          <p:cNvPr id="23" name="Google Shape;518;p58"/>
          <p:cNvSpPr txBox="1">
            <a:spLocks/>
          </p:cNvSpPr>
          <p:nvPr/>
        </p:nvSpPr>
        <p:spPr>
          <a:xfrm>
            <a:off x="5127587" y="1475163"/>
            <a:ext cx="3026700" cy="557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vi-VN" dirty="0" smtClean="0"/>
              <a:t>Nông dân</a:t>
            </a:r>
            <a:endParaRPr lang="vi-VN" dirty="0"/>
          </a:p>
        </p:txBody>
      </p:sp>
      <p:sp>
        <p:nvSpPr>
          <p:cNvPr id="25" name="Google Shape;519;p58"/>
          <p:cNvSpPr txBox="1">
            <a:spLocks noGrp="1"/>
          </p:cNvSpPr>
          <p:nvPr>
            <p:ph type="subTitle" idx="1"/>
          </p:nvPr>
        </p:nvSpPr>
        <p:spPr>
          <a:xfrm>
            <a:off x="4372951" y="2068508"/>
            <a:ext cx="3923981" cy="17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smtClean="0"/>
              <a:t>Là những người làm nông, trồng trọt. </a:t>
            </a:r>
            <a:endParaRPr dirty="0"/>
          </a:p>
        </p:txBody>
      </p:sp>
      <p:pic>
        <p:nvPicPr>
          <p:cNvPr id="6146" name="Picture 2" descr="Hình ảnh Phim Hoạt Hình Phim Hoạt Hình Nông Dân Hiện đại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13" b="90000" l="5313" r="93594"/>
                    </a14:imgEffect>
                  </a14:imgLayer>
                </a14:imgProps>
              </a:ext>
              <a:ext uri="{28A0092B-C50C-407E-A947-70E740481C1C}">
                <a14:useLocalDpi xmlns:a14="http://schemas.microsoft.com/office/drawing/2010/main" val="0"/>
              </a:ext>
            </a:extLst>
          </a:blip>
          <a:srcRect/>
          <a:stretch>
            <a:fillRect/>
          </a:stretch>
        </p:blipFill>
        <p:spPr bwMode="auto">
          <a:xfrm>
            <a:off x="944240" y="1193794"/>
            <a:ext cx="3486727" cy="348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1000"/>
                                        <p:tgtEl>
                                          <p:spTgt spid="25">
                                            <p:txEl>
                                              <p:pRg st="0" end="0"/>
                                            </p:txEl>
                                          </p:spTgt>
                                        </p:tgtEl>
                                      </p:cBhvr>
                                    </p:animEffect>
                                    <p:anim calcmode="lin" valueType="num">
                                      <p:cBhvr>
                                        <p:cTn id="14"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21" name="Google Shape;521;p58"/>
          <p:cNvSpPr/>
          <p:nvPr/>
        </p:nvSpPr>
        <p:spPr>
          <a:xfrm>
            <a:off x="3159267" y="47261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8"/>
          <p:cNvGrpSpPr/>
          <p:nvPr/>
        </p:nvGrpSpPr>
        <p:grpSpPr>
          <a:xfrm>
            <a:off x="8060070" y="4015611"/>
            <a:ext cx="790837" cy="1083272"/>
            <a:chOff x="1731150" y="1748550"/>
            <a:chExt cx="228625" cy="313175"/>
          </a:xfrm>
        </p:grpSpPr>
        <p:sp>
          <p:nvSpPr>
            <p:cNvPr id="530" name="Google Shape;530;p5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4067640" y="1321302"/>
            <a:ext cx="4086647" cy="2905394"/>
          </a:xfrm>
          <a:prstGeom prst="roundRect">
            <a:avLst/>
          </a:prstGeom>
          <a:ln>
            <a:solidFill>
              <a:srgbClr val="00206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tx1"/>
                </a:solidFill>
                <a:prstDash val="dashDot"/>
              </a:ln>
            </a:endParaRPr>
          </a:p>
        </p:txBody>
      </p:sp>
      <p:sp>
        <p:nvSpPr>
          <p:cNvPr id="23" name="Google Shape;518;p58"/>
          <p:cNvSpPr txBox="1">
            <a:spLocks/>
          </p:cNvSpPr>
          <p:nvPr/>
        </p:nvSpPr>
        <p:spPr>
          <a:xfrm>
            <a:off x="5039886" y="1573847"/>
            <a:ext cx="3026700" cy="557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r>
              <a:rPr lang="vi-VN" dirty="0" smtClean="0"/>
              <a:t>Doanh nhân</a:t>
            </a:r>
            <a:endParaRPr lang="vi-VN" dirty="0"/>
          </a:p>
        </p:txBody>
      </p:sp>
      <p:sp>
        <p:nvSpPr>
          <p:cNvPr id="25" name="Google Shape;519;p58"/>
          <p:cNvSpPr txBox="1">
            <a:spLocks noGrp="1"/>
          </p:cNvSpPr>
          <p:nvPr>
            <p:ph type="subTitle" idx="1"/>
          </p:nvPr>
        </p:nvSpPr>
        <p:spPr>
          <a:xfrm>
            <a:off x="4136089" y="2207008"/>
            <a:ext cx="3923981" cy="17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dirty="0" smtClean="0"/>
              <a:t>Là những người làm kinh doanh, mua bán.</a:t>
            </a:r>
            <a:endParaRPr dirty="0"/>
          </a:p>
        </p:txBody>
      </p:sp>
      <p:pic>
        <p:nvPicPr>
          <p:cNvPr id="5122" name="Picture 2" descr="Phim hoạt hình doanh nhân vẽ truyền hình - png tải về - Miễn phí trong suốt  Phim Hoạt Hì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375" l="7778" r="87778"/>
                    </a14:imgEffect>
                  </a14:imgLayer>
                </a14:imgProps>
              </a:ext>
              <a:ext uri="{28A0092B-C50C-407E-A947-70E740481C1C}">
                <a14:useLocalDpi xmlns:a14="http://schemas.microsoft.com/office/drawing/2010/main" val="0"/>
              </a:ext>
            </a:extLst>
          </a:blip>
          <a:srcRect/>
          <a:stretch>
            <a:fillRect/>
          </a:stretch>
        </p:blipFill>
        <p:spPr bwMode="auto">
          <a:xfrm>
            <a:off x="912577" y="805880"/>
            <a:ext cx="4127309" cy="366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60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build="p"/>
    </p:bldLst>
  </p:timing>
</p:sld>
</file>

<file path=ppt/theme/theme1.xml><?xml version="1.0" encoding="utf-8"?>
<a:theme xmlns:a="http://schemas.openxmlformats.org/drawingml/2006/main" name="English Vocabulary Workshop XL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TotalTime>
  <Words>981</Words>
  <Application>Microsoft Office PowerPoint</Application>
  <PresentationFormat>On-screen Show (16:9)</PresentationFormat>
  <Paragraphs>98</Paragraphs>
  <Slides>30</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Bahnschrift Light SemiCondensed</vt:lpstr>
      <vt:lpstr>Calibri</vt:lpstr>
      <vt:lpstr>Times New Roman</vt:lpstr>
      <vt:lpstr>Pangolin</vt:lpstr>
      <vt:lpstr>Bahnschrift</vt:lpstr>
      <vt:lpstr>Arial</vt:lpstr>
      <vt:lpstr>Baloo 2</vt:lpstr>
      <vt:lpstr>English Vocabulary Workshop XL by Slidesgo</vt:lpstr>
      <vt:lpstr>Xin chào các thầy cô và các con học sinh  </vt:lpstr>
      <vt:lpstr>PowerPoint Presentation</vt:lpstr>
      <vt:lpstr>PowerPoint Presentation</vt:lpstr>
      <vt:lpstr>PowerPoint Presentation</vt:lpstr>
      <vt:lpstr>Nhân dân là gì?</vt:lpstr>
      <vt:lpstr>Bài 1: Xếp các từ ngữ trong ngoặc đơn vào nhóm thích hợp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Các thành ngữ, tục ngữ dưới đây nói lên những phẩm chất gì của người Việt Nam, ta?</vt:lpstr>
      <vt:lpstr>PowerPoint Presentation</vt:lpstr>
      <vt:lpstr>PowerPoint Presentation</vt:lpstr>
      <vt:lpstr>Bài 3: Đọc truyện sau (SGK Tiếng việt 5 – tập 1 trang 27)  và trả lời câu hỏi:</vt:lpstr>
      <vt:lpstr>PowerPoint Presentation</vt:lpstr>
      <vt:lpstr>PowerPoint Presentation</vt:lpstr>
      <vt:lpstr>PowerPoint Presentation</vt:lpstr>
      <vt:lpstr>b, Tìm từ bắt đầu bằng tiếng “đồng” (có nghĩa là “cùng” )</vt:lpstr>
      <vt:lpstr>PowerPoint Presentation</vt:lpstr>
      <vt:lpstr>Trong tương lai, các con mong muốn làm nghề gì? </vt:lpstr>
      <vt:lpstr>Cảm ơn quý thầy cô và các con học sinh!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Xin chào các thầy cô và các con học sinh lớp 5A3 </dc:title>
  <cp:lastModifiedBy>Admin</cp:lastModifiedBy>
  <cp:revision>24</cp:revision>
  <dcterms:modified xsi:type="dcterms:W3CDTF">2023-11-02T06:49:46Z</dcterms:modified>
</cp:coreProperties>
</file>