
<file path=[Content_Types].xml><?xml version="1.0" encoding="utf-8"?>
<Types xmlns="http://schemas.openxmlformats.org/package/2006/content-types">
  <Default Extension="png" ContentType="image/png"/>
  <Default Extension="bin" ContentType="application/vnd.ms-office.activeX"/>
  <Default Extension="mp3" ContentType="audio/mpeg"/>
  <Default Extension="svg" ContentType="image/svg+xml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gif_512" ContentType="image/gif"/>
  <Default Extension="gif" ContentType="image/gif"/>
  <Default Extension="vml" ContentType="application/vnd.openxmlformats-officedocument.vmlDrawing"/>
  <Default Extension="mp4" ContentType="video/mp4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activeX/activeX1.xml" ContentType="application/vnd.ms-office.activeX+xml"/>
  <Override PartName="/ppt/activeX/activeX2.xml" ContentType="application/vnd.ms-office.activeX+xml"/>
  <Override PartName="/ppt/activeX/activeX3.xml" ContentType="application/vnd.ms-office.activeX+xml"/>
  <Override PartName="/ppt/activeX/activeX4.xml" ContentType="application/vnd.ms-office.activeX+xml"/>
  <Override PartName="/ppt/activeX/activeX5.xml" ContentType="application/vnd.ms-office.activeX+xml"/>
  <Override PartName="/ppt/activeX/activeX6.xml" ContentType="application/vnd.ms-office.activeX+xml"/>
  <Override PartName="/ppt/activeX/activeX7.xml" ContentType="application/vnd.ms-office.activeX+xml"/>
  <Override PartName="/ppt/activeX/activeX8.xml" ContentType="application/vnd.ms-office.activeX+xml"/>
  <Override PartName="/ppt/notesSlides/notesSlide4.xml" ContentType="application/vnd.openxmlformats-officedocument.presentationml.notesSlide+xml"/>
  <Override PartName="/ppt/activeX/activeX9.xml" ContentType="application/vnd.ms-office.activeX+xml"/>
  <Override PartName="/ppt/activeX/activeX10.xml" ContentType="application/vnd.ms-office.activeX+xml"/>
  <Override PartName="/ppt/activeX/activeX11.xml" ContentType="application/vnd.ms-office.activeX+xml"/>
  <Override PartName="/ppt/activeX/activeX12.xml" ContentType="application/vnd.ms-office.activeX+xml"/>
  <Override PartName="/ppt/notesSlides/notesSlide5.xml" ContentType="application/vnd.openxmlformats-officedocument.presentationml.notesSlide+xml"/>
  <Override PartName="/ppt/activeX/activeX13.xml" ContentType="application/vnd.ms-office.activeX+xml"/>
  <Override PartName="/ppt/activeX/activeX14.xml" ContentType="application/vnd.ms-office.activeX+xml"/>
  <Override PartName="/ppt/activeX/activeX15.xml" ContentType="application/vnd.ms-office.activeX+xml"/>
  <Override PartName="/ppt/activeX/activeX16.xml" ContentType="application/vnd.ms-office.activeX+xml"/>
  <Override PartName="/ppt/activeX/activeX17.xml" ContentType="application/vnd.ms-office.activeX+xml"/>
  <Override PartName="/ppt/activeX/activeX18.xml" ContentType="application/vnd.ms-office.activeX+xml"/>
  <Override PartName="/ppt/activeX/activeX19.xml" ContentType="application/vnd.ms-office.activeX+xml"/>
  <Override PartName="/ppt/activeX/activeX20.xml" ContentType="application/vnd.ms-office.activeX+xml"/>
  <Override PartName="/ppt/activeX/activeX21.xml" ContentType="application/vnd.ms-office.activeX+xml"/>
  <Override PartName="/ppt/activeX/activeX22.xml" ContentType="application/vnd.ms-office.activeX+xml"/>
  <Override PartName="/ppt/activeX/activeX23.xml" ContentType="application/vnd.ms-office.activeX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ppt/metadata" ContentType="application/binary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 autoCompressPictures="0">
  <p:sldMasterIdLst>
    <p:sldMasterId id="2147483648" r:id="rId1"/>
  </p:sldMasterIdLst>
  <p:notesMasterIdLst>
    <p:notesMasterId r:id="rId33"/>
  </p:notesMasterIdLst>
  <p:sldIdLst>
    <p:sldId id="418" r:id="rId2"/>
    <p:sldId id="430" r:id="rId3"/>
    <p:sldId id="420" r:id="rId4"/>
    <p:sldId id="421" r:id="rId5"/>
    <p:sldId id="422" r:id="rId6"/>
    <p:sldId id="423" r:id="rId7"/>
    <p:sldId id="424" r:id="rId8"/>
    <p:sldId id="425" r:id="rId9"/>
    <p:sldId id="307" r:id="rId10"/>
    <p:sldId id="349" r:id="rId11"/>
    <p:sldId id="426" r:id="rId12"/>
    <p:sldId id="350" r:id="rId13"/>
    <p:sldId id="320" r:id="rId14"/>
    <p:sldId id="351" r:id="rId15"/>
    <p:sldId id="305" r:id="rId16"/>
    <p:sldId id="352" r:id="rId17"/>
    <p:sldId id="427" r:id="rId18"/>
    <p:sldId id="276" r:id="rId19"/>
    <p:sldId id="324" r:id="rId20"/>
    <p:sldId id="316" r:id="rId21"/>
    <p:sldId id="317" r:id="rId22"/>
    <p:sldId id="258" r:id="rId23"/>
    <p:sldId id="264" r:id="rId24"/>
    <p:sldId id="261" r:id="rId25"/>
    <p:sldId id="326" r:id="rId26"/>
    <p:sldId id="327" r:id="rId27"/>
    <p:sldId id="260" r:id="rId28"/>
    <p:sldId id="265" r:id="rId29"/>
    <p:sldId id="281" r:id="rId30"/>
    <p:sldId id="428" r:id="rId31"/>
    <p:sldId id="429" r:id="rId32"/>
  </p:sldIdLst>
  <p:sldSz cx="12192000" cy="6858000"/>
  <p:notesSz cx="6858000" cy="9144000"/>
  <p:custDataLst>
    <p:tags r:id="rId34"/>
  </p:custData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  <p:ext uri="http://customooxmlschemas.google.com/">
      <go:slidesCustomData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xmlns:go="http://customooxmlschemas.google.com/" r:id="rId42" roundtripDataSignature="AMtx7miAYYJ+CqvYrdf855CZJbdxdgcPUg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FF"/>
    <a:srgbClr val="000066"/>
    <a:srgbClr val="F6ADFF"/>
    <a:srgbClr val="00FF00"/>
    <a:srgbClr val="FF9900"/>
    <a:srgbClr val="00CC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69" d="100"/>
          <a:sy n="69" d="100"/>
        </p:scale>
        <p:origin x="756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tags" Target="tags/tag1.xml"/><Relationship Id="rId42" Type="http://customschemas.google.com/relationships/presentationmetadata" Target="meta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notesMaster" Target="notesMasters/notesMaster1.xml"/><Relationship Id="rId46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45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43" Type="http://schemas.openxmlformats.org/officeDocument/2006/relationships/presProps" Target="presProps.xml"/></Relationships>
</file>

<file path=ppt/activeX/_rels/activeX1.xml.rels><?xml version="1.0" encoding="UTF-8" standalone="yes"?>
<Relationships xmlns="http://schemas.openxmlformats.org/package/2006/relationships"><Relationship Id="rId1" Type="http://schemas.microsoft.com/office/2006/relationships/activeXControlBinary" Target="activeX1.bin"/></Relationships>
</file>

<file path=ppt/activeX/_rels/activeX10.xml.rels><?xml version="1.0" encoding="UTF-8" standalone="yes"?>
<Relationships xmlns="http://schemas.openxmlformats.org/package/2006/relationships"><Relationship Id="rId1" Type="http://schemas.microsoft.com/office/2006/relationships/activeXControlBinary" Target="activeX10.bin"/></Relationships>
</file>

<file path=ppt/activeX/_rels/activeX11.xml.rels><?xml version="1.0" encoding="UTF-8" standalone="yes"?>
<Relationships xmlns="http://schemas.openxmlformats.org/package/2006/relationships"><Relationship Id="rId1" Type="http://schemas.microsoft.com/office/2006/relationships/activeXControlBinary" Target="activeX11.bin"/></Relationships>
</file>

<file path=ppt/activeX/_rels/activeX12.xml.rels><?xml version="1.0" encoding="UTF-8" standalone="yes"?>
<Relationships xmlns="http://schemas.openxmlformats.org/package/2006/relationships"><Relationship Id="rId1" Type="http://schemas.microsoft.com/office/2006/relationships/activeXControlBinary" Target="activeX12.bin"/></Relationships>
</file>

<file path=ppt/activeX/_rels/activeX13.xml.rels><?xml version="1.0" encoding="UTF-8" standalone="yes"?>
<Relationships xmlns="http://schemas.openxmlformats.org/package/2006/relationships"><Relationship Id="rId1" Type="http://schemas.microsoft.com/office/2006/relationships/activeXControlBinary" Target="activeX13.bin"/></Relationships>
</file>

<file path=ppt/activeX/_rels/activeX14.xml.rels><?xml version="1.0" encoding="UTF-8" standalone="yes"?>
<Relationships xmlns="http://schemas.openxmlformats.org/package/2006/relationships"><Relationship Id="rId1" Type="http://schemas.microsoft.com/office/2006/relationships/activeXControlBinary" Target="activeX14.bin"/></Relationships>
</file>

<file path=ppt/activeX/_rels/activeX15.xml.rels><?xml version="1.0" encoding="UTF-8" standalone="yes"?>
<Relationships xmlns="http://schemas.openxmlformats.org/package/2006/relationships"><Relationship Id="rId1" Type="http://schemas.microsoft.com/office/2006/relationships/activeXControlBinary" Target="activeX15.bin"/></Relationships>
</file>

<file path=ppt/activeX/_rels/activeX16.xml.rels><?xml version="1.0" encoding="UTF-8" standalone="yes"?>
<Relationships xmlns="http://schemas.openxmlformats.org/package/2006/relationships"><Relationship Id="rId1" Type="http://schemas.microsoft.com/office/2006/relationships/activeXControlBinary" Target="activeX16.bin"/></Relationships>
</file>

<file path=ppt/activeX/_rels/activeX17.xml.rels><?xml version="1.0" encoding="UTF-8" standalone="yes"?>
<Relationships xmlns="http://schemas.openxmlformats.org/package/2006/relationships"><Relationship Id="rId1" Type="http://schemas.microsoft.com/office/2006/relationships/activeXControlBinary" Target="activeX17.bin"/></Relationships>
</file>

<file path=ppt/activeX/_rels/activeX18.xml.rels><?xml version="1.0" encoding="UTF-8" standalone="yes"?>
<Relationships xmlns="http://schemas.openxmlformats.org/package/2006/relationships"><Relationship Id="rId1" Type="http://schemas.microsoft.com/office/2006/relationships/activeXControlBinary" Target="activeX18.bin"/></Relationships>
</file>

<file path=ppt/activeX/_rels/activeX19.xml.rels><?xml version="1.0" encoding="UTF-8" standalone="yes"?>
<Relationships xmlns="http://schemas.openxmlformats.org/package/2006/relationships"><Relationship Id="rId1" Type="http://schemas.microsoft.com/office/2006/relationships/activeXControlBinary" Target="activeX19.bin"/></Relationships>
</file>

<file path=ppt/activeX/_rels/activeX2.xml.rels><?xml version="1.0" encoding="UTF-8" standalone="yes"?>
<Relationships xmlns="http://schemas.openxmlformats.org/package/2006/relationships"><Relationship Id="rId1" Type="http://schemas.microsoft.com/office/2006/relationships/activeXControlBinary" Target="activeX2.bin"/></Relationships>
</file>

<file path=ppt/activeX/_rels/activeX20.xml.rels><?xml version="1.0" encoding="UTF-8" standalone="yes"?>
<Relationships xmlns="http://schemas.openxmlformats.org/package/2006/relationships"><Relationship Id="rId1" Type="http://schemas.microsoft.com/office/2006/relationships/activeXControlBinary" Target="activeX20.bin"/></Relationships>
</file>

<file path=ppt/activeX/_rels/activeX21.xml.rels><?xml version="1.0" encoding="UTF-8" standalone="yes"?>
<Relationships xmlns="http://schemas.openxmlformats.org/package/2006/relationships"><Relationship Id="rId1" Type="http://schemas.microsoft.com/office/2006/relationships/activeXControlBinary" Target="activeX21.bin"/></Relationships>
</file>

<file path=ppt/activeX/_rels/activeX22.xml.rels><?xml version="1.0" encoding="UTF-8" standalone="yes"?>
<Relationships xmlns="http://schemas.openxmlformats.org/package/2006/relationships"><Relationship Id="rId1" Type="http://schemas.microsoft.com/office/2006/relationships/activeXControlBinary" Target="activeX22.bin"/></Relationships>
</file>

<file path=ppt/activeX/_rels/activeX23.xml.rels><?xml version="1.0" encoding="UTF-8" standalone="yes"?>
<Relationships xmlns="http://schemas.openxmlformats.org/package/2006/relationships"><Relationship Id="rId1" Type="http://schemas.microsoft.com/office/2006/relationships/activeXControlBinary" Target="activeX23.bin"/></Relationships>
</file>

<file path=ppt/activeX/_rels/activeX3.xml.rels><?xml version="1.0" encoding="UTF-8" standalone="yes"?>
<Relationships xmlns="http://schemas.openxmlformats.org/package/2006/relationships"><Relationship Id="rId1" Type="http://schemas.microsoft.com/office/2006/relationships/activeXControlBinary" Target="activeX3.bin"/></Relationships>
</file>

<file path=ppt/activeX/_rels/activeX4.xml.rels><?xml version="1.0" encoding="UTF-8" standalone="yes"?>
<Relationships xmlns="http://schemas.openxmlformats.org/package/2006/relationships"><Relationship Id="rId1" Type="http://schemas.microsoft.com/office/2006/relationships/activeXControlBinary" Target="activeX4.bin"/></Relationships>
</file>

<file path=ppt/activeX/_rels/activeX5.xml.rels><?xml version="1.0" encoding="UTF-8" standalone="yes"?>
<Relationships xmlns="http://schemas.openxmlformats.org/package/2006/relationships"><Relationship Id="rId1" Type="http://schemas.microsoft.com/office/2006/relationships/activeXControlBinary" Target="activeX5.bin"/></Relationships>
</file>

<file path=ppt/activeX/_rels/activeX6.xml.rels><?xml version="1.0" encoding="UTF-8" standalone="yes"?>
<Relationships xmlns="http://schemas.openxmlformats.org/package/2006/relationships"><Relationship Id="rId1" Type="http://schemas.microsoft.com/office/2006/relationships/activeXControlBinary" Target="activeX6.bin"/></Relationships>
</file>

<file path=ppt/activeX/_rels/activeX7.xml.rels><?xml version="1.0" encoding="UTF-8" standalone="yes"?>
<Relationships xmlns="http://schemas.openxmlformats.org/package/2006/relationships"><Relationship Id="rId1" Type="http://schemas.microsoft.com/office/2006/relationships/activeXControlBinary" Target="activeX7.bin"/></Relationships>
</file>

<file path=ppt/activeX/_rels/activeX8.xml.rels><?xml version="1.0" encoding="UTF-8" standalone="yes"?>
<Relationships xmlns="http://schemas.openxmlformats.org/package/2006/relationships"><Relationship Id="rId1" Type="http://schemas.microsoft.com/office/2006/relationships/activeXControlBinary" Target="activeX8.bin"/></Relationships>
</file>

<file path=ppt/activeX/_rels/activeX9.xml.rels><?xml version="1.0" encoding="UTF-8" standalone="yes"?>
<Relationships xmlns="http://schemas.openxmlformats.org/package/2006/relationships"><Relationship Id="rId1" Type="http://schemas.microsoft.com/office/2006/relationships/activeXControlBinary" Target="activeX9.bin"/></Relationships>
</file>

<file path=ppt/activeX/activeX1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10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11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12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13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14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15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16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17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18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19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2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20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21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22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23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3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4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5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6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7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8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9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drawings/_rels/vmlDrawing1.vml.rels><?xml version="1.0" encoding="UTF-8" standalone="yes"?>
<Relationships xmlns="http://schemas.openxmlformats.org/package/2006/relationships"><Relationship Id="rId2" Type="http://schemas.openxmlformats.org/officeDocument/2006/relationships/image" Target="../media/image31.wmf"/><Relationship Id="rId1" Type="http://schemas.openxmlformats.org/officeDocument/2006/relationships/image" Target="../media/image30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34.wmf"/></Relationships>
</file>

<file path=ppt/drawings/_rels/vmlDrawing3.vml.rels><?xml version="1.0" encoding="UTF-8" standalone="yes"?>
<Relationships xmlns="http://schemas.openxmlformats.org/package/2006/relationships"><Relationship Id="rId3" Type="http://schemas.openxmlformats.org/officeDocument/2006/relationships/image" Target="../media/image37.wmf"/><Relationship Id="rId2" Type="http://schemas.openxmlformats.org/officeDocument/2006/relationships/image" Target="../media/image36.wmf"/><Relationship Id="rId1" Type="http://schemas.openxmlformats.org/officeDocument/2006/relationships/image" Target="../media/image35.wmf"/></Relationships>
</file>

<file path=ppt/drawings/_rels/vmlDrawing4.vml.rels><?xml version="1.0" encoding="UTF-8" standalone="yes"?>
<Relationships xmlns="http://schemas.openxmlformats.org/package/2006/relationships"><Relationship Id="rId2" Type="http://schemas.openxmlformats.org/officeDocument/2006/relationships/image" Target="../media/image39.wmf"/><Relationship Id="rId1" Type="http://schemas.openxmlformats.org/officeDocument/2006/relationships/image" Target="../media/image37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UTM Avo" panose="02040603050506020204" pitchFamily="18" charset="0"/>
                <a:ea typeface="UTM Avo" panose="02040603050506020204" pitchFamily="18" charset="0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 lang="en-SG" dirty="0"/>
          </a:p>
        </p:txBody>
      </p:sp>
      <p:sp>
        <p:nvSpPr>
          <p:cNvPr id="4" name="Google Shape;4;n"/>
          <p:cNvSpPr txBox="1">
            <a:spLocks noGrp="1"/>
          </p:cNvSpPr>
          <p:nvPr>
            <p:ph type="dt" idx="10"/>
          </p:nvPr>
        </p:nvSpPr>
        <p:spPr>
          <a:xfrm>
            <a:off x="3884613" y="0"/>
            <a:ext cx="2971800" cy="4587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UTM Avo" panose="02040603050506020204" pitchFamily="18" charset="0"/>
                <a:ea typeface="UTM Avo" panose="02040603050506020204" pitchFamily="18" charset="0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 lang="en-SG" dirty="0"/>
          </a:p>
        </p:txBody>
      </p:sp>
      <p:sp>
        <p:nvSpPr>
          <p:cNvPr id="5" name="Google Shape;5;n"/>
          <p:cNvSpPr>
            <a:spLocks noGrp="1" noRot="1" noChangeAspect="1"/>
          </p:cNvSpPr>
          <p:nvPr>
            <p:ph type="sldImg" idx="3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6" name="Google Shape;6;n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 dirty="0"/>
          </a:p>
        </p:txBody>
      </p:sp>
      <p:sp>
        <p:nvSpPr>
          <p:cNvPr id="7" name="Google Shape;7;n"/>
          <p:cNvSpPr txBox="1">
            <a:spLocks noGrp="1"/>
          </p:cNvSpPr>
          <p:nvPr>
            <p:ph type="ftr" idx="11"/>
          </p:nvPr>
        </p:nvSpPr>
        <p:spPr>
          <a:xfrm>
            <a:off x="0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UTM Avo" panose="02040603050506020204" pitchFamily="18" charset="0"/>
                <a:ea typeface="UTM Avo" panose="02040603050506020204" pitchFamily="18" charset="0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 lang="en-SG" dirty="0"/>
          </a:p>
        </p:txBody>
      </p:sp>
      <p:sp>
        <p:nvSpPr>
          <p:cNvPr id="8" name="Google Shape;8;n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>
              <a:defRPr>
                <a:latin typeface="UTM Avo" panose="02040603050506020204" pitchFamily="18" charset="0"/>
              </a:defRPr>
            </a:lvl1pPr>
          </a:lstStyle>
          <a:p>
            <a:pPr algn="r"/>
            <a:fld id="{00000000-1234-1234-1234-123412341234}" type="slidenum">
              <a:rPr lang="en-US" sz="1200" smtClean="0">
                <a:solidFill>
                  <a:schemeClr val="dk1"/>
                </a:solidFill>
                <a:ea typeface="Calibri"/>
                <a:cs typeface="Calibri"/>
                <a:sym typeface="Calibri"/>
              </a:rPr>
              <a:pPr algn="r"/>
              <a:t>‹#›</a:t>
            </a:fld>
            <a:endParaRPr lang="en-US" sz="1200" dirty="0">
              <a:solidFill>
                <a:schemeClr val="dk1"/>
              </a:solidFill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771951026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UTM Avo" panose="02040603050506020204" pitchFamily="18" charset="0"/>
        <a:ea typeface="UTM Avo" panose="02040603050506020204" pitchFamily="18" charset="0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Google Shape;184;p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>
                <a:solidFill>
                  <a:schemeClr val="dk1"/>
                </a:solidFill>
                <a:latin typeface="UTM Avo" panose="02040603050506020204" pitchFamily="18" charset="0"/>
                <a:sym typeface="Arial"/>
              </a:rPr>
              <a:t>2</a:t>
            </a:fld>
            <a:endParaRPr sz="1200" b="0" i="0" u="none" strike="noStrike" cap="none" dirty="0">
              <a:solidFill>
                <a:schemeClr val="dk1"/>
              </a:solidFill>
              <a:latin typeface="UTM Avo" panose="02040603050506020204" pitchFamily="18" charset="0"/>
              <a:sym typeface="Arial"/>
            </a:endParaRPr>
          </a:p>
        </p:txBody>
      </p:sp>
      <p:sp>
        <p:nvSpPr>
          <p:cNvPr id="185" name="Google Shape;185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>
            <a:noFill/>
          </a:ln>
        </p:spPr>
      </p:sp>
      <p:sp>
        <p:nvSpPr>
          <p:cNvPr id="186" name="Google Shape;186;p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latin typeface="UTM Avo" panose="02040603050506020204" pitchFamily="18" charset="0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1919025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" name="Google Shape;258;p6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latin typeface="UTM Avo" panose="02040603050506020204" pitchFamily="18" charset="0"/>
            </a:endParaRPr>
          </a:p>
        </p:txBody>
      </p:sp>
      <p:sp>
        <p:nvSpPr>
          <p:cNvPr id="259" name="Google Shape;259;p6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66205533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algn="r"/>
            <a:fld id="{00000000-1234-1234-1234-123412341234}" type="slidenum">
              <a:rPr lang="en-US" sz="1200" smtClean="0">
                <a:solidFill>
                  <a:schemeClr val="dk1"/>
                </a:solidFill>
                <a:ea typeface="Calibri"/>
                <a:cs typeface="Calibri"/>
                <a:sym typeface="Calibri"/>
              </a:rPr>
              <a:pPr algn="r"/>
              <a:t>10</a:t>
            </a:fld>
            <a:endParaRPr lang="en-US" sz="1200" dirty="0">
              <a:solidFill>
                <a:schemeClr val="dk1"/>
              </a:solidFill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88882178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chemeClr val="dk1"/>
                </a:solidFill>
                <a:ea typeface="Calibri"/>
                <a:cs typeface="Calibri"/>
                <a:sym typeface="Calibri"/>
              </a:rPr>
              <a:t>18</a:t>
            </a:fld>
            <a:endParaRPr lang="en-US" sz="1200" b="0" i="0" u="none" strike="noStrike" cap="none" dirty="0">
              <a:solidFill>
                <a:schemeClr val="dk1"/>
              </a:solidFill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04623003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 smtClean="0">
                <a:solidFill>
                  <a:schemeClr val="dk1"/>
                </a:solidFill>
                <a:ea typeface="Calibri"/>
                <a:cs typeface="Calibri"/>
                <a:sym typeface="Calibri"/>
              </a:rPr>
              <a:t>19</a:t>
            </a:fld>
            <a:endParaRPr lang="en-US" sz="1200" b="0" i="0" u="none" strike="noStrike" cap="none" dirty="0">
              <a:solidFill>
                <a:schemeClr val="dk1"/>
              </a:solidFill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32805004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preserve="1" userDrawn="1">
  <p:cSld name="Title and Content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Google Shape;20;p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-61891" y="0"/>
            <a:ext cx="12253891" cy="6858000"/>
          </a:xfrm>
          <a:prstGeom prst="rect">
            <a:avLst/>
          </a:prstGeom>
          <a:noFill/>
          <a:ln>
            <a:noFill/>
          </a:ln>
        </p:spPr>
      </p:pic>
      <p:sp>
        <p:nvSpPr>
          <p:cNvPr id="23" name="Google Shape;23;p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97561B3B-9BA6-4C4D-8B30-45AEED0A188D}" type="datetimeFigureOut">
              <a:rPr lang="en-US" smtClean="0"/>
              <a:pPr/>
              <a:t>9/29/2022</a:t>
            </a:fld>
            <a:endParaRPr lang="en-US" dirty="0"/>
          </a:p>
        </p:txBody>
      </p:sp>
      <p:sp>
        <p:nvSpPr>
          <p:cNvPr id="24" name="Google Shape;24;p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 dirty="0"/>
          </a:p>
        </p:txBody>
      </p:sp>
      <p:sp>
        <p:nvSpPr>
          <p:cNvPr id="25" name="Google Shape;25;p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4DADA5AD-FBF5-4393-A73C-EEA18769A2C6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8031195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 preserve="1" userDrawn="1">
  <p:cSld name="1_Title and Content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Google Shape;27;p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20" y="2004"/>
            <a:ext cx="12165839" cy="6853994"/>
          </a:xfrm>
          <a:prstGeom prst="rect">
            <a:avLst/>
          </a:prstGeom>
          <a:noFill/>
          <a:ln>
            <a:noFill/>
          </a:ln>
        </p:spPr>
      </p:pic>
      <p:sp>
        <p:nvSpPr>
          <p:cNvPr id="30" name="Google Shape;30;p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97561B3B-9BA6-4C4D-8B30-45AEED0A188D}" type="datetimeFigureOut">
              <a:rPr lang="en-US" smtClean="0"/>
              <a:pPr/>
              <a:t>9/29/2022</a:t>
            </a:fld>
            <a:endParaRPr lang="en-US" dirty="0"/>
          </a:p>
        </p:txBody>
      </p:sp>
      <p:sp>
        <p:nvSpPr>
          <p:cNvPr id="31" name="Google Shape;31;p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 dirty="0"/>
          </a:p>
        </p:txBody>
      </p:sp>
      <p:sp>
        <p:nvSpPr>
          <p:cNvPr id="32" name="Google Shape;32;p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4DADA5AD-FBF5-4393-A73C-EEA18769A2C6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3375764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Title and Content" preserve="1" userDrawn="1">
  <p:cSld name="3_Title and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" name="Google Shape;34;p10"/>
          <p:cNvPicPr preferRelativeResize="0"/>
          <p:nvPr userDrawn="1"/>
        </p:nvPicPr>
        <p:blipFill rotWithShape="1">
          <a:blip r:embed="rId2">
            <a:alphaModFix/>
          </a:blip>
          <a:srcRect/>
          <a:stretch/>
        </p:blipFill>
        <p:spPr>
          <a:xfrm>
            <a:off x="9520" y="2004"/>
            <a:ext cx="12165839" cy="6853993"/>
          </a:xfrm>
          <a:prstGeom prst="rect">
            <a:avLst/>
          </a:prstGeom>
          <a:noFill/>
          <a:ln>
            <a:noFill/>
          </a:ln>
        </p:spPr>
      </p:pic>
      <p:sp>
        <p:nvSpPr>
          <p:cNvPr id="37" name="Google Shape;37;p1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97561B3B-9BA6-4C4D-8B30-45AEED0A188D}" type="datetimeFigureOut">
              <a:rPr lang="en-US" smtClean="0"/>
              <a:pPr/>
              <a:t>9/29/2022</a:t>
            </a:fld>
            <a:endParaRPr lang="en-US" dirty="0"/>
          </a:p>
        </p:txBody>
      </p:sp>
      <p:sp>
        <p:nvSpPr>
          <p:cNvPr id="38" name="Google Shape;38;p1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 dirty="0"/>
          </a:p>
        </p:txBody>
      </p:sp>
      <p:sp>
        <p:nvSpPr>
          <p:cNvPr id="39" name="Google Shape;39;p1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4DADA5AD-FBF5-4393-A73C-EEA18769A2C6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3402323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19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Calibri"/>
              <a:buNone/>
              <a:defRPr sz="6000">
                <a:latin typeface="UTM Avo" panose="02040603050506020204" pitchFamily="18" charset="0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dirty="0"/>
          </a:p>
        </p:txBody>
      </p:sp>
      <p:sp>
        <p:nvSpPr>
          <p:cNvPr id="17" name="Google Shape;17;p19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latin typeface="UTM Avo" panose="02040603050506020204" pitchFamily="18" charset="0"/>
              </a:defRPr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 dirty="0"/>
          </a:p>
        </p:txBody>
      </p:sp>
      <p:sp>
        <p:nvSpPr>
          <p:cNvPr id="18" name="Google Shape;18;p1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SG" dirty="0"/>
          </a:p>
        </p:txBody>
      </p:sp>
      <p:sp>
        <p:nvSpPr>
          <p:cNvPr id="19" name="Google Shape;19;p1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SG" dirty="0"/>
          </a:p>
        </p:txBody>
      </p:sp>
      <p:sp>
        <p:nvSpPr>
          <p:cNvPr id="20" name="Google Shape;20;p1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Slide">
  <p:cSld name="1_Title Slide"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userDrawn="1">
  <p:cSld name="2_Title Slide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Google Shape;12;p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-101447" y="-90897"/>
            <a:ext cx="12613688" cy="7095200"/>
          </a:xfrm>
          <a:prstGeom prst="rect">
            <a:avLst/>
          </a:prstGeom>
          <a:noFill/>
          <a:ln>
            <a:noFill/>
          </a:ln>
        </p:spPr>
      </p:pic>
      <p:sp>
        <p:nvSpPr>
          <p:cNvPr id="15" name="Google Shape;15;p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fld id="{C354FBDB-570B-47DF-96E0-31EC931D5420}" type="datetimeFigureOut">
              <a:rPr lang="en-US" smtClean="0"/>
              <a:pPr/>
              <a:t>9/29/2022</a:t>
            </a:fld>
            <a:endParaRPr lang="en-US" dirty="0"/>
          </a:p>
        </p:txBody>
      </p:sp>
      <p:sp>
        <p:nvSpPr>
          <p:cNvPr id="16" name="Google Shape;16;p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US" dirty="0"/>
          </a:p>
        </p:txBody>
      </p:sp>
      <p:sp>
        <p:nvSpPr>
          <p:cNvPr id="17" name="Google Shape;17;p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7FA4BBA6-1016-4661-98DC-FB176A95F2CF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8" name="Google Shape;18;p7"/>
          <p:cNvSpPr/>
          <p:nvPr/>
        </p:nvSpPr>
        <p:spPr>
          <a:xfrm>
            <a:off x="2629361" y="1930595"/>
            <a:ext cx="852022" cy="852022"/>
          </a:xfrm>
          <a:prstGeom prst="ellipse">
            <a:avLst/>
          </a:prstGeom>
          <a:solidFill>
            <a:srgbClr val="FEE599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 dirty="0">
              <a:solidFill>
                <a:schemeClr val="lt1"/>
              </a:solidFill>
              <a:latin typeface="UTM Avo" panose="02040603050506020204" pitchFamily="18" charset="0"/>
              <a:ea typeface="Arial"/>
              <a:cs typeface="Arial"/>
              <a:sym typeface="Arial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9AD1DDED-7DF5-4CD6-A1A3-FC0C2ECC92B2}"/>
              </a:ext>
            </a:extLst>
          </p:cNvPr>
          <p:cNvSpPr/>
          <p:nvPr userDrawn="1"/>
        </p:nvSpPr>
        <p:spPr>
          <a:xfrm>
            <a:off x="11050607" y="136525"/>
            <a:ext cx="1284651" cy="1284651"/>
          </a:xfrm>
          <a:prstGeom prst="ellipse">
            <a:avLst/>
          </a:prstGeom>
          <a:solidFill>
            <a:srgbClr val="29AE9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31075299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Google Shape;102;p22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SG" dirty="0"/>
          </a:p>
        </p:txBody>
      </p:sp>
      <p:sp>
        <p:nvSpPr>
          <p:cNvPr id="103" name="Google Shape;103;p22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 lang="en-SG" dirty="0"/>
          </a:p>
        </p:txBody>
      </p:sp>
      <p:sp>
        <p:nvSpPr>
          <p:cNvPr id="104" name="Google Shape;104;p22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2328416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18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Calibri"/>
              <a:buNone/>
              <a:defRPr sz="4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 dirty="0"/>
          </a:p>
        </p:txBody>
      </p:sp>
      <p:sp>
        <p:nvSpPr>
          <p:cNvPr id="11" name="Google Shape;11;p18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 dirty="0"/>
          </a:p>
        </p:txBody>
      </p:sp>
      <p:sp>
        <p:nvSpPr>
          <p:cNvPr id="12" name="Google Shape;12;p1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UTM Avo" panose="02040603050506020204" pitchFamily="18" charset="0"/>
                <a:ea typeface="UTM Avo" panose="02040603050506020204" pitchFamily="18" charset="0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 lang="en-SG" dirty="0"/>
          </a:p>
        </p:txBody>
      </p:sp>
      <p:sp>
        <p:nvSpPr>
          <p:cNvPr id="13" name="Google Shape;13;p1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UTM Avo" panose="02040603050506020204" pitchFamily="18" charset="0"/>
                <a:ea typeface="UTM Avo" panose="02040603050506020204" pitchFamily="18" charset="0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 lang="en-SG" dirty="0"/>
          </a:p>
        </p:txBody>
      </p:sp>
      <p:sp>
        <p:nvSpPr>
          <p:cNvPr id="14" name="Google Shape;14;p1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UTM Avo" panose="02040603050506020204" pitchFamily="18" charset="0"/>
                <a:ea typeface="UTM Avo" panose="02040603050506020204" pitchFamily="18" charset="0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 dirty="0"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737" r:id="rId1"/>
    <p:sldLayoutId id="2147483738" r:id="rId2"/>
    <p:sldLayoutId id="2147483739" r:id="rId3"/>
    <p:sldLayoutId id="2147483649" r:id="rId4"/>
    <p:sldLayoutId id="2147483662" r:id="rId5"/>
    <p:sldLayoutId id="2147483735" r:id="rId6"/>
    <p:sldLayoutId id="2147483740" r:id="rId7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UTM Avo" panose="02040603050506020204" pitchFamily="18" charset="0"/>
          <a:ea typeface="UTM Avo" panose="02040603050506020204" pitchFamily="18" charset="0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UTM Avo" panose="02040603050506020204" pitchFamily="18" charset="0"/>
          <a:ea typeface="UTM Avo" panose="02040603050506020204" pitchFamily="18" charset="0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18.png"/><Relationship Id="rId7" Type="http://schemas.microsoft.com/office/2007/relationships/hdphoto" Target="../media/hdphoto2.wdp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4.png"/><Relationship Id="rId5" Type="http://schemas.openxmlformats.org/officeDocument/2006/relationships/image" Target="../media/image19.png"/><Relationship Id="rId4" Type="http://schemas.openxmlformats.org/officeDocument/2006/relationships/image" Target="../media/image15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3" Type="http://schemas.openxmlformats.org/officeDocument/2006/relationships/image" Target="../media/image1.png"/><Relationship Id="rId7" Type="http://schemas.openxmlformats.org/officeDocument/2006/relationships/image" Target="../media/image21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9.png"/><Relationship Id="rId5" Type="http://schemas.openxmlformats.org/officeDocument/2006/relationships/image" Target="../media/image13.png"/><Relationship Id="rId4" Type="http://schemas.openxmlformats.org/officeDocument/2006/relationships/image" Target="../media/image15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image" Target="../media/image1.png"/><Relationship Id="rId7" Type="http://schemas.openxmlformats.org/officeDocument/2006/relationships/image" Target="../media/image19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Relationship Id="rId6" Type="http://schemas.microsoft.com/office/2007/relationships/hdphoto" Target="../media/hdphoto3.wdp"/><Relationship Id="rId5" Type="http://schemas.openxmlformats.org/officeDocument/2006/relationships/image" Target="../media/image21.png"/><Relationship Id="rId4" Type="http://schemas.openxmlformats.org/officeDocument/2006/relationships/image" Target="../media/image23.png"/><Relationship Id="rId9" Type="http://schemas.microsoft.com/office/2007/relationships/hdphoto" Target="../media/hdphoto4.wdp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microsoft.com/office/2007/relationships/media" Target="../media/media1.mp4"/><Relationship Id="rId1" Type="http://schemas.openxmlformats.org/officeDocument/2006/relationships/video" Target="NULL" TargetMode="External"/><Relationship Id="rId6" Type="http://schemas.openxmlformats.org/officeDocument/2006/relationships/image" Target="../media/image27.png"/><Relationship Id="rId5" Type="http://schemas.openxmlformats.org/officeDocument/2006/relationships/image" Target="../media/image26.png"/><Relationship Id="rId4" Type="http://schemas.openxmlformats.org/officeDocument/2006/relationships/image" Target="../media/image25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control" Target="../activeX/activeX7.xml"/><Relationship Id="rId13" Type="http://schemas.openxmlformats.org/officeDocument/2006/relationships/image" Target="../media/image33.png"/><Relationship Id="rId3" Type="http://schemas.openxmlformats.org/officeDocument/2006/relationships/control" Target="../activeX/activeX2.xml"/><Relationship Id="rId7" Type="http://schemas.openxmlformats.org/officeDocument/2006/relationships/control" Target="../activeX/activeX6.xml"/><Relationship Id="rId12" Type="http://schemas.openxmlformats.org/officeDocument/2006/relationships/image" Target="../media/image32.png"/><Relationship Id="rId2" Type="http://schemas.openxmlformats.org/officeDocument/2006/relationships/control" Target="../activeX/activeX1.xml"/><Relationship Id="rId1" Type="http://schemas.openxmlformats.org/officeDocument/2006/relationships/vmlDrawing" Target="../drawings/vmlDrawing1.vml"/><Relationship Id="rId6" Type="http://schemas.openxmlformats.org/officeDocument/2006/relationships/control" Target="../activeX/activeX5.xml"/><Relationship Id="rId11" Type="http://schemas.openxmlformats.org/officeDocument/2006/relationships/notesSlide" Target="../notesSlides/notesSlide4.xml"/><Relationship Id="rId5" Type="http://schemas.openxmlformats.org/officeDocument/2006/relationships/control" Target="../activeX/activeX4.xml"/><Relationship Id="rId15" Type="http://schemas.openxmlformats.org/officeDocument/2006/relationships/image" Target="../media/image31.wmf"/><Relationship Id="rId10" Type="http://schemas.openxmlformats.org/officeDocument/2006/relationships/slideLayout" Target="../slideLayouts/slideLayout3.xml"/><Relationship Id="rId4" Type="http://schemas.openxmlformats.org/officeDocument/2006/relationships/control" Target="../activeX/activeX3.xml"/><Relationship Id="rId9" Type="http://schemas.openxmlformats.org/officeDocument/2006/relationships/control" Target="../activeX/activeX8.xml"/><Relationship Id="rId14" Type="http://schemas.openxmlformats.org/officeDocument/2006/relationships/image" Target="../media/image30.wmf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png"/><Relationship Id="rId3" Type="http://schemas.openxmlformats.org/officeDocument/2006/relationships/control" Target="../activeX/activeX10.xml"/><Relationship Id="rId7" Type="http://schemas.openxmlformats.org/officeDocument/2006/relationships/notesSlide" Target="../notesSlides/notesSlide5.xml"/><Relationship Id="rId2" Type="http://schemas.openxmlformats.org/officeDocument/2006/relationships/control" Target="../activeX/activeX9.xml"/><Relationship Id="rId1" Type="http://schemas.openxmlformats.org/officeDocument/2006/relationships/vmlDrawing" Target="../drawings/vmlDrawing2.vml"/><Relationship Id="rId6" Type="http://schemas.openxmlformats.org/officeDocument/2006/relationships/slideLayout" Target="../slideLayouts/slideLayout3.xml"/><Relationship Id="rId5" Type="http://schemas.openxmlformats.org/officeDocument/2006/relationships/control" Target="../activeX/activeX12.xml"/><Relationship Id="rId10" Type="http://schemas.openxmlformats.org/officeDocument/2006/relationships/image" Target="../media/image34.wmf"/><Relationship Id="rId4" Type="http://schemas.openxmlformats.org/officeDocument/2006/relationships/control" Target="../activeX/activeX11.xml"/><Relationship Id="rId9" Type="http://schemas.openxmlformats.org/officeDocument/2006/relationships/image" Target="../media/image33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.xml"/><Relationship Id="rId13" Type="http://schemas.openxmlformats.org/officeDocument/2006/relationships/image" Target="../media/image36.wmf"/><Relationship Id="rId3" Type="http://schemas.openxmlformats.org/officeDocument/2006/relationships/control" Target="../activeX/activeX14.xml"/><Relationship Id="rId7" Type="http://schemas.openxmlformats.org/officeDocument/2006/relationships/control" Target="../activeX/activeX18.xml"/><Relationship Id="rId12" Type="http://schemas.openxmlformats.org/officeDocument/2006/relationships/image" Target="../media/image35.wmf"/><Relationship Id="rId2" Type="http://schemas.openxmlformats.org/officeDocument/2006/relationships/control" Target="../activeX/activeX13.xml"/><Relationship Id="rId1" Type="http://schemas.openxmlformats.org/officeDocument/2006/relationships/vmlDrawing" Target="../drawings/vmlDrawing3.vml"/><Relationship Id="rId6" Type="http://schemas.openxmlformats.org/officeDocument/2006/relationships/control" Target="../activeX/activeX17.xml"/><Relationship Id="rId11" Type="http://schemas.openxmlformats.org/officeDocument/2006/relationships/image" Target="../media/image38.png"/><Relationship Id="rId5" Type="http://schemas.openxmlformats.org/officeDocument/2006/relationships/control" Target="../activeX/activeX16.xml"/><Relationship Id="rId10" Type="http://schemas.openxmlformats.org/officeDocument/2006/relationships/image" Target="../media/image33.png"/><Relationship Id="rId4" Type="http://schemas.openxmlformats.org/officeDocument/2006/relationships/control" Target="../activeX/activeX15.xml"/><Relationship Id="rId9" Type="http://schemas.openxmlformats.org/officeDocument/2006/relationships/image" Target="../media/image32.png"/><Relationship Id="rId14" Type="http://schemas.openxmlformats.org/officeDocument/2006/relationships/image" Target="../media/image37.wmf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13" Type="http://schemas.openxmlformats.org/officeDocument/2006/relationships/image" Target="../media/image44.gif"/><Relationship Id="rId3" Type="http://schemas.openxmlformats.org/officeDocument/2006/relationships/control" Target="../activeX/activeX20.xml"/><Relationship Id="rId7" Type="http://schemas.openxmlformats.org/officeDocument/2006/relationships/slideLayout" Target="../slideLayouts/slideLayout1.xml"/><Relationship Id="rId12" Type="http://schemas.openxmlformats.org/officeDocument/2006/relationships/image" Target="../media/image43.gif"/><Relationship Id="rId2" Type="http://schemas.openxmlformats.org/officeDocument/2006/relationships/control" Target="../activeX/activeX19.xml"/><Relationship Id="rId1" Type="http://schemas.openxmlformats.org/officeDocument/2006/relationships/vmlDrawing" Target="../drawings/vmlDrawing4.vml"/><Relationship Id="rId6" Type="http://schemas.openxmlformats.org/officeDocument/2006/relationships/control" Target="../activeX/activeX23.xml"/><Relationship Id="rId11" Type="http://schemas.openxmlformats.org/officeDocument/2006/relationships/image" Target="../media/image42.gif"/><Relationship Id="rId5" Type="http://schemas.openxmlformats.org/officeDocument/2006/relationships/control" Target="../activeX/activeX22.xml"/><Relationship Id="rId15" Type="http://schemas.openxmlformats.org/officeDocument/2006/relationships/image" Target="../media/image39.wmf"/><Relationship Id="rId10" Type="http://schemas.openxmlformats.org/officeDocument/2006/relationships/image" Target="../media/image41.gif"/><Relationship Id="rId4" Type="http://schemas.openxmlformats.org/officeDocument/2006/relationships/control" Target="../activeX/activeX21.xml"/><Relationship Id="rId9" Type="http://schemas.openxmlformats.org/officeDocument/2006/relationships/image" Target="../media/image40.png"/><Relationship Id="rId14" Type="http://schemas.openxmlformats.org/officeDocument/2006/relationships/image" Target="../media/image37.wmf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gif"/><Relationship Id="rId13" Type="http://schemas.openxmlformats.org/officeDocument/2006/relationships/image" Target="../media/image52.gif"/><Relationship Id="rId3" Type="http://schemas.microsoft.com/office/2007/relationships/media" Target="../media/media3.mp3"/><Relationship Id="rId7" Type="http://schemas.openxmlformats.org/officeDocument/2006/relationships/image" Target="../media/image47.png"/><Relationship Id="rId12" Type="http://schemas.openxmlformats.org/officeDocument/2006/relationships/image" Target="../media/image51.png"/><Relationship Id="rId17" Type="http://schemas.openxmlformats.org/officeDocument/2006/relationships/image" Target="../media/image56.png"/><Relationship Id="rId2" Type="http://schemas.microsoft.com/office/2007/relationships/media" Target="../media/media2.mp3"/><Relationship Id="rId16" Type="http://schemas.openxmlformats.org/officeDocument/2006/relationships/image" Target="../media/image55.gif"/><Relationship Id="rId1" Type="http://schemas.openxmlformats.org/officeDocument/2006/relationships/audio" Target="NULL" TargetMode="External"/><Relationship Id="rId6" Type="http://schemas.openxmlformats.org/officeDocument/2006/relationships/image" Target="../media/image46.png"/><Relationship Id="rId11" Type="http://schemas.microsoft.com/office/2007/relationships/hdphoto" Target="../media/hdphoto5.wdp"/><Relationship Id="rId5" Type="http://schemas.openxmlformats.org/officeDocument/2006/relationships/image" Target="../media/image45.png"/><Relationship Id="rId15" Type="http://schemas.openxmlformats.org/officeDocument/2006/relationships/image" Target="../media/image54.png"/><Relationship Id="rId10" Type="http://schemas.openxmlformats.org/officeDocument/2006/relationships/image" Target="../media/image50.png"/><Relationship Id="rId4" Type="http://schemas.openxmlformats.org/officeDocument/2006/relationships/slideLayout" Target="../slideLayouts/slideLayout3.xml"/><Relationship Id="rId9" Type="http://schemas.openxmlformats.org/officeDocument/2006/relationships/image" Target="../media/image49.png"/><Relationship Id="rId14" Type="http://schemas.openxmlformats.org/officeDocument/2006/relationships/image" Target="../media/image53.gif_512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.gif"/><Relationship Id="rId13" Type="http://schemas.openxmlformats.org/officeDocument/2006/relationships/image" Target="../media/image51.pn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58.png"/><Relationship Id="rId12" Type="http://schemas.microsoft.com/office/2007/relationships/hdphoto" Target="../media/hdphoto6.wdp"/><Relationship Id="rId17" Type="http://schemas.openxmlformats.org/officeDocument/2006/relationships/image" Target="../media/image17.png"/><Relationship Id="rId2" Type="http://schemas.microsoft.com/office/2007/relationships/media" Target="../media/media2.mp3"/><Relationship Id="rId16" Type="http://schemas.openxmlformats.org/officeDocument/2006/relationships/image" Target="../media/image56.png"/><Relationship Id="rId1" Type="http://schemas.openxmlformats.org/officeDocument/2006/relationships/audio" Target="NULL" TargetMode="External"/><Relationship Id="rId6" Type="http://schemas.openxmlformats.org/officeDocument/2006/relationships/image" Target="../media/image57.png"/><Relationship Id="rId11" Type="http://schemas.openxmlformats.org/officeDocument/2006/relationships/image" Target="../media/image60.png"/><Relationship Id="rId5" Type="http://schemas.openxmlformats.org/officeDocument/2006/relationships/audio" Target="../media/audio5.wav"/><Relationship Id="rId15" Type="http://schemas.microsoft.com/office/2007/relationships/hdphoto" Target="../media/hdphoto7.wdp"/><Relationship Id="rId10" Type="http://schemas.openxmlformats.org/officeDocument/2006/relationships/image" Target="../media/image59.gif"/><Relationship Id="rId4" Type="http://schemas.openxmlformats.org/officeDocument/2006/relationships/audio" Target="../media/audio4.wav"/><Relationship Id="rId9" Type="http://schemas.openxmlformats.org/officeDocument/2006/relationships/image" Target="../media/image55.gif"/><Relationship Id="rId14" Type="http://schemas.openxmlformats.org/officeDocument/2006/relationships/image" Target="../media/image61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67.png"/><Relationship Id="rId18" Type="http://schemas.openxmlformats.org/officeDocument/2006/relationships/image" Target="../media/image68.gif"/><Relationship Id="rId3" Type="http://schemas.microsoft.com/office/2007/relationships/media" Target="../media/media2.mp3"/><Relationship Id="rId21" Type="http://schemas.openxmlformats.org/officeDocument/2006/relationships/image" Target="../media/image61.png"/><Relationship Id="rId7" Type="http://schemas.openxmlformats.org/officeDocument/2006/relationships/image" Target="../media/image62.png"/><Relationship Id="rId12" Type="http://schemas.openxmlformats.org/officeDocument/2006/relationships/image" Target="../media/image66.png"/><Relationship Id="rId17" Type="http://schemas.openxmlformats.org/officeDocument/2006/relationships/image" Target="../media/image58.png"/><Relationship Id="rId2" Type="http://schemas.openxmlformats.org/officeDocument/2006/relationships/audio" Target="NULL" TargetMode="External"/><Relationship Id="rId16" Type="http://schemas.openxmlformats.org/officeDocument/2006/relationships/image" Target="../media/image52.gif"/><Relationship Id="rId20" Type="http://schemas.openxmlformats.org/officeDocument/2006/relationships/image" Target="../media/image51.png"/><Relationship Id="rId1" Type="http://schemas.openxmlformats.org/officeDocument/2006/relationships/themeOverride" Target="../theme/themeOverride1.xml"/><Relationship Id="rId6" Type="http://schemas.openxmlformats.org/officeDocument/2006/relationships/audio" Target="../media/audio4.wav"/><Relationship Id="rId11" Type="http://schemas.microsoft.com/office/2007/relationships/hdphoto" Target="../media/hdphoto8.wdp"/><Relationship Id="rId24" Type="http://schemas.openxmlformats.org/officeDocument/2006/relationships/image" Target="../media/image17.png"/><Relationship Id="rId5" Type="http://schemas.openxmlformats.org/officeDocument/2006/relationships/audio" Target="../media/audio5.wav"/><Relationship Id="rId15" Type="http://schemas.openxmlformats.org/officeDocument/2006/relationships/image" Target="../media/image42.gif"/><Relationship Id="rId23" Type="http://schemas.openxmlformats.org/officeDocument/2006/relationships/image" Target="../media/image56.png"/><Relationship Id="rId10" Type="http://schemas.openxmlformats.org/officeDocument/2006/relationships/image" Target="../media/image65.png"/><Relationship Id="rId19" Type="http://schemas.openxmlformats.org/officeDocument/2006/relationships/image" Target="../media/image69.gif"/><Relationship Id="rId4" Type="http://schemas.openxmlformats.org/officeDocument/2006/relationships/slideLayout" Target="../slideLayouts/slideLayout7.xml"/><Relationship Id="rId9" Type="http://schemas.openxmlformats.org/officeDocument/2006/relationships/image" Target="../media/image64.png"/><Relationship Id="rId14" Type="http://schemas.microsoft.com/office/2007/relationships/hdphoto" Target="../media/hdphoto9.wdp"/><Relationship Id="rId22" Type="http://schemas.microsoft.com/office/2007/relationships/hdphoto" Target="../media/hdphoto7.wdp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1.png"/><Relationship Id="rId13" Type="http://schemas.openxmlformats.org/officeDocument/2006/relationships/image" Target="../media/image56.pn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58.png"/><Relationship Id="rId12" Type="http://schemas.microsoft.com/office/2007/relationships/hdphoto" Target="../media/hdphoto7.wdp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6" Type="http://schemas.openxmlformats.org/officeDocument/2006/relationships/image" Target="../media/image70.png"/><Relationship Id="rId11" Type="http://schemas.openxmlformats.org/officeDocument/2006/relationships/image" Target="../media/image61.png"/><Relationship Id="rId5" Type="http://schemas.openxmlformats.org/officeDocument/2006/relationships/audio" Target="../media/audio5.wav"/><Relationship Id="rId10" Type="http://schemas.openxmlformats.org/officeDocument/2006/relationships/image" Target="../media/image51.png"/><Relationship Id="rId4" Type="http://schemas.openxmlformats.org/officeDocument/2006/relationships/audio" Target="../media/audio4.wav"/><Relationship Id="rId9" Type="http://schemas.openxmlformats.org/officeDocument/2006/relationships/image" Target="../media/image72.gif"/><Relationship Id="rId14" Type="http://schemas.openxmlformats.org/officeDocument/2006/relationships/image" Target="../media/image17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gif"/><Relationship Id="rId13" Type="http://schemas.microsoft.com/office/2007/relationships/hdphoto" Target="../media/hdphoto11.wdp"/><Relationship Id="rId18" Type="http://schemas.openxmlformats.org/officeDocument/2006/relationships/image" Target="../media/image51.png"/><Relationship Id="rId3" Type="http://schemas.microsoft.com/office/2007/relationships/media" Target="../media/media2.mp3"/><Relationship Id="rId21" Type="http://schemas.openxmlformats.org/officeDocument/2006/relationships/image" Target="../media/image56.png"/><Relationship Id="rId7" Type="http://schemas.openxmlformats.org/officeDocument/2006/relationships/image" Target="../media/image62.png"/><Relationship Id="rId12" Type="http://schemas.openxmlformats.org/officeDocument/2006/relationships/image" Target="../media/image75.png"/><Relationship Id="rId17" Type="http://schemas.openxmlformats.org/officeDocument/2006/relationships/image" Target="../media/image55.gif"/><Relationship Id="rId2" Type="http://schemas.openxmlformats.org/officeDocument/2006/relationships/audio" Target="NULL" TargetMode="External"/><Relationship Id="rId16" Type="http://schemas.openxmlformats.org/officeDocument/2006/relationships/image" Target="../media/image52.gif"/><Relationship Id="rId20" Type="http://schemas.microsoft.com/office/2007/relationships/hdphoto" Target="../media/hdphoto7.wdp"/><Relationship Id="rId1" Type="http://schemas.openxmlformats.org/officeDocument/2006/relationships/themeOverride" Target="../theme/themeOverride2.xml"/><Relationship Id="rId6" Type="http://schemas.openxmlformats.org/officeDocument/2006/relationships/audio" Target="../media/audio5.wav"/><Relationship Id="rId11" Type="http://schemas.microsoft.com/office/2007/relationships/hdphoto" Target="../media/hdphoto10.wdp"/><Relationship Id="rId5" Type="http://schemas.openxmlformats.org/officeDocument/2006/relationships/audio" Target="../media/audio4.wav"/><Relationship Id="rId15" Type="http://schemas.openxmlformats.org/officeDocument/2006/relationships/image" Target="../media/image69.gif"/><Relationship Id="rId10" Type="http://schemas.openxmlformats.org/officeDocument/2006/relationships/image" Target="../media/image74.png"/><Relationship Id="rId19" Type="http://schemas.openxmlformats.org/officeDocument/2006/relationships/image" Target="../media/image61.png"/><Relationship Id="rId4" Type="http://schemas.openxmlformats.org/officeDocument/2006/relationships/slideLayout" Target="../slideLayouts/slideLayout7.xml"/><Relationship Id="rId9" Type="http://schemas.openxmlformats.org/officeDocument/2006/relationships/image" Target="../media/image59.gif"/><Relationship Id="rId14" Type="http://schemas.openxmlformats.org/officeDocument/2006/relationships/image" Target="../media/image58.png"/><Relationship Id="rId22" Type="http://schemas.openxmlformats.org/officeDocument/2006/relationships/image" Target="../media/image17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6.png"/><Relationship Id="rId13" Type="http://schemas.openxmlformats.org/officeDocument/2006/relationships/image" Target="../media/image61.png"/><Relationship Id="rId3" Type="http://schemas.openxmlformats.org/officeDocument/2006/relationships/audio" Target="NULL" TargetMode="External"/><Relationship Id="rId7" Type="http://schemas.openxmlformats.org/officeDocument/2006/relationships/audio" Target="../media/audio4.wav"/><Relationship Id="rId12" Type="http://schemas.openxmlformats.org/officeDocument/2006/relationships/image" Target="../media/image51.png"/><Relationship Id="rId2" Type="http://schemas.openxmlformats.org/officeDocument/2006/relationships/audio" Target="../media/media4.mp3"/><Relationship Id="rId1" Type="http://schemas.microsoft.com/office/2007/relationships/media" Target="../media/media4.mp3"/><Relationship Id="rId6" Type="http://schemas.openxmlformats.org/officeDocument/2006/relationships/audio" Target="../media/audio5.wav"/><Relationship Id="rId11" Type="http://schemas.openxmlformats.org/officeDocument/2006/relationships/image" Target="../media/image78.gif"/><Relationship Id="rId5" Type="http://schemas.openxmlformats.org/officeDocument/2006/relationships/slideLayout" Target="../slideLayouts/slideLayout3.xml"/><Relationship Id="rId15" Type="http://schemas.openxmlformats.org/officeDocument/2006/relationships/image" Target="../media/image56.png"/><Relationship Id="rId10" Type="http://schemas.openxmlformats.org/officeDocument/2006/relationships/image" Target="../media/image49.png"/><Relationship Id="rId4" Type="http://schemas.microsoft.com/office/2007/relationships/media" Target="../media/media2.mp3"/><Relationship Id="rId9" Type="http://schemas.openxmlformats.org/officeDocument/2006/relationships/image" Target="../media/image77.png"/><Relationship Id="rId14" Type="http://schemas.microsoft.com/office/2007/relationships/hdphoto" Target="../media/hdphoto7.wdp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gif_512"/><Relationship Id="rId13" Type="http://schemas.openxmlformats.org/officeDocument/2006/relationships/image" Target="../media/image56.png"/><Relationship Id="rId3" Type="http://schemas.openxmlformats.org/officeDocument/2006/relationships/slideLayout" Target="../slideLayouts/slideLayout3.xml"/><Relationship Id="rId7" Type="http://schemas.openxmlformats.org/officeDocument/2006/relationships/image" Target="../media/image52.gif"/><Relationship Id="rId12" Type="http://schemas.openxmlformats.org/officeDocument/2006/relationships/image" Target="../media/image80.gif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6" Type="http://schemas.openxmlformats.org/officeDocument/2006/relationships/image" Target="../media/image47.png"/><Relationship Id="rId11" Type="http://schemas.openxmlformats.org/officeDocument/2006/relationships/image" Target="../media/image49.png"/><Relationship Id="rId5" Type="http://schemas.openxmlformats.org/officeDocument/2006/relationships/image" Target="../media/image79.png"/><Relationship Id="rId10" Type="http://schemas.openxmlformats.org/officeDocument/2006/relationships/image" Target="../media/image51.png"/><Relationship Id="rId4" Type="http://schemas.openxmlformats.org/officeDocument/2006/relationships/image" Target="../media/image45.png"/><Relationship Id="rId9" Type="http://schemas.openxmlformats.org/officeDocument/2006/relationships/image" Target="../media/image55.gif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6.png"/><Relationship Id="rId4" Type="http://schemas.openxmlformats.org/officeDocument/2006/relationships/audio" Target="../media/audio3.wav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svg"/><Relationship Id="rId2" Type="http://schemas.openxmlformats.org/officeDocument/2006/relationships/image" Target="../media/image82.png"/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7.png"/><Relationship Id="rId4" Type="http://schemas.openxmlformats.org/officeDocument/2006/relationships/audio" Target="../media/audio3.wav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.png"/><Relationship Id="rId4" Type="http://schemas.openxmlformats.org/officeDocument/2006/relationships/audio" Target="../media/audio3.wav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9.png"/><Relationship Id="rId4" Type="http://schemas.openxmlformats.org/officeDocument/2006/relationships/audio" Target="../media/audio3.wav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0.png"/><Relationship Id="rId4" Type="http://schemas.openxmlformats.org/officeDocument/2006/relationships/audio" Target="../media/audio3.wav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9.png"/><Relationship Id="rId4" Type="http://schemas.openxmlformats.org/officeDocument/2006/relationships/audio" Target="../media/audio3.wav"/></Relationships>
</file>

<file path=ppt/slides/_rels/slide9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image" Target="../media/image11.jpeg"/><Relationship Id="rId7" Type="http://schemas.openxmlformats.org/officeDocument/2006/relationships/image" Target="../media/image1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3.png"/><Relationship Id="rId11" Type="http://schemas.openxmlformats.org/officeDocument/2006/relationships/image" Target="../media/image17.png"/><Relationship Id="rId5" Type="http://schemas.microsoft.com/office/2007/relationships/hdphoto" Target="../media/hdphoto1.wdp"/><Relationship Id="rId10" Type="http://schemas.openxmlformats.org/officeDocument/2006/relationships/image" Target="../media/image16.gif"/><Relationship Id="rId4" Type="http://schemas.openxmlformats.org/officeDocument/2006/relationships/image" Target="../media/image12.png"/><Relationship Id="rId9" Type="http://schemas.openxmlformats.org/officeDocument/2006/relationships/image" Target="../media/image1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EAAC7166-F503-422D-BDE1-A83D50999971}"/>
              </a:ext>
            </a:extLst>
          </p:cNvPr>
          <p:cNvSpPr/>
          <p:nvPr/>
        </p:nvSpPr>
        <p:spPr>
          <a:xfrm>
            <a:off x="10068911" y="0"/>
            <a:ext cx="1848583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UTM Avo"/>
                <a:ea typeface="Cambria Math" panose="02040503050406030204" pitchFamily="18" charset="0"/>
                <a:cs typeface="+mn-cs"/>
              </a:rPr>
              <a:t>TOÁN 2</a:t>
            </a:r>
          </a:p>
        </p:txBody>
      </p:sp>
      <p:sp>
        <p:nvSpPr>
          <p:cNvPr id="10" name="Google Shape;54;p1">
            <a:extLst>
              <a:ext uri="{FF2B5EF4-FFF2-40B4-BE49-F238E27FC236}">
                <a16:creationId xmlns:a16="http://schemas.microsoft.com/office/drawing/2014/main" id="{53DE932C-97F4-4C5F-AB8E-16439751F019}"/>
              </a:ext>
            </a:extLst>
          </p:cNvPr>
          <p:cNvSpPr txBox="1">
            <a:spLocks noGrp="1"/>
          </p:cNvSpPr>
          <p:nvPr>
            <p:ph type="ctrTitle" idx="4294967295"/>
          </p:nvPr>
        </p:nvSpPr>
        <p:spPr>
          <a:xfrm>
            <a:off x="-356616" y="2814638"/>
            <a:ext cx="13234988" cy="24685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90"/>
              <a:buFont typeface="Arial"/>
              <a:buNone/>
            </a:pPr>
            <a:r>
              <a:rPr lang="en-US" sz="5200" b="1" dirty="0" err="1">
                <a:solidFill>
                  <a:srgbClr val="002060"/>
                </a:solidFill>
                <a:latin typeface="UTM Avo" panose="02040603050506020204" pitchFamily="18" charset="0"/>
              </a:rPr>
              <a:t>Tuần</a:t>
            </a:r>
            <a:r>
              <a:rPr lang="en-US" sz="5200" b="1" dirty="0">
                <a:solidFill>
                  <a:srgbClr val="002060"/>
                </a:solidFill>
                <a:latin typeface="UTM Avo" panose="02040603050506020204" pitchFamily="18" charset="0"/>
              </a:rPr>
              <a:t> </a:t>
            </a:r>
            <a:r>
              <a:rPr lang="en-SG" sz="5200" b="1" dirty="0">
                <a:solidFill>
                  <a:srgbClr val="002060"/>
                </a:solidFill>
                <a:latin typeface="UTM Avo" panose="02040603050506020204" pitchFamily="18" charset="0"/>
              </a:rPr>
              <a:t>5</a:t>
            </a:r>
            <a:endParaRPr sz="5200" b="1" dirty="0">
              <a:solidFill>
                <a:srgbClr val="002060"/>
              </a:solidFill>
              <a:latin typeface="UTM Avo" panose="02040603050506020204" pitchFamily="18" charset="0"/>
            </a:endParaRPr>
          </a:p>
          <a:p>
            <a:pPr algn="ctr" defTabSz="914377">
              <a:lnSpc>
                <a:spcPct val="150000"/>
              </a:lnSpc>
              <a:defRPr/>
            </a:pPr>
            <a:r>
              <a:rPr lang="en-US" sz="5200" b="1" dirty="0" err="1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Bài</a:t>
            </a:r>
            <a:r>
              <a:rPr lang="en-US" sz="5200" b="1" dirty="0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 17: </a:t>
            </a:r>
            <a:r>
              <a:rPr lang="en-US" sz="5200" b="1" dirty="0" err="1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Phép</a:t>
            </a:r>
            <a:r>
              <a:rPr lang="en-US" sz="5200" b="1" dirty="0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 </a:t>
            </a:r>
            <a:r>
              <a:rPr lang="en-US" sz="5200" b="1" dirty="0" err="1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trừ</a:t>
            </a:r>
            <a:r>
              <a:rPr lang="en-US" sz="5200" b="1" dirty="0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 (</a:t>
            </a:r>
            <a:r>
              <a:rPr lang="en-US" sz="5200" b="1" dirty="0" err="1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có</a:t>
            </a:r>
            <a:r>
              <a:rPr lang="en-US" sz="5200" b="1" dirty="0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 </a:t>
            </a:r>
            <a:r>
              <a:rPr lang="en-US" sz="5200" b="1" dirty="0" err="1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nhớ</a:t>
            </a:r>
            <a:r>
              <a:rPr lang="en-US" sz="5200" b="1" dirty="0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)</a:t>
            </a:r>
            <a:br>
              <a:rPr lang="en-US" sz="5200" b="1" dirty="0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</a:br>
            <a:r>
              <a:rPr lang="en-US" sz="5200" b="1" dirty="0" err="1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trong</a:t>
            </a:r>
            <a:r>
              <a:rPr lang="en-US" sz="5200" b="1" dirty="0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 </a:t>
            </a:r>
            <a:r>
              <a:rPr lang="en-US" sz="5200" b="1" dirty="0" err="1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phạm</a:t>
            </a:r>
            <a:r>
              <a:rPr lang="en-US" sz="5200" b="1" dirty="0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 vi 20 (</a:t>
            </a:r>
            <a:r>
              <a:rPr lang="en-US" sz="5200" b="1" dirty="0" err="1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tiếp</a:t>
            </a:r>
            <a:r>
              <a:rPr lang="en-US" sz="5200" b="1" dirty="0">
                <a:solidFill>
                  <a:srgbClr val="FF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)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276D6D3B-F6B5-4CD3-AD73-5FB9391F33CB}"/>
              </a:ext>
            </a:extLst>
          </p:cNvPr>
          <p:cNvSpPr/>
          <p:nvPr/>
        </p:nvSpPr>
        <p:spPr>
          <a:xfrm>
            <a:off x="10926517" y="634294"/>
            <a:ext cx="99097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" panose="02040603050506020204" pitchFamily="18" charset="0"/>
                <a:cs typeface="Arial" panose="020B0604020202020204" pitchFamily="34" charset="0"/>
              </a:rPr>
              <a:t>Tập</a:t>
            </a:r>
            <a:r>
              <a:rPr lang="en-US" sz="2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UTM Avo" panose="02040603050506020204" pitchFamily="18" charset="0"/>
                <a:cs typeface="Arial" panose="020B0604020202020204" pitchFamily="34" charset="0"/>
              </a:rPr>
              <a:t> 1</a:t>
            </a:r>
          </a:p>
        </p:txBody>
      </p:sp>
    </p:spTree>
    <p:extLst>
      <p:ext uri="{BB962C8B-B14F-4D97-AF65-F5344CB8AC3E}">
        <p14:creationId xmlns:p14="http://schemas.microsoft.com/office/powerpoint/2010/main" val="9996519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Rectangle: Rounded Corners 57">
            <a:extLst>
              <a:ext uri="{FF2B5EF4-FFF2-40B4-BE49-F238E27FC236}">
                <a16:creationId xmlns:a16="http://schemas.microsoft.com/office/drawing/2014/main" id="{3B7A4F2F-B850-46C2-BDE1-76C48D23C204}"/>
              </a:ext>
            </a:extLst>
          </p:cNvPr>
          <p:cNvSpPr/>
          <p:nvPr/>
        </p:nvSpPr>
        <p:spPr>
          <a:xfrm>
            <a:off x="1179435" y="1580256"/>
            <a:ext cx="10235954" cy="872960"/>
          </a:xfrm>
          <a:prstGeom prst="roundRect">
            <a:avLst/>
          </a:prstGeom>
          <a:noFill/>
          <a:ln w="38100">
            <a:solidFill>
              <a:srgbClr val="0000FF"/>
            </a:solidFill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ABB6F723-5F49-476F-8844-72F4EFDE6F9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427537" y="1673630"/>
            <a:ext cx="652476" cy="719094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D9472C9C-B0F0-4F04-AA67-AFA7C7C72C7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76501" y="1673630"/>
            <a:ext cx="652476" cy="719094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2FABE585-069C-4071-A314-E77BA65035A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63082" y="1673632"/>
            <a:ext cx="652476" cy="719094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4FF4A3DA-7178-46AA-A5C1-BD2F0E9BD60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399145" y="1673632"/>
            <a:ext cx="652476" cy="719094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45DAD910-7E34-44FA-AADB-1621EA4B098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23040" y="1673632"/>
            <a:ext cx="652476" cy="719094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9CB79820-BC77-4A2E-899D-4EA3C96C3C2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59103" y="1673632"/>
            <a:ext cx="652476" cy="719094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99B0ABCE-C932-4BA6-87FD-68A0F015239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299488" y="1673632"/>
            <a:ext cx="652476" cy="719094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60D1A717-59B4-4AA2-B18A-6E90ABB8B59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919061" y="1673631"/>
            <a:ext cx="652476" cy="719094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962320ED-E501-4CF5-8B2C-ECBB5A44514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538634" y="1673630"/>
            <a:ext cx="652476" cy="719094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6167B23D-1435-4719-9B88-AEB4FF60F5A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162529" y="1673630"/>
            <a:ext cx="652476" cy="719094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B89DCCC3-79E0-47D3-B45D-8418037C790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798592" y="1673630"/>
            <a:ext cx="652476" cy="719094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471A6466-258F-4414-9EB2-6A61B1F33F6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34655" y="1642172"/>
            <a:ext cx="652476" cy="719094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F3DDB89D-3A00-4A78-993A-929E196442C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052691" y="1629345"/>
            <a:ext cx="652476" cy="719094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49F838AF-01A8-4393-AC8E-371819FD04F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673835" y="1609194"/>
            <a:ext cx="652476" cy="719094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2E1E147E-F374-4DB6-B46F-D7ECBC29A39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297333" y="1582635"/>
            <a:ext cx="652476" cy="719094"/>
          </a:xfrm>
          <a:prstGeom prst="rect">
            <a:avLst/>
          </a:prstGeom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id="{794A40B9-45C1-4284-8613-B4F8841C42E2}"/>
              </a:ext>
            </a:extLst>
          </p:cNvPr>
          <p:cNvSpPr txBox="1"/>
          <p:nvPr/>
        </p:nvSpPr>
        <p:spPr>
          <a:xfrm>
            <a:off x="10381967" y="2395737"/>
            <a:ext cx="77294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solidFill>
                  <a:srgbClr val="FF0000"/>
                </a:solidFill>
                <a:latin typeface="UTM Avo" panose="02040603050506020204" pitchFamily="18" charset="0"/>
              </a:rPr>
              <a:t>15</a:t>
            </a:r>
            <a:endParaRPr lang="en-US" sz="2800" b="1" dirty="0">
              <a:solidFill>
                <a:srgbClr val="FF0000"/>
              </a:solidFill>
              <a:latin typeface="UTM Avo" panose="02040603050506020204" pitchFamily="18" charset="0"/>
            </a:endParaRP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E6208A74-DC44-48F3-AD52-C59B5A911AAC}"/>
              </a:ext>
            </a:extLst>
          </p:cNvPr>
          <p:cNvCxnSpPr>
            <a:cxnSpLocks/>
          </p:cNvCxnSpPr>
          <p:nvPr/>
        </p:nvCxnSpPr>
        <p:spPr>
          <a:xfrm>
            <a:off x="10353959" y="1488886"/>
            <a:ext cx="432530" cy="914865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F63CE815-782C-46CB-B10B-77266A29D601}"/>
              </a:ext>
            </a:extLst>
          </p:cNvPr>
          <p:cNvCxnSpPr>
            <a:cxnSpLocks/>
          </p:cNvCxnSpPr>
          <p:nvPr/>
        </p:nvCxnSpPr>
        <p:spPr>
          <a:xfrm>
            <a:off x="9807493" y="1574820"/>
            <a:ext cx="419227" cy="88383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FF859132-DFD5-44D0-B516-D872EE74EC13}"/>
              </a:ext>
            </a:extLst>
          </p:cNvPr>
          <p:cNvCxnSpPr>
            <a:cxnSpLocks/>
          </p:cNvCxnSpPr>
          <p:nvPr/>
        </p:nvCxnSpPr>
        <p:spPr>
          <a:xfrm>
            <a:off x="9142048" y="1512009"/>
            <a:ext cx="414397" cy="928851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99CCD8B0-16B2-46D3-88CF-C609C4E76933}"/>
              </a:ext>
            </a:extLst>
          </p:cNvPr>
          <p:cNvSpPr txBox="1"/>
          <p:nvPr/>
        </p:nvSpPr>
        <p:spPr>
          <a:xfrm>
            <a:off x="9769519" y="2416494"/>
            <a:ext cx="77294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solidFill>
                  <a:srgbClr val="0000FF"/>
                </a:solidFill>
                <a:latin typeface="UTM Avo" panose="02040603050506020204" pitchFamily="18" charset="0"/>
              </a:rPr>
              <a:t>14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00DE700-0DD3-4325-BF23-6B79465674A0}"/>
              </a:ext>
            </a:extLst>
          </p:cNvPr>
          <p:cNvSpPr txBox="1"/>
          <p:nvPr/>
        </p:nvSpPr>
        <p:spPr>
          <a:xfrm>
            <a:off x="9193994" y="2429237"/>
            <a:ext cx="57608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solidFill>
                  <a:srgbClr val="0000FF"/>
                </a:solidFill>
                <a:latin typeface="UTM Avo" panose="02040603050506020204" pitchFamily="18" charset="0"/>
              </a:rPr>
              <a:t>13</a:t>
            </a:r>
          </a:p>
        </p:txBody>
      </p:sp>
      <p:pic>
        <p:nvPicPr>
          <p:cNvPr id="24" name="Picture 23">
            <a:extLst>
              <a:ext uri="{FF2B5EF4-FFF2-40B4-BE49-F238E27FC236}">
                <a16:creationId xmlns:a16="http://schemas.microsoft.com/office/drawing/2014/main" id="{7307B9F2-72DE-4F7C-AB0F-2FE208E5EB0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11797534">
            <a:off x="10541199" y="1707462"/>
            <a:ext cx="652901" cy="845012"/>
          </a:xfrm>
          <a:prstGeom prst="rect">
            <a:avLst/>
          </a:prstGeom>
        </p:spPr>
      </p:pic>
      <p:sp>
        <p:nvSpPr>
          <p:cNvPr id="25" name="Arrow: Curved Up 24">
            <a:extLst>
              <a:ext uri="{FF2B5EF4-FFF2-40B4-BE49-F238E27FC236}">
                <a16:creationId xmlns:a16="http://schemas.microsoft.com/office/drawing/2014/main" id="{40037A87-24CF-44DE-8752-4E142F54CFFF}"/>
              </a:ext>
            </a:extLst>
          </p:cNvPr>
          <p:cNvSpPr/>
          <p:nvPr/>
        </p:nvSpPr>
        <p:spPr>
          <a:xfrm rot="10800000" flipV="1">
            <a:off x="10112319" y="2795149"/>
            <a:ext cx="637111" cy="207534"/>
          </a:xfrm>
          <a:prstGeom prst="curvedUpArrow">
            <a:avLst/>
          </a:prstGeom>
          <a:solidFill>
            <a:srgbClr val="002060"/>
          </a:solidFill>
          <a:ln>
            <a:solidFill>
              <a:srgbClr val="00CC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 dirty="0">
              <a:solidFill>
                <a:schemeClr val="tx1"/>
              </a:solidFill>
              <a:latin typeface="UTM Avo" panose="02040603050506020204" pitchFamily="18" charset="0"/>
            </a:endParaRPr>
          </a:p>
        </p:txBody>
      </p:sp>
      <p:pic>
        <p:nvPicPr>
          <p:cNvPr id="26" name="Picture 25">
            <a:extLst>
              <a:ext uri="{FF2B5EF4-FFF2-40B4-BE49-F238E27FC236}">
                <a16:creationId xmlns:a16="http://schemas.microsoft.com/office/drawing/2014/main" id="{7A1AA732-E926-455C-85F3-0F5F632916A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11797534">
            <a:off x="9946921" y="1743026"/>
            <a:ext cx="652901" cy="845012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ABBDC349-6EEE-4306-A102-4CC6B294E35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11797534">
            <a:off x="9302164" y="1758047"/>
            <a:ext cx="652901" cy="845012"/>
          </a:xfrm>
          <a:prstGeom prst="rect">
            <a:avLst/>
          </a:prstGeom>
        </p:spPr>
      </p:pic>
      <p:sp>
        <p:nvSpPr>
          <p:cNvPr id="28" name="Arrow: Curved Up 27">
            <a:extLst>
              <a:ext uri="{FF2B5EF4-FFF2-40B4-BE49-F238E27FC236}">
                <a16:creationId xmlns:a16="http://schemas.microsoft.com/office/drawing/2014/main" id="{837A263D-D9C9-4DE0-BEA4-7C181320E1B3}"/>
              </a:ext>
            </a:extLst>
          </p:cNvPr>
          <p:cNvSpPr/>
          <p:nvPr/>
        </p:nvSpPr>
        <p:spPr>
          <a:xfrm rot="10800000" flipV="1">
            <a:off x="9437009" y="2835057"/>
            <a:ext cx="637113" cy="207535"/>
          </a:xfrm>
          <a:prstGeom prst="curvedUpArrow">
            <a:avLst/>
          </a:prstGeom>
          <a:solidFill>
            <a:srgbClr val="002060"/>
          </a:solidFill>
          <a:ln>
            <a:solidFill>
              <a:srgbClr val="00CC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 dirty="0">
              <a:solidFill>
                <a:schemeClr val="tx1"/>
              </a:solidFill>
              <a:latin typeface="UTM Avo" panose="02040603050506020204" pitchFamily="18" charset="0"/>
            </a:endParaRP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C43BDA4A-2D8B-44E1-BE0C-9CEEEE1F6649}"/>
              </a:ext>
            </a:extLst>
          </p:cNvPr>
          <p:cNvCxnSpPr>
            <a:cxnSpLocks/>
          </p:cNvCxnSpPr>
          <p:nvPr/>
        </p:nvCxnSpPr>
        <p:spPr>
          <a:xfrm>
            <a:off x="8531078" y="1507013"/>
            <a:ext cx="417327" cy="933847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99021516-910E-4531-BD0A-A1DDDEA1884D}"/>
              </a:ext>
            </a:extLst>
          </p:cNvPr>
          <p:cNvSpPr txBox="1"/>
          <p:nvPr/>
        </p:nvSpPr>
        <p:spPr>
          <a:xfrm>
            <a:off x="8583024" y="2424241"/>
            <a:ext cx="57608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solidFill>
                  <a:srgbClr val="0000FF"/>
                </a:solidFill>
                <a:latin typeface="UTM Avo" panose="02040603050506020204" pitchFamily="18" charset="0"/>
              </a:rPr>
              <a:t>12</a:t>
            </a:r>
          </a:p>
        </p:txBody>
      </p:sp>
      <p:pic>
        <p:nvPicPr>
          <p:cNvPr id="34" name="Picture 33">
            <a:extLst>
              <a:ext uri="{FF2B5EF4-FFF2-40B4-BE49-F238E27FC236}">
                <a16:creationId xmlns:a16="http://schemas.microsoft.com/office/drawing/2014/main" id="{81D20B5C-2C05-4FAD-8BB0-B4C19927399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11797534">
            <a:off x="8680785" y="1753049"/>
            <a:ext cx="652901" cy="845012"/>
          </a:xfrm>
          <a:prstGeom prst="rect">
            <a:avLst/>
          </a:prstGeom>
        </p:spPr>
      </p:pic>
      <p:sp>
        <p:nvSpPr>
          <p:cNvPr id="35" name="Arrow: Curved Up 34">
            <a:extLst>
              <a:ext uri="{FF2B5EF4-FFF2-40B4-BE49-F238E27FC236}">
                <a16:creationId xmlns:a16="http://schemas.microsoft.com/office/drawing/2014/main" id="{43432C6F-7946-4CA4-B90D-F97F8A2ECCC1}"/>
              </a:ext>
            </a:extLst>
          </p:cNvPr>
          <p:cNvSpPr/>
          <p:nvPr/>
        </p:nvSpPr>
        <p:spPr>
          <a:xfrm rot="10800000" flipV="1">
            <a:off x="8826039" y="2830061"/>
            <a:ext cx="637113" cy="207535"/>
          </a:xfrm>
          <a:prstGeom prst="curvedUpArrow">
            <a:avLst/>
          </a:prstGeom>
          <a:solidFill>
            <a:srgbClr val="002060"/>
          </a:solidFill>
          <a:ln>
            <a:solidFill>
              <a:srgbClr val="00CC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 dirty="0">
              <a:solidFill>
                <a:schemeClr val="tx1"/>
              </a:solidFill>
              <a:latin typeface="UTM Avo" panose="02040603050506020204" pitchFamily="18" charset="0"/>
            </a:endParaRPr>
          </a:p>
        </p:txBody>
      </p: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99CB2111-7056-453F-A2A7-E5A4D0527200}"/>
              </a:ext>
            </a:extLst>
          </p:cNvPr>
          <p:cNvCxnSpPr>
            <a:cxnSpLocks/>
          </p:cNvCxnSpPr>
          <p:nvPr/>
        </p:nvCxnSpPr>
        <p:spPr>
          <a:xfrm>
            <a:off x="7927009" y="1512010"/>
            <a:ext cx="354003" cy="877418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245636C3-9F0D-4691-9EDB-37DB68AF6025}"/>
              </a:ext>
            </a:extLst>
          </p:cNvPr>
          <p:cNvSpPr txBox="1"/>
          <p:nvPr/>
        </p:nvSpPr>
        <p:spPr>
          <a:xfrm>
            <a:off x="8006387" y="2429238"/>
            <a:ext cx="57608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solidFill>
                  <a:srgbClr val="0000FF"/>
                </a:solidFill>
                <a:latin typeface="UTM Avo" panose="02040603050506020204" pitchFamily="18" charset="0"/>
              </a:rPr>
              <a:t>11</a:t>
            </a:r>
          </a:p>
        </p:txBody>
      </p:sp>
      <p:pic>
        <p:nvPicPr>
          <p:cNvPr id="38" name="Picture 37">
            <a:extLst>
              <a:ext uri="{FF2B5EF4-FFF2-40B4-BE49-F238E27FC236}">
                <a16:creationId xmlns:a16="http://schemas.microsoft.com/office/drawing/2014/main" id="{EDDAE825-7E38-4827-9D2B-A0DCD088C84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11797534">
            <a:off x="8034563" y="1713413"/>
            <a:ext cx="652901" cy="845012"/>
          </a:xfrm>
          <a:prstGeom prst="rect">
            <a:avLst/>
          </a:prstGeom>
        </p:spPr>
      </p:pic>
      <p:sp>
        <p:nvSpPr>
          <p:cNvPr id="39" name="Arrow: Curved Up 38">
            <a:extLst>
              <a:ext uri="{FF2B5EF4-FFF2-40B4-BE49-F238E27FC236}">
                <a16:creationId xmlns:a16="http://schemas.microsoft.com/office/drawing/2014/main" id="{5F860FFB-AC09-4D88-9A56-E8A987C86037}"/>
              </a:ext>
            </a:extLst>
          </p:cNvPr>
          <p:cNvSpPr/>
          <p:nvPr/>
        </p:nvSpPr>
        <p:spPr>
          <a:xfrm rot="10800000" flipV="1">
            <a:off x="8249402" y="2835058"/>
            <a:ext cx="637113" cy="207535"/>
          </a:xfrm>
          <a:prstGeom prst="curvedUpArrow">
            <a:avLst/>
          </a:prstGeom>
          <a:solidFill>
            <a:srgbClr val="002060"/>
          </a:solidFill>
          <a:ln>
            <a:solidFill>
              <a:srgbClr val="00CC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 dirty="0">
              <a:solidFill>
                <a:schemeClr val="tx1"/>
              </a:solidFill>
              <a:latin typeface="UTM Avo" panose="02040603050506020204" pitchFamily="18" charset="0"/>
            </a:endParaRP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BF1E2801-7741-463B-8BCE-BF13FD212171}"/>
              </a:ext>
            </a:extLst>
          </p:cNvPr>
          <p:cNvCxnSpPr>
            <a:cxnSpLocks/>
          </p:cNvCxnSpPr>
          <p:nvPr/>
        </p:nvCxnSpPr>
        <p:spPr>
          <a:xfrm>
            <a:off x="7303792" y="1517006"/>
            <a:ext cx="343314" cy="84426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TextBox 40">
            <a:extLst>
              <a:ext uri="{FF2B5EF4-FFF2-40B4-BE49-F238E27FC236}">
                <a16:creationId xmlns:a16="http://schemas.microsoft.com/office/drawing/2014/main" id="{F9C67416-062C-4458-84B5-9260FA510281}"/>
              </a:ext>
            </a:extLst>
          </p:cNvPr>
          <p:cNvSpPr txBox="1"/>
          <p:nvPr/>
        </p:nvSpPr>
        <p:spPr>
          <a:xfrm>
            <a:off x="7355738" y="2434234"/>
            <a:ext cx="57608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solidFill>
                  <a:srgbClr val="0000FF"/>
                </a:solidFill>
                <a:latin typeface="UTM Avo" panose="02040603050506020204" pitchFamily="18" charset="0"/>
              </a:rPr>
              <a:t>10</a:t>
            </a:r>
          </a:p>
        </p:txBody>
      </p:sp>
      <p:pic>
        <p:nvPicPr>
          <p:cNvPr id="42" name="Picture 41">
            <a:extLst>
              <a:ext uri="{FF2B5EF4-FFF2-40B4-BE49-F238E27FC236}">
                <a16:creationId xmlns:a16="http://schemas.microsoft.com/office/drawing/2014/main" id="{7D7D77DD-49A1-42AB-8F29-E1FCFAD672B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11797534">
            <a:off x="7373405" y="1723392"/>
            <a:ext cx="652901" cy="845012"/>
          </a:xfrm>
          <a:prstGeom prst="rect">
            <a:avLst/>
          </a:prstGeom>
        </p:spPr>
      </p:pic>
      <p:sp>
        <p:nvSpPr>
          <p:cNvPr id="43" name="Arrow: Curved Up 42">
            <a:extLst>
              <a:ext uri="{FF2B5EF4-FFF2-40B4-BE49-F238E27FC236}">
                <a16:creationId xmlns:a16="http://schemas.microsoft.com/office/drawing/2014/main" id="{830A7297-0A89-467D-A69F-CCA56CCE3C90}"/>
              </a:ext>
            </a:extLst>
          </p:cNvPr>
          <p:cNvSpPr/>
          <p:nvPr/>
        </p:nvSpPr>
        <p:spPr>
          <a:xfrm rot="10800000" flipV="1">
            <a:off x="7598753" y="2840054"/>
            <a:ext cx="637113" cy="207535"/>
          </a:xfrm>
          <a:prstGeom prst="curvedUpArrow">
            <a:avLst/>
          </a:prstGeom>
          <a:solidFill>
            <a:srgbClr val="002060"/>
          </a:solidFill>
          <a:ln>
            <a:solidFill>
              <a:srgbClr val="00CC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 dirty="0">
              <a:solidFill>
                <a:schemeClr val="tx1"/>
              </a:solidFill>
              <a:latin typeface="UTM Avo" panose="02040603050506020204" pitchFamily="18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C2C2E74B-EE2A-43AD-9B51-A7C429078A7E}"/>
              </a:ext>
            </a:extLst>
          </p:cNvPr>
          <p:cNvCxnSpPr>
            <a:cxnSpLocks/>
          </p:cNvCxnSpPr>
          <p:nvPr/>
        </p:nvCxnSpPr>
        <p:spPr>
          <a:xfrm>
            <a:off x="6675406" y="1553622"/>
            <a:ext cx="328671" cy="850129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8D03C45D-8EA7-42D6-B1C7-C609FF997DF7}"/>
              </a:ext>
            </a:extLst>
          </p:cNvPr>
          <p:cNvSpPr txBox="1"/>
          <p:nvPr/>
        </p:nvSpPr>
        <p:spPr>
          <a:xfrm>
            <a:off x="6727352" y="2470850"/>
            <a:ext cx="57608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solidFill>
                  <a:srgbClr val="0000FF"/>
                </a:solidFill>
                <a:latin typeface="UTM Avo" panose="02040603050506020204" pitchFamily="18" charset="0"/>
              </a:rPr>
              <a:t>9</a:t>
            </a:r>
          </a:p>
        </p:txBody>
      </p:sp>
      <p:pic>
        <p:nvPicPr>
          <p:cNvPr id="46" name="Picture 45">
            <a:extLst>
              <a:ext uri="{FF2B5EF4-FFF2-40B4-BE49-F238E27FC236}">
                <a16:creationId xmlns:a16="http://schemas.microsoft.com/office/drawing/2014/main" id="{BA240266-8E37-4E85-B7F1-BDD10C337FA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11797534">
            <a:off x="6746072" y="1753051"/>
            <a:ext cx="652901" cy="845012"/>
          </a:xfrm>
          <a:prstGeom prst="rect">
            <a:avLst/>
          </a:prstGeom>
        </p:spPr>
      </p:pic>
      <p:sp>
        <p:nvSpPr>
          <p:cNvPr id="47" name="Arrow: Curved Up 46">
            <a:extLst>
              <a:ext uri="{FF2B5EF4-FFF2-40B4-BE49-F238E27FC236}">
                <a16:creationId xmlns:a16="http://schemas.microsoft.com/office/drawing/2014/main" id="{855F7603-0430-4FF9-8BAC-8EE4F3CAEE52}"/>
              </a:ext>
            </a:extLst>
          </p:cNvPr>
          <p:cNvSpPr/>
          <p:nvPr/>
        </p:nvSpPr>
        <p:spPr>
          <a:xfrm rot="10800000" flipV="1">
            <a:off x="6970367" y="2876670"/>
            <a:ext cx="637113" cy="207535"/>
          </a:xfrm>
          <a:prstGeom prst="curvedUpArrow">
            <a:avLst/>
          </a:prstGeom>
          <a:solidFill>
            <a:srgbClr val="002060"/>
          </a:solidFill>
          <a:ln>
            <a:solidFill>
              <a:srgbClr val="00CC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 dirty="0">
              <a:solidFill>
                <a:schemeClr val="tx1"/>
              </a:solidFill>
              <a:latin typeface="UTM Avo" panose="02040603050506020204" pitchFamily="18" charset="0"/>
            </a:endParaRPr>
          </a:p>
        </p:txBody>
      </p:sp>
      <p:cxnSp>
        <p:nvCxnSpPr>
          <p:cNvPr id="48" name="Straight Connector 47">
            <a:extLst>
              <a:ext uri="{FF2B5EF4-FFF2-40B4-BE49-F238E27FC236}">
                <a16:creationId xmlns:a16="http://schemas.microsoft.com/office/drawing/2014/main" id="{AA4B019C-8D5B-4CFF-BAD7-1A4C3C6DF6E2}"/>
              </a:ext>
            </a:extLst>
          </p:cNvPr>
          <p:cNvCxnSpPr>
            <a:cxnSpLocks/>
          </p:cNvCxnSpPr>
          <p:nvPr/>
        </p:nvCxnSpPr>
        <p:spPr>
          <a:xfrm>
            <a:off x="6036464" y="1553623"/>
            <a:ext cx="374931" cy="870618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03818658-9437-4F6B-93B5-221B99F1CCCE}"/>
              </a:ext>
            </a:extLst>
          </p:cNvPr>
          <p:cNvSpPr txBox="1"/>
          <p:nvPr/>
        </p:nvSpPr>
        <p:spPr>
          <a:xfrm>
            <a:off x="6088410" y="2470851"/>
            <a:ext cx="57608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solidFill>
                  <a:srgbClr val="0000FF"/>
                </a:solidFill>
                <a:latin typeface="UTM Avo" panose="02040603050506020204" pitchFamily="18" charset="0"/>
              </a:rPr>
              <a:t>8</a:t>
            </a:r>
          </a:p>
        </p:txBody>
      </p:sp>
      <p:pic>
        <p:nvPicPr>
          <p:cNvPr id="50" name="Picture 49">
            <a:extLst>
              <a:ext uri="{FF2B5EF4-FFF2-40B4-BE49-F238E27FC236}">
                <a16:creationId xmlns:a16="http://schemas.microsoft.com/office/drawing/2014/main" id="{8B09A5B0-A42B-4D1C-BA08-07C25DB1917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11797534">
            <a:off x="6151818" y="1735553"/>
            <a:ext cx="652901" cy="845012"/>
          </a:xfrm>
          <a:prstGeom prst="rect">
            <a:avLst/>
          </a:prstGeom>
        </p:spPr>
      </p:pic>
      <p:sp>
        <p:nvSpPr>
          <p:cNvPr id="51" name="Arrow: Curved Up 50">
            <a:extLst>
              <a:ext uri="{FF2B5EF4-FFF2-40B4-BE49-F238E27FC236}">
                <a16:creationId xmlns:a16="http://schemas.microsoft.com/office/drawing/2014/main" id="{D5C8A11B-4A39-4568-823B-94860148D30C}"/>
              </a:ext>
            </a:extLst>
          </p:cNvPr>
          <p:cNvSpPr/>
          <p:nvPr/>
        </p:nvSpPr>
        <p:spPr>
          <a:xfrm rot="10800000" flipV="1">
            <a:off x="6331425" y="2876671"/>
            <a:ext cx="637113" cy="207535"/>
          </a:xfrm>
          <a:prstGeom prst="curvedUpArrow">
            <a:avLst/>
          </a:prstGeom>
          <a:solidFill>
            <a:srgbClr val="002060"/>
          </a:solidFill>
          <a:ln>
            <a:solidFill>
              <a:srgbClr val="00CC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 dirty="0">
              <a:solidFill>
                <a:schemeClr val="tx1"/>
              </a:solidFill>
              <a:latin typeface="UTM Avo" panose="02040603050506020204" pitchFamily="18" charset="0"/>
            </a:endParaRPr>
          </a:p>
        </p:txBody>
      </p:sp>
      <p:cxnSp>
        <p:nvCxnSpPr>
          <p:cNvPr id="52" name="Straight Connector 51">
            <a:extLst>
              <a:ext uri="{FF2B5EF4-FFF2-40B4-BE49-F238E27FC236}">
                <a16:creationId xmlns:a16="http://schemas.microsoft.com/office/drawing/2014/main" id="{56A62ECD-F650-43B9-8081-FF3F3A0041E4}"/>
              </a:ext>
            </a:extLst>
          </p:cNvPr>
          <p:cNvCxnSpPr>
            <a:cxnSpLocks/>
          </p:cNvCxnSpPr>
          <p:nvPr/>
        </p:nvCxnSpPr>
        <p:spPr>
          <a:xfrm>
            <a:off x="5441577" y="1595402"/>
            <a:ext cx="370763" cy="845458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TextBox 52">
            <a:extLst>
              <a:ext uri="{FF2B5EF4-FFF2-40B4-BE49-F238E27FC236}">
                <a16:creationId xmlns:a16="http://schemas.microsoft.com/office/drawing/2014/main" id="{6F05388E-C178-41C1-9553-5CD648B617F1}"/>
              </a:ext>
            </a:extLst>
          </p:cNvPr>
          <p:cNvSpPr txBox="1"/>
          <p:nvPr/>
        </p:nvSpPr>
        <p:spPr>
          <a:xfrm>
            <a:off x="5493523" y="2512630"/>
            <a:ext cx="57608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solidFill>
                  <a:srgbClr val="0000FF"/>
                </a:solidFill>
                <a:latin typeface="UTM Avo" panose="02040603050506020204" pitchFamily="18" charset="0"/>
              </a:rPr>
              <a:t>7</a:t>
            </a:r>
          </a:p>
        </p:txBody>
      </p:sp>
      <p:pic>
        <p:nvPicPr>
          <p:cNvPr id="54" name="Picture 53">
            <a:extLst>
              <a:ext uri="{FF2B5EF4-FFF2-40B4-BE49-F238E27FC236}">
                <a16:creationId xmlns:a16="http://schemas.microsoft.com/office/drawing/2014/main" id="{A5FF8A65-C7A1-4ED1-9098-E560670CBE8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11797534">
            <a:off x="5556931" y="1777332"/>
            <a:ext cx="652901" cy="845012"/>
          </a:xfrm>
          <a:prstGeom prst="rect">
            <a:avLst/>
          </a:prstGeom>
        </p:spPr>
      </p:pic>
      <p:sp>
        <p:nvSpPr>
          <p:cNvPr id="55" name="Arrow: Curved Up 54">
            <a:extLst>
              <a:ext uri="{FF2B5EF4-FFF2-40B4-BE49-F238E27FC236}">
                <a16:creationId xmlns:a16="http://schemas.microsoft.com/office/drawing/2014/main" id="{89AAC1BA-0116-42DE-975D-1196FDDE467B}"/>
              </a:ext>
            </a:extLst>
          </p:cNvPr>
          <p:cNvSpPr/>
          <p:nvPr/>
        </p:nvSpPr>
        <p:spPr>
          <a:xfrm rot="10800000" flipV="1">
            <a:off x="5736538" y="2918450"/>
            <a:ext cx="637113" cy="207535"/>
          </a:xfrm>
          <a:prstGeom prst="curvedUpArrow">
            <a:avLst/>
          </a:prstGeom>
          <a:solidFill>
            <a:srgbClr val="002060"/>
          </a:solidFill>
          <a:ln>
            <a:solidFill>
              <a:srgbClr val="00CC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 dirty="0">
              <a:solidFill>
                <a:schemeClr val="tx1"/>
              </a:solidFill>
              <a:latin typeface="UTM Avo" panose="02040603050506020204" pitchFamily="18" charset="0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DC06C70A-1FBA-48AF-895D-43FD4C62EB37}"/>
              </a:ext>
            </a:extLst>
          </p:cNvPr>
          <p:cNvSpPr txBox="1"/>
          <p:nvPr/>
        </p:nvSpPr>
        <p:spPr>
          <a:xfrm>
            <a:off x="4844257" y="2493026"/>
            <a:ext cx="77294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>
                <a:solidFill>
                  <a:srgbClr val="0000FF"/>
                </a:solidFill>
                <a:latin typeface="UTM Avo" panose="02040603050506020204" pitchFamily="18" charset="0"/>
              </a:rPr>
              <a:t>6</a:t>
            </a:r>
          </a:p>
        </p:txBody>
      </p:sp>
      <p:sp>
        <p:nvSpPr>
          <p:cNvPr id="57" name="Arrow: Curved Up 56">
            <a:extLst>
              <a:ext uri="{FF2B5EF4-FFF2-40B4-BE49-F238E27FC236}">
                <a16:creationId xmlns:a16="http://schemas.microsoft.com/office/drawing/2014/main" id="{E24B88B2-ED51-43C6-AA73-24FAE7D2C1B8}"/>
              </a:ext>
            </a:extLst>
          </p:cNvPr>
          <p:cNvSpPr/>
          <p:nvPr/>
        </p:nvSpPr>
        <p:spPr>
          <a:xfrm rot="10800000" flipV="1">
            <a:off x="4961322" y="2940193"/>
            <a:ext cx="797025" cy="227572"/>
          </a:xfrm>
          <a:prstGeom prst="curvedUpArrow">
            <a:avLst/>
          </a:prstGeom>
          <a:solidFill>
            <a:srgbClr val="002060"/>
          </a:solidFill>
          <a:ln>
            <a:solidFill>
              <a:srgbClr val="00CC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dirty="0">
              <a:solidFill>
                <a:schemeClr val="tx1"/>
              </a:solidFill>
              <a:latin typeface="UTM Avo" panose="02040603050506020204" pitchFamily="18" charset="0"/>
            </a:endParaRPr>
          </a:p>
        </p:txBody>
      </p:sp>
      <p:grpSp>
        <p:nvGrpSpPr>
          <p:cNvPr id="59" name="Group 58">
            <a:extLst>
              <a:ext uri="{FF2B5EF4-FFF2-40B4-BE49-F238E27FC236}">
                <a16:creationId xmlns:a16="http://schemas.microsoft.com/office/drawing/2014/main" id="{948E92AF-0E53-4876-B526-624C7C17CD04}"/>
              </a:ext>
            </a:extLst>
          </p:cNvPr>
          <p:cNvGrpSpPr/>
          <p:nvPr/>
        </p:nvGrpSpPr>
        <p:grpSpPr>
          <a:xfrm flipH="1">
            <a:off x="7359391" y="3896806"/>
            <a:ext cx="2455234" cy="1116834"/>
            <a:chOff x="7566793" y="2451964"/>
            <a:chExt cx="2167728" cy="1116834"/>
          </a:xfrm>
        </p:grpSpPr>
        <p:sp>
          <p:nvSpPr>
            <p:cNvPr id="60" name="Speech Bubble: Oval 59">
              <a:extLst>
                <a:ext uri="{FF2B5EF4-FFF2-40B4-BE49-F238E27FC236}">
                  <a16:creationId xmlns:a16="http://schemas.microsoft.com/office/drawing/2014/main" id="{A70E6A89-DF28-45AA-BAE3-3314DA10F7A4}"/>
                </a:ext>
              </a:extLst>
            </p:cNvPr>
            <p:cNvSpPr/>
            <p:nvPr/>
          </p:nvSpPr>
          <p:spPr>
            <a:xfrm>
              <a:off x="7566793" y="2451964"/>
              <a:ext cx="2167728" cy="1116834"/>
            </a:xfrm>
            <a:prstGeom prst="wedgeEllipseCallout">
              <a:avLst>
                <a:gd name="adj1" fmla="val -57519"/>
                <a:gd name="adj2" fmla="val 33285"/>
              </a:avLst>
            </a:prstGeom>
            <a:solidFill>
              <a:srgbClr val="FFFF00"/>
            </a:solidFill>
            <a:ln>
              <a:solidFill>
                <a:srgbClr val="00CC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  <a:latin typeface="UTM Avo" panose="02040603050506020204" pitchFamily="18" charset="0"/>
              </a:endParaRPr>
            </a:p>
          </p:txBody>
        </p:sp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6D1BFA1D-AAD0-4F0B-A50E-FFF5DDA72B80}"/>
                </a:ext>
              </a:extLst>
            </p:cNvPr>
            <p:cNvSpPr txBox="1"/>
            <p:nvPr/>
          </p:nvSpPr>
          <p:spPr>
            <a:xfrm>
              <a:off x="7731022" y="2681018"/>
              <a:ext cx="1752614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b="1" dirty="0" err="1">
                  <a:latin typeface="UTM Avo" panose="02040603050506020204" pitchFamily="18" charset="0"/>
                </a:rPr>
                <a:t>Đếm</a:t>
              </a:r>
              <a:r>
                <a:rPr lang="en-US" sz="2000" b="1" dirty="0">
                  <a:latin typeface="UTM Avo" panose="02040603050506020204" pitchFamily="18" charset="0"/>
                </a:rPr>
                <a:t> </a:t>
              </a:r>
              <a:r>
                <a:rPr lang="en-US" sz="2000" b="1" dirty="0" err="1">
                  <a:latin typeface="UTM Avo" panose="02040603050506020204" pitchFamily="18" charset="0"/>
                </a:rPr>
                <a:t>bớt</a:t>
              </a:r>
              <a:r>
                <a:rPr lang="en-US" sz="2000" b="1" dirty="0">
                  <a:latin typeface="UTM Avo" panose="02040603050506020204" pitchFamily="18" charset="0"/>
                </a:rPr>
                <a:t> 9 </a:t>
              </a:r>
            </a:p>
            <a:p>
              <a:pPr algn="ctr"/>
              <a:r>
                <a:rPr lang="en-US" sz="2000" b="1" dirty="0" err="1">
                  <a:latin typeface="UTM Avo" panose="02040603050506020204" pitchFamily="18" charset="0"/>
                </a:rPr>
                <a:t>bắt</a:t>
              </a:r>
              <a:r>
                <a:rPr lang="en-US" sz="2000" b="1" dirty="0">
                  <a:latin typeface="UTM Avo" panose="02040603050506020204" pitchFamily="18" charset="0"/>
                </a:rPr>
                <a:t> </a:t>
              </a:r>
              <a:r>
                <a:rPr lang="en-US" sz="2000" b="1" dirty="0" err="1">
                  <a:latin typeface="UTM Avo" panose="02040603050506020204" pitchFamily="18" charset="0"/>
                </a:rPr>
                <a:t>đầu</a:t>
              </a:r>
              <a:r>
                <a:rPr lang="en-US" sz="2000" b="1" dirty="0">
                  <a:latin typeface="UTM Avo" panose="02040603050506020204" pitchFamily="18" charset="0"/>
                </a:rPr>
                <a:t> </a:t>
              </a:r>
              <a:r>
                <a:rPr lang="en-US" sz="2000" b="1" dirty="0" err="1">
                  <a:latin typeface="UTM Avo" panose="02040603050506020204" pitchFamily="18" charset="0"/>
                </a:rPr>
                <a:t>từ</a:t>
              </a:r>
              <a:r>
                <a:rPr lang="en-US" sz="2000" b="1" dirty="0">
                  <a:latin typeface="UTM Avo" panose="02040603050506020204" pitchFamily="18" charset="0"/>
                </a:rPr>
                <a:t> 15</a:t>
              </a:r>
            </a:p>
          </p:txBody>
        </p:sp>
      </p:grpSp>
      <p:pic>
        <p:nvPicPr>
          <p:cNvPr id="62" name="Picture 61">
            <a:extLst>
              <a:ext uri="{FF2B5EF4-FFF2-40B4-BE49-F238E27FC236}">
                <a16:creationId xmlns:a16="http://schemas.microsoft.com/office/drawing/2014/main" id="{2CAD434E-76E7-44B5-B953-86873B2E4EA7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8379" b="90995" l="8696" r="89777">
                        <a14:foregroundMark x1="8696" y1="34847" x2="8696" y2="34847"/>
                        <a14:foregroundMark x1="57109" y1="90995" x2="57109" y2="90995"/>
                        <a14:foregroundMark x1="41833" y1="68520" x2="41833" y2="68520"/>
                        <a14:foregroundMark x1="34783" y1="58888" x2="34783" y2="58888"/>
                        <a14:foregroundMark x1="36193" y1="51292" x2="36193" y2="51292"/>
                        <a14:foregroundMark x1="39953" y1="36413" x2="39953" y2="36413"/>
                        <a14:foregroundMark x1="29495" y1="35944" x2="54642" y2="33046"/>
                        <a14:foregroundMark x1="54642" y1="33046" x2="52291" y2="35004"/>
                        <a14:foregroundMark x1="59929" y1="26938" x2="55229" y2="40564"/>
                        <a14:foregroundMark x1="55229" y1="40564" x2="40423" y2="40955"/>
                        <a14:foregroundMark x1="40423" y1="40955" x2="39013" y2="42600"/>
                        <a14:foregroundMark x1="23149" y1="35317" x2="29495" y2="42756"/>
                        <a14:foregroundMark x1="29495" y1="42756" x2="37720" y2="36100"/>
                        <a14:foregroundMark x1="37720" y1="36100" x2="34078" y2="37197"/>
                        <a14:foregroundMark x1="57814" y1="22788" x2="57814" y2="22788"/>
                        <a14:foregroundMark x1="56404" y1="25607" x2="56404" y2="22475"/>
                        <a14:foregroundMark x1="56404" y1="21378" x2="56404" y2="21378"/>
                        <a14:foregroundMark x1="56169" y1="21378" x2="56169" y2="21378"/>
                        <a14:foregroundMark x1="55699" y1="8379" x2="55699" y2="8379"/>
                        <a14:foregroundMark x1="42656" y1="19264" x2="42656" y2="19264"/>
                        <a14:foregroundMark x1="44066" y1="17228" x2="44066" y2="17228"/>
                        <a14:foregroundMark x1="38073" y1="16915" x2="38073" y2="16915"/>
                      </a14:backgroundRemoval>
                    </a14:imgEffect>
                  </a14:imgLayer>
                </a14:imgProps>
              </a:ext>
            </a:extLst>
          </a:blip>
          <a:srcRect t="1" b="32866"/>
          <a:stretch/>
        </p:blipFill>
        <p:spPr>
          <a:xfrm>
            <a:off x="9482037" y="4125860"/>
            <a:ext cx="2337792" cy="2355072"/>
          </a:xfrm>
          <a:prstGeom prst="rect">
            <a:avLst/>
          </a:prstGeom>
        </p:spPr>
      </p:pic>
      <p:pic>
        <p:nvPicPr>
          <p:cNvPr id="63" name="Picture 62">
            <a:extLst>
              <a:ext uri="{FF2B5EF4-FFF2-40B4-BE49-F238E27FC236}">
                <a16:creationId xmlns:a16="http://schemas.microsoft.com/office/drawing/2014/main" id="{347BCD45-E1B7-41D3-B7A2-631BA5EEF592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b="1534"/>
          <a:stretch/>
        </p:blipFill>
        <p:spPr>
          <a:xfrm>
            <a:off x="0" y="3475352"/>
            <a:ext cx="4147014" cy="3099951"/>
          </a:xfrm>
          <a:prstGeom prst="rect">
            <a:avLst/>
          </a:prstGeom>
        </p:spPr>
      </p:pic>
      <p:grpSp>
        <p:nvGrpSpPr>
          <p:cNvPr id="64" name="Group 63">
            <a:extLst>
              <a:ext uri="{FF2B5EF4-FFF2-40B4-BE49-F238E27FC236}">
                <a16:creationId xmlns:a16="http://schemas.microsoft.com/office/drawing/2014/main" id="{431F5B7C-F7E7-47EC-B8AD-146F9D085F41}"/>
              </a:ext>
            </a:extLst>
          </p:cNvPr>
          <p:cNvGrpSpPr/>
          <p:nvPr/>
        </p:nvGrpSpPr>
        <p:grpSpPr>
          <a:xfrm flipH="1">
            <a:off x="3198862" y="3251442"/>
            <a:ext cx="3070797" cy="1569212"/>
            <a:chOff x="7566793" y="2451964"/>
            <a:chExt cx="2167728" cy="1157110"/>
          </a:xfrm>
        </p:grpSpPr>
        <p:sp>
          <p:nvSpPr>
            <p:cNvPr id="65" name="Speech Bubble: Oval 64">
              <a:extLst>
                <a:ext uri="{FF2B5EF4-FFF2-40B4-BE49-F238E27FC236}">
                  <a16:creationId xmlns:a16="http://schemas.microsoft.com/office/drawing/2014/main" id="{B9238DFD-A1B4-4746-AE64-0DD43EF043B2}"/>
                </a:ext>
              </a:extLst>
            </p:cNvPr>
            <p:cNvSpPr/>
            <p:nvPr/>
          </p:nvSpPr>
          <p:spPr>
            <a:xfrm>
              <a:off x="7566793" y="2451964"/>
              <a:ext cx="2167728" cy="1116834"/>
            </a:xfrm>
            <a:prstGeom prst="wedgeEllipseCallout">
              <a:avLst>
                <a:gd name="adj1" fmla="val 60029"/>
                <a:gd name="adj2" fmla="val -7273"/>
              </a:avLst>
            </a:prstGeom>
            <a:solidFill>
              <a:srgbClr val="F6ADF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0000"/>
                </a:solidFill>
                <a:latin typeface="UTM Avo" panose="02040603050506020204" pitchFamily="18" charset="0"/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D509585D-E5F3-4EF9-BFEE-A2BB1D8F6DBF}"/>
                </a:ext>
              </a:extLst>
            </p:cNvPr>
            <p:cNvSpPr txBox="1"/>
            <p:nvPr/>
          </p:nvSpPr>
          <p:spPr>
            <a:xfrm>
              <a:off x="7733214" y="2633193"/>
              <a:ext cx="1752614" cy="9758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b="1" dirty="0" err="1">
                  <a:latin typeface="UTM Avo" panose="02040603050506020204" pitchFamily="18" charset="0"/>
                </a:rPr>
                <a:t>Bạch</a:t>
              </a:r>
              <a:r>
                <a:rPr lang="en-US" sz="2000" b="1" dirty="0">
                  <a:latin typeface="UTM Avo" panose="02040603050506020204" pitchFamily="18" charset="0"/>
                </a:rPr>
                <a:t> </a:t>
              </a:r>
              <a:r>
                <a:rPr lang="en-US" sz="2000" b="1" dirty="0" err="1">
                  <a:latin typeface="UTM Avo" panose="02040603050506020204" pitchFamily="18" charset="0"/>
                </a:rPr>
                <a:t>Tuyết</a:t>
              </a:r>
              <a:r>
                <a:rPr lang="en-US" sz="2000" b="1" dirty="0">
                  <a:latin typeface="UTM Avo" panose="02040603050506020204" pitchFamily="18" charset="0"/>
                </a:rPr>
                <a:t> </a:t>
              </a:r>
              <a:r>
                <a:rPr lang="en-US" sz="2000" b="1" dirty="0" err="1">
                  <a:latin typeface="UTM Avo" panose="02040603050506020204" pitchFamily="18" charset="0"/>
                </a:rPr>
                <a:t>có</a:t>
              </a:r>
              <a:r>
                <a:rPr lang="en-US" sz="2000" b="1" dirty="0">
                  <a:latin typeface="UTM Avo" panose="02040603050506020204" pitchFamily="18" charset="0"/>
                </a:rPr>
                <a:t> </a:t>
              </a:r>
              <a:r>
                <a:rPr lang="en-US" sz="2000" b="1" dirty="0" err="1">
                  <a:latin typeface="UTM Avo" panose="02040603050506020204" pitchFamily="18" charset="0"/>
                </a:rPr>
                <a:t>cách</a:t>
              </a:r>
              <a:r>
                <a:rPr lang="en-US" sz="2000" b="1" dirty="0">
                  <a:latin typeface="UTM Avo" panose="02040603050506020204" pitchFamily="18" charset="0"/>
                </a:rPr>
                <a:t> </a:t>
              </a:r>
              <a:r>
                <a:rPr lang="en-US" sz="2000" b="1" dirty="0" err="1">
                  <a:latin typeface="UTM Avo" panose="02040603050506020204" pitchFamily="18" charset="0"/>
                </a:rPr>
                <a:t>tính</a:t>
              </a:r>
              <a:r>
                <a:rPr lang="en-US" sz="2000" b="1" dirty="0">
                  <a:latin typeface="UTM Avo" panose="02040603050506020204" pitchFamily="18" charset="0"/>
                </a:rPr>
                <a:t> </a:t>
              </a:r>
              <a:r>
                <a:rPr lang="en-US" sz="2000" b="1" dirty="0" err="1">
                  <a:latin typeface="UTM Avo" panose="02040603050506020204" pitchFamily="18" charset="0"/>
                </a:rPr>
                <a:t>khác</a:t>
              </a:r>
              <a:r>
                <a:rPr lang="en-US" sz="2000" b="1" dirty="0">
                  <a:latin typeface="UTM Avo" panose="02040603050506020204" pitchFamily="18" charset="0"/>
                </a:rPr>
                <a:t> </a:t>
              </a:r>
              <a:r>
                <a:rPr lang="en-US" sz="2000" b="1" dirty="0" err="1">
                  <a:latin typeface="UTM Avo" panose="02040603050506020204" pitchFamily="18" charset="0"/>
                </a:rPr>
                <a:t>nhanh</a:t>
              </a:r>
              <a:r>
                <a:rPr lang="en-US" sz="2000" b="1" dirty="0">
                  <a:latin typeface="UTM Avo" panose="02040603050506020204" pitchFamily="18" charset="0"/>
                </a:rPr>
                <a:t> </a:t>
              </a:r>
              <a:r>
                <a:rPr lang="en-US" sz="2000" b="1" dirty="0" err="1">
                  <a:latin typeface="UTM Avo" panose="02040603050506020204" pitchFamily="18" charset="0"/>
                </a:rPr>
                <a:t>hơn</a:t>
              </a:r>
              <a:endParaRPr lang="en-US" sz="2000" b="1" dirty="0">
                <a:latin typeface="UTM Avo" panose="02040603050506020204" pitchFamily="18" charset="0"/>
              </a:endParaRPr>
            </a:p>
          </p:txBody>
        </p:sp>
      </p:grp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id="{0752C2E5-CC08-43FD-9391-F28B776B8F54}"/>
              </a:ext>
            </a:extLst>
          </p:cNvPr>
          <p:cNvSpPr/>
          <p:nvPr/>
        </p:nvSpPr>
        <p:spPr>
          <a:xfrm>
            <a:off x="4711401" y="432259"/>
            <a:ext cx="3116408" cy="705391"/>
          </a:xfrm>
          <a:prstGeom prst="roundRect">
            <a:avLst/>
          </a:prstGeom>
          <a:solidFill>
            <a:srgbClr val="FFFF00"/>
          </a:solidFill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00FF"/>
                </a:solidFill>
                <a:latin typeface="UTM Avo" panose="02040603050506020204" pitchFamily="18" charset="0"/>
              </a:rPr>
              <a:t>15 – 9 = 6</a:t>
            </a:r>
          </a:p>
        </p:txBody>
      </p:sp>
    </p:spTree>
    <p:extLst>
      <p:ext uri="{BB962C8B-B14F-4D97-AF65-F5344CB8AC3E}">
        <p14:creationId xmlns:p14="http://schemas.microsoft.com/office/powerpoint/2010/main" val="31728002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3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3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3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3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3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3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3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3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3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3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3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3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3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3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3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3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3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3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3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3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3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3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3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17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3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3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300"/>
                            </p:stCondLst>
                            <p:childTnLst>
                              <p:par>
                                <p:cTn id="66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800"/>
                            </p:stCondLst>
                            <p:childTnLst>
                              <p:par>
                                <p:cTn id="70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500"/>
                            </p:stCondLst>
                            <p:childTnLst>
                              <p:par>
                                <p:cTn id="82" presetID="50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2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9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9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9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9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0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1.85185E-6 L -0.03855 -0.14028 " pathEditMode="relative" rAng="0" ptsTypes="AA">
                                      <p:cBhvr>
                                        <p:cTn id="10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27" y="-701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1000"/>
                            </p:stCondLst>
                            <p:childTnLst>
                              <p:par>
                                <p:cTn id="10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500"/>
                            </p:stCondLst>
                            <p:childTnLst>
                              <p:par>
                                <p:cTn id="115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-7.40741E-7 L -0.03216 -0.13333 " pathEditMode="relative" rAng="0" ptsTypes="AA">
                                      <p:cBhvr>
                                        <p:cTn id="1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15" y="-6667"/>
                                    </p:animMotion>
                                  </p:childTnLst>
                                </p:cTn>
                              </p:par>
                              <p:par>
                                <p:cTn id="120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8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2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1000"/>
                            </p:stCondLst>
                            <p:childTnLst>
                              <p:par>
                                <p:cTn id="12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500"/>
                            </p:stCondLst>
                            <p:childTnLst>
                              <p:par>
                                <p:cTn id="13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4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1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4.07407E-6 L -0.03346 -0.13611 " pathEditMode="relative" rAng="0" ptsTypes="AA">
                                      <p:cBhvr>
                                        <p:cTn id="14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80" y="-68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4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18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5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1500"/>
                            </p:stCondLst>
                            <p:childTnLst>
                              <p:par>
                                <p:cTn id="15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" fill="hold">
                      <p:stCondLst>
                        <p:cond delay="indefinite"/>
                      </p:stCondLst>
                      <p:childTnLst>
                        <p:par>
                          <p:cTn id="157" fill="hold">
                            <p:stCondLst>
                              <p:cond delay="0"/>
                            </p:stCondLst>
                            <p:childTnLst>
                              <p:par>
                                <p:cTn id="15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>
                            <p:stCondLst>
                              <p:cond delay="500"/>
                            </p:stCondLst>
                            <p:childTnLst>
                              <p:par>
                                <p:cTn id="16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6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5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3.7037E-7 L -0.03307 -0.13611 " pathEditMode="relative" rAng="0" ptsTypes="AA">
                                      <p:cBhvr>
                                        <p:cTn id="16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54" y="-68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1000"/>
                            </p:stCondLst>
                            <p:childTnLst>
                              <p:par>
                                <p:cTn id="168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8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7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0" fill="hold">
                      <p:stCondLst>
                        <p:cond delay="indefinite"/>
                      </p:stCondLst>
                      <p:childTnLst>
                        <p:par>
                          <p:cTn id="181" fill="hold">
                            <p:stCondLst>
                              <p:cond delay="0"/>
                            </p:stCondLst>
                            <p:childTnLst>
                              <p:par>
                                <p:cTn id="18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500"/>
                            </p:stCondLst>
                            <p:childTnLst>
                              <p:par>
                                <p:cTn id="186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8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-2.59259E-6 L -0.02904 -0.13333 " pathEditMode="relative" rAng="0" ptsTypes="AA">
                                      <p:cBhvr>
                                        <p:cTn id="19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58" y="-666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1" fill="hold">
                            <p:stCondLst>
                              <p:cond delay="1000"/>
                            </p:stCondLst>
                            <p:childTnLst>
                              <p:par>
                                <p:cTn id="192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8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9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0" fill="hold">
                            <p:stCondLst>
                              <p:cond delay="1500"/>
                            </p:stCondLst>
                            <p:childTnLst>
                              <p:par>
                                <p:cTn id="201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4" fill="hold">
                      <p:stCondLst>
                        <p:cond delay="indefinite"/>
                      </p:stCondLst>
                      <p:childTnLst>
                        <p:par>
                          <p:cTn id="205" fill="hold">
                            <p:stCondLst>
                              <p:cond delay="0"/>
                            </p:stCondLst>
                            <p:childTnLst>
                              <p:par>
                                <p:cTn id="20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9" fill="hold">
                            <p:stCondLst>
                              <p:cond delay="500"/>
                            </p:stCondLst>
                            <p:childTnLst>
                              <p:par>
                                <p:cTn id="210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1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3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-2.96296E-6 L -0.02604 -0.12569 " pathEditMode="relative" rAng="0" ptsTypes="AA">
                                      <p:cBhvr>
                                        <p:cTn id="21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02" y="-629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5" fill="hold">
                            <p:stCondLst>
                              <p:cond delay="1000"/>
                            </p:stCondLst>
                            <p:childTnLst>
                              <p:par>
                                <p:cTn id="216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8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2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25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8" fill="hold">
                      <p:stCondLst>
                        <p:cond delay="indefinite"/>
                      </p:stCondLst>
                      <p:childTnLst>
                        <p:par>
                          <p:cTn id="229" fill="hold">
                            <p:stCondLst>
                              <p:cond delay="0"/>
                            </p:stCondLst>
                            <p:childTnLst>
                              <p:par>
                                <p:cTn id="23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3" fill="hold">
                            <p:stCondLst>
                              <p:cond delay="500"/>
                            </p:stCondLst>
                            <p:childTnLst>
                              <p:par>
                                <p:cTn id="23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36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7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3.7037E-7 L -0.02578 -0.1287 " pathEditMode="relative" rAng="0" ptsTypes="AA">
                                      <p:cBhvr>
                                        <p:cTn id="23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9" y="-643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9" fill="hold">
                            <p:stCondLst>
                              <p:cond delay="1000"/>
                            </p:stCondLst>
                            <p:childTnLst>
                              <p:par>
                                <p:cTn id="240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8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4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1500"/>
                            </p:stCondLst>
                            <p:childTnLst>
                              <p:par>
                                <p:cTn id="24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2" fill="hold">
                      <p:stCondLst>
                        <p:cond delay="indefinite"/>
                      </p:stCondLst>
                      <p:childTnLst>
                        <p:par>
                          <p:cTn id="253" fill="hold">
                            <p:stCondLst>
                              <p:cond delay="0"/>
                            </p:stCondLst>
                            <p:childTnLst>
                              <p:par>
                                <p:cTn id="25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6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7" fill="hold">
                            <p:stCondLst>
                              <p:cond delay="500"/>
                            </p:stCondLst>
                            <p:childTnLst>
                              <p:par>
                                <p:cTn id="25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1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3.33333E-6 L -0.02904 -0.13032 " pathEditMode="relative" rAng="0" ptsTypes="AA">
                                      <p:cBhvr>
                                        <p:cTn id="26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58" y="-652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3" fill="hold">
                            <p:stCondLst>
                              <p:cond delay="1000"/>
                            </p:stCondLst>
                            <p:childTnLst>
                              <p:par>
                                <p:cTn id="264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8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7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2" fill="hold">
                            <p:stCondLst>
                              <p:cond delay="1500"/>
                            </p:stCondLst>
                            <p:childTnLst>
                              <p:par>
                                <p:cTn id="273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4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6" fill="hold">
                      <p:stCondLst>
                        <p:cond delay="indefinite"/>
                      </p:stCondLst>
                      <p:childTnLst>
                        <p:par>
                          <p:cTn id="277" fill="hold">
                            <p:stCondLst>
                              <p:cond delay="0"/>
                            </p:stCondLst>
                            <p:childTnLst>
                              <p:par>
                                <p:cTn id="27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1" fill="hold">
                            <p:stCondLst>
                              <p:cond delay="500"/>
                            </p:stCondLst>
                            <p:childTnLst>
                              <p:par>
                                <p:cTn id="28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8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5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6 -3.33333E-6 L -0.03099 -0.12801 " pathEditMode="relative" rAng="0" ptsTypes="AA">
                                      <p:cBhvr>
                                        <p:cTn id="28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49" y="-641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8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0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1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8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9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6" fill="hold">
                            <p:stCondLst>
                              <p:cond delay="1500"/>
                            </p:stCondLst>
                            <p:childTnLst>
                              <p:par>
                                <p:cTn id="297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0" fill="hold">
                      <p:stCondLst>
                        <p:cond delay="indefinite"/>
                      </p:stCondLst>
                      <p:childTnLst>
                        <p:par>
                          <p:cTn id="301" fill="hold">
                            <p:stCondLst>
                              <p:cond delay="0"/>
                            </p:stCondLst>
                            <p:childTnLst>
                              <p:par>
                                <p:cTn id="30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5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6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7" presetID="18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09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0" fill="hold">
                            <p:stCondLst>
                              <p:cond delay="500"/>
                            </p:stCondLst>
                            <p:childTnLst>
                              <p:par>
                                <p:cTn id="311" presetID="21" presetClass="emph" presetSubtype="0" repeatCount="3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1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1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1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315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6" fill="hold">
                      <p:stCondLst>
                        <p:cond delay="indefinite"/>
                      </p:stCondLst>
                      <p:childTnLst>
                        <p:par>
                          <p:cTn id="317" fill="hold">
                            <p:stCondLst>
                              <p:cond delay="0"/>
                            </p:stCondLst>
                            <p:childTnLst>
                              <p:par>
                                <p:cTn id="318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0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1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2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3" fill="hold">
                      <p:stCondLst>
                        <p:cond delay="indefinite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7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8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9" fill="hold">
                            <p:stCondLst>
                              <p:cond delay="500"/>
                            </p:stCondLst>
                            <p:childTnLst>
                              <p:par>
                                <p:cTn id="330" presetID="50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2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3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4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18" grpId="0"/>
      <p:bldP spid="18" grpId="1"/>
      <p:bldP spid="22" grpId="0"/>
      <p:bldP spid="23" grpId="0"/>
      <p:bldP spid="25" grpId="0" animBg="1"/>
      <p:bldP spid="28" grpId="0" animBg="1"/>
      <p:bldP spid="33" grpId="0"/>
      <p:bldP spid="35" grpId="0" animBg="1"/>
      <p:bldP spid="37" grpId="0"/>
      <p:bldP spid="39" grpId="0" animBg="1"/>
      <p:bldP spid="41" grpId="0"/>
      <p:bldP spid="43" grpId="0" animBg="1"/>
      <p:bldP spid="45" grpId="0"/>
      <p:bldP spid="47" grpId="0" animBg="1"/>
      <p:bldP spid="49" grpId="0"/>
      <p:bldP spid="51" grpId="0" animBg="1"/>
      <p:bldP spid="53" grpId="0"/>
      <p:bldP spid="55" grpId="0" animBg="1"/>
      <p:bldP spid="56" grpId="0"/>
      <p:bldP spid="56" grpId="1"/>
      <p:bldP spid="57" grpId="0" animBg="1"/>
      <p:bldP spid="67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F766F4C1-9DBC-4B74-A103-BC3CED441B2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422"/>
          <a:stretch/>
        </p:blipFill>
        <p:spPr>
          <a:xfrm>
            <a:off x="3175" y="0"/>
            <a:ext cx="12185650" cy="6417578"/>
          </a:xfrm>
          <a:prstGeom prst="rect">
            <a:avLst/>
          </a:prstGeom>
        </p:spPr>
      </p:pic>
      <p:sp>
        <p:nvSpPr>
          <p:cNvPr id="6" name="Google Shape;290;p7">
            <a:extLst>
              <a:ext uri="{FF2B5EF4-FFF2-40B4-BE49-F238E27FC236}">
                <a16:creationId xmlns:a16="http://schemas.microsoft.com/office/drawing/2014/main" id="{33B59181-BBA9-491F-89B4-61067621488D}"/>
              </a:ext>
            </a:extLst>
          </p:cNvPr>
          <p:cNvSpPr txBox="1"/>
          <p:nvPr/>
        </p:nvSpPr>
        <p:spPr>
          <a:xfrm>
            <a:off x="3641063" y="2128212"/>
            <a:ext cx="7607032" cy="17542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5400" b="1" dirty="0">
                <a:ln w="22225">
                  <a:noFill/>
                  <a:prstDash val="solid"/>
                </a:ln>
                <a:solidFill>
                  <a:srgbClr val="FFFF00"/>
                </a:solidFill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KHÁM PHÁ</a:t>
            </a:r>
          </a:p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5400" b="1" dirty="0">
                <a:ln w="22225">
                  <a:noFill/>
                  <a:prstDash val="solid"/>
                </a:ln>
                <a:solidFill>
                  <a:srgbClr val="FFFF00"/>
                </a:solidFill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KIẾN THỨC MỚI</a:t>
            </a:r>
            <a:endParaRPr lang="en-US" sz="4800" b="1" dirty="0">
              <a:ln w="22225">
                <a:noFill/>
                <a:prstDash val="solid"/>
              </a:ln>
              <a:solidFill>
                <a:srgbClr val="FFFF00"/>
              </a:solidFill>
              <a:latin typeface="UTM Avo" panose="02040603050506020204" pitchFamily="18" charset="0"/>
              <a:ea typeface="Times New Roman"/>
              <a:cs typeface="Times New Roman"/>
              <a:sym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144690322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" name="Google Shape;20;p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-61891" y="0"/>
            <a:ext cx="12253891" cy="6858000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69" name="Table 20">
            <a:extLst>
              <a:ext uri="{FF2B5EF4-FFF2-40B4-BE49-F238E27FC236}">
                <a16:creationId xmlns:a16="http://schemas.microsoft.com/office/drawing/2014/main" id="{E91DCE46-86E0-4524-852C-794E26EAC90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53383802"/>
              </p:ext>
            </p:extLst>
          </p:nvPr>
        </p:nvGraphicFramePr>
        <p:xfrm>
          <a:off x="2033157" y="2067003"/>
          <a:ext cx="4225405" cy="154387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45081">
                  <a:extLst>
                    <a:ext uri="{9D8B030D-6E8A-4147-A177-3AD203B41FA5}">
                      <a16:colId xmlns:a16="http://schemas.microsoft.com/office/drawing/2014/main" val="758258588"/>
                    </a:ext>
                  </a:extLst>
                </a:gridCol>
                <a:gridCol w="845081">
                  <a:extLst>
                    <a:ext uri="{9D8B030D-6E8A-4147-A177-3AD203B41FA5}">
                      <a16:colId xmlns:a16="http://schemas.microsoft.com/office/drawing/2014/main" val="3977181874"/>
                    </a:ext>
                  </a:extLst>
                </a:gridCol>
                <a:gridCol w="845081">
                  <a:extLst>
                    <a:ext uri="{9D8B030D-6E8A-4147-A177-3AD203B41FA5}">
                      <a16:colId xmlns:a16="http://schemas.microsoft.com/office/drawing/2014/main" val="1739628348"/>
                    </a:ext>
                  </a:extLst>
                </a:gridCol>
                <a:gridCol w="845081">
                  <a:extLst>
                    <a:ext uri="{9D8B030D-6E8A-4147-A177-3AD203B41FA5}">
                      <a16:colId xmlns:a16="http://schemas.microsoft.com/office/drawing/2014/main" val="2110871725"/>
                    </a:ext>
                  </a:extLst>
                </a:gridCol>
                <a:gridCol w="845081">
                  <a:extLst>
                    <a:ext uri="{9D8B030D-6E8A-4147-A177-3AD203B41FA5}">
                      <a16:colId xmlns:a16="http://schemas.microsoft.com/office/drawing/2014/main" val="3466245594"/>
                    </a:ext>
                  </a:extLst>
                </a:gridCol>
              </a:tblGrid>
              <a:tr h="802526"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66171935"/>
                  </a:ext>
                </a:extLst>
              </a:tr>
              <a:tr h="741353"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4309801"/>
                  </a:ext>
                </a:extLst>
              </a:tr>
            </a:tbl>
          </a:graphicData>
        </a:graphic>
      </p:graphicFrame>
      <p:pic>
        <p:nvPicPr>
          <p:cNvPr id="70" name="Picture 69">
            <a:extLst>
              <a:ext uri="{FF2B5EF4-FFF2-40B4-BE49-F238E27FC236}">
                <a16:creationId xmlns:a16="http://schemas.microsoft.com/office/drawing/2014/main" id="{8D65049A-B8F9-4734-8104-11B11506405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32059" y="2067003"/>
            <a:ext cx="652476" cy="719094"/>
          </a:xfrm>
          <a:prstGeom prst="rect">
            <a:avLst/>
          </a:prstGeom>
        </p:spPr>
      </p:pic>
      <p:pic>
        <p:nvPicPr>
          <p:cNvPr id="71" name="Picture 70">
            <a:extLst>
              <a:ext uri="{FF2B5EF4-FFF2-40B4-BE49-F238E27FC236}">
                <a16:creationId xmlns:a16="http://schemas.microsoft.com/office/drawing/2014/main" id="{8C3A31B1-46FE-4DB9-8EF7-B40D16A89A0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960734" y="2067003"/>
            <a:ext cx="652476" cy="719094"/>
          </a:xfrm>
          <a:prstGeom prst="rect">
            <a:avLst/>
          </a:prstGeom>
        </p:spPr>
      </p:pic>
      <p:pic>
        <p:nvPicPr>
          <p:cNvPr id="72" name="Picture 71">
            <a:extLst>
              <a:ext uri="{FF2B5EF4-FFF2-40B4-BE49-F238E27FC236}">
                <a16:creationId xmlns:a16="http://schemas.microsoft.com/office/drawing/2014/main" id="{6764C8EA-6FBE-4F36-852E-D8AD3818801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89409" y="2067003"/>
            <a:ext cx="652476" cy="719094"/>
          </a:xfrm>
          <a:prstGeom prst="rect">
            <a:avLst/>
          </a:prstGeom>
        </p:spPr>
      </p:pic>
      <p:pic>
        <p:nvPicPr>
          <p:cNvPr id="73" name="Picture 72">
            <a:extLst>
              <a:ext uri="{FF2B5EF4-FFF2-40B4-BE49-F238E27FC236}">
                <a16:creationId xmlns:a16="http://schemas.microsoft.com/office/drawing/2014/main" id="{02C8C116-445F-48E1-8A9B-093ECAA17EA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18084" y="2067003"/>
            <a:ext cx="652476" cy="719094"/>
          </a:xfrm>
          <a:prstGeom prst="rect">
            <a:avLst/>
          </a:prstGeom>
        </p:spPr>
      </p:pic>
      <p:pic>
        <p:nvPicPr>
          <p:cNvPr id="74" name="Picture 73">
            <a:extLst>
              <a:ext uri="{FF2B5EF4-FFF2-40B4-BE49-F238E27FC236}">
                <a16:creationId xmlns:a16="http://schemas.microsoft.com/office/drawing/2014/main" id="{91E925B0-C60A-4D00-B17D-8E7DFC55ED7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522959" y="2067003"/>
            <a:ext cx="652476" cy="719094"/>
          </a:xfrm>
          <a:prstGeom prst="rect">
            <a:avLst/>
          </a:prstGeom>
        </p:spPr>
      </p:pic>
      <p:pic>
        <p:nvPicPr>
          <p:cNvPr id="75" name="Picture 74">
            <a:extLst>
              <a:ext uri="{FF2B5EF4-FFF2-40B4-BE49-F238E27FC236}">
                <a16:creationId xmlns:a16="http://schemas.microsoft.com/office/drawing/2014/main" id="{F25DD2F9-2BE9-45C2-88D5-AC55703FAB9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32059" y="2838942"/>
            <a:ext cx="652476" cy="719094"/>
          </a:xfrm>
          <a:prstGeom prst="rect">
            <a:avLst/>
          </a:prstGeom>
        </p:spPr>
      </p:pic>
      <p:pic>
        <p:nvPicPr>
          <p:cNvPr id="76" name="Picture 75">
            <a:extLst>
              <a:ext uri="{FF2B5EF4-FFF2-40B4-BE49-F238E27FC236}">
                <a16:creationId xmlns:a16="http://schemas.microsoft.com/office/drawing/2014/main" id="{B5E0723F-B6DF-41FE-B3B7-0FAAE2F4459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960734" y="2838942"/>
            <a:ext cx="652476" cy="719094"/>
          </a:xfrm>
          <a:prstGeom prst="rect">
            <a:avLst/>
          </a:prstGeom>
        </p:spPr>
      </p:pic>
      <p:pic>
        <p:nvPicPr>
          <p:cNvPr id="77" name="Picture 76">
            <a:extLst>
              <a:ext uri="{FF2B5EF4-FFF2-40B4-BE49-F238E27FC236}">
                <a16:creationId xmlns:a16="http://schemas.microsoft.com/office/drawing/2014/main" id="{717A23EB-1C1C-46E4-9FA3-E9A6868E74F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89409" y="2838942"/>
            <a:ext cx="652476" cy="719094"/>
          </a:xfrm>
          <a:prstGeom prst="rect">
            <a:avLst/>
          </a:prstGeom>
        </p:spPr>
      </p:pic>
      <p:pic>
        <p:nvPicPr>
          <p:cNvPr id="78" name="Picture 77">
            <a:extLst>
              <a:ext uri="{FF2B5EF4-FFF2-40B4-BE49-F238E27FC236}">
                <a16:creationId xmlns:a16="http://schemas.microsoft.com/office/drawing/2014/main" id="{4F04422F-1C8B-4EC5-BC6A-B68EC4695E7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18084" y="2838942"/>
            <a:ext cx="652476" cy="719094"/>
          </a:xfrm>
          <a:prstGeom prst="rect">
            <a:avLst/>
          </a:prstGeom>
        </p:spPr>
      </p:pic>
      <p:pic>
        <p:nvPicPr>
          <p:cNvPr id="79" name="Picture 78">
            <a:extLst>
              <a:ext uri="{FF2B5EF4-FFF2-40B4-BE49-F238E27FC236}">
                <a16:creationId xmlns:a16="http://schemas.microsoft.com/office/drawing/2014/main" id="{A085D69F-9928-45E2-B198-BC0D8B60960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522959" y="2838942"/>
            <a:ext cx="652476" cy="719094"/>
          </a:xfrm>
          <a:prstGeom prst="rect">
            <a:avLst/>
          </a:prstGeom>
        </p:spPr>
      </p:pic>
      <p:graphicFrame>
        <p:nvGraphicFramePr>
          <p:cNvPr id="17" name="Table 28">
            <a:extLst>
              <a:ext uri="{FF2B5EF4-FFF2-40B4-BE49-F238E27FC236}">
                <a16:creationId xmlns:a16="http://schemas.microsoft.com/office/drawing/2014/main" id="{81F04224-A84E-4D65-A465-7DF49AA390E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80252346"/>
              </p:ext>
            </p:extLst>
          </p:nvPr>
        </p:nvGraphicFramePr>
        <p:xfrm>
          <a:off x="6258562" y="2067003"/>
          <a:ext cx="4225405" cy="80051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45081">
                  <a:extLst>
                    <a:ext uri="{9D8B030D-6E8A-4147-A177-3AD203B41FA5}">
                      <a16:colId xmlns:a16="http://schemas.microsoft.com/office/drawing/2014/main" val="4209126246"/>
                    </a:ext>
                  </a:extLst>
                </a:gridCol>
                <a:gridCol w="845081">
                  <a:extLst>
                    <a:ext uri="{9D8B030D-6E8A-4147-A177-3AD203B41FA5}">
                      <a16:colId xmlns:a16="http://schemas.microsoft.com/office/drawing/2014/main" val="1213610277"/>
                    </a:ext>
                  </a:extLst>
                </a:gridCol>
                <a:gridCol w="845081">
                  <a:extLst>
                    <a:ext uri="{9D8B030D-6E8A-4147-A177-3AD203B41FA5}">
                      <a16:colId xmlns:a16="http://schemas.microsoft.com/office/drawing/2014/main" val="1195336995"/>
                    </a:ext>
                  </a:extLst>
                </a:gridCol>
                <a:gridCol w="845081">
                  <a:extLst>
                    <a:ext uri="{9D8B030D-6E8A-4147-A177-3AD203B41FA5}">
                      <a16:colId xmlns:a16="http://schemas.microsoft.com/office/drawing/2014/main" val="190156532"/>
                    </a:ext>
                  </a:extLst>
                </a:gridCol>
                <a:gridCol w="845081">
                  <a:extLst>
                    <a:ext uri="{9D8B030D-6E8A-4147-A177-3AD203B41FA5}">
                      <a16:colId xmlns:a16="http://schemas.microsoft.com/office/drawing/2014/main" val="2431665736"/>
                    </a:ext>
                  </a:extLst>
                </a:gridCol>
              </a:tblGrid>
              <a:tr h="800514"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80873195"/>
                  </a:ext>
                </a:extLst>
              </a:tr>
            </a:tbl>
          </a:graphicData>
        </a:graphic>
      </p:graphicFrame>
      <p:grpSp>
        <p:nvGrpSpPr>
          <p:cNvPr id="29" name="Group 28">
            <a:extLst>
              <a:ext uri="{FF2B5EF4-FFF2-40B4-BE49-F238E27FC236}">
                <a16:creationId xmlns:a16="http://schemas.microsoft.com/office/drawing/2014/main" id="{E560F282-14E4-43DC-8AC2-5D9CA4CAC940}"/>
              </a:ext>
            </a:extLst>
          </p:cNvPr>
          <p:cNvGrpSpPr/>
          <p:nvPr/>
        </p:nvGrpSpPr>
        <p:grpSpPr>
          <a:xfrm>
            <a:off x="6420825" y="2067003"/>
            <a:ext cx="4043376" cy="719094"/>
            <a:chOff x="6218695" y="1164563"/>
            <a:chExt cx="4043376" cy="719094"/>
          </a:xfrm>
        </p:grpSpPr>
        <p:pic>
          <p:nvPicPr>
            <p:cNvPr id="81" name="Picture 80">
              <a:extLst>
                <a:ext uri="{FF2B5EF4-FFF2-40B4-BE49-F238E27FC236}">
                  <a16:creationId xmlns:a16="http://schemas.microsoft.com/office/drawing/2014/main" id="{7BCD6A3A-9622-49B8-A79E-99C15852234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6218695" y="1164563"/>
              <a:ext cx="652476" cy="719094"/>
            </a:xfrm>
            <a:prstGeom prst="rect">
              <a:avLst/>
            </a:prstGeom>
          </p:spPr>
        </p:pic>
        <p:pic>
          <p:nvPicPr>
            <p:cNvPr id="82" name="Picture 81">
              <a:extLst>
                <a:ext uri="{FF2B5EF4-FFF2-40B4-BE49-F238E27FC236}">
                  <a16:creationId xmlns:a16="http://schemas.microsoft.com/office/drawing/2014/main" id="{EDEDAB9D-D78D-432F-8D99-3176BB91EC3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047370" y="1164563"/>
              <a:ext cx="652476" cy="719094"/>
            </a:xfrm>
            <a:prstGeom prst="rect">
              <a:avLst/>
            </a:prstGeom>
          </p:spPr>
        </p:pic>
        <p:pic>
          <p:nvPicPr>
            <p:cNvPr id="83" name="Picture 82">
              <a:extLst>
                <a:ext uri="{FF2B5EF4-FFF2-40B4-BE49-F238E27FC236}">
                  <a16:creationId xmlns:a16="http://schemas.microsoft.com/office/drawing/2014/main" id="{0A2A396E-588F-4CA9-89F2-7A18B9B0DC6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76045" y="1164563"/>
              <a:ext cx="652476" cy="719094"/>
            </a:xfrm>
            <a:prstGeom prst="rect">
              <a:avLst/>
            </a:prstGeom>
          </p:spPr>
        </p:pic>
        <p:pic>
          <p:nvPicPr>
            <p:cNvPr id="84" name="Picture 83">
              <a:extLst>
                <a:ext uri="{FF2B5EF4-FFF2-40B4-BE49-F238E27FC236}">
                  <a16:creationId xmlns:a16="http://schemas.microsoft.com/office/drawing/2014/main" id="{55BB2857-EE3F-4670-82E1-822F99CB81C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8704720" y="1164563"/>
              <a:ext cx="652476" cy="719094"/>
            </a:xfrm>
            <a:prstGeom prst="rect">
              <a:avLst/>
            </a:prstGeom>
          </p:spPr>
        </p:pic>
        <p:pic>
          <p:nvPicPr>
            <p:cNvPr id="85" name="Picture 84">
              <a:extLst>
                <a:ext uri="{FF2B5EF4-FFF2-40B4-BE49-F238E27FC236}">
                  <a16:creationId xmlns:a16="http://schemas.microsoft.com/office/drawing/2014/main" id="{350FA729-ACC9-4749-A615-3225830C7F62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9609595" y="1164563"/>
              <a:ext cx="652476" cy="719094"/>
            </a:xfrm>
            <a:prstGeom prst="rect">
              <a:avLst/>
            </a:prstGeom>
          </p:spPr>
        </p:pic>
      </p:grpSp>
      <p:pic>
        <p:nvPicPr>
          <p:cNvPr id="86" name="Picture 85">
            <a:extLst>
              <a:ext uri="{FF2B5EF4-FFF2-40B4-BE49-F238E27FC236}">
                <a16:creationId xmlns:a16="http://schemas.microsoft.com/office/drawing/2014/main" id="{75DC8C54-D867-440D-AFFE-18EAB4A8D315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b="1534"/>
          <a:stretch/>
        </p:blipFill>
        <p:spPr>
          <a:xfrm>
            <a:off x="540319" y="4295327"/>
            <a:ext cx="3098925" cy="2316490"/>
          </a:xfrm>
          <a:prstGeom prst="rect">
            <a:avLst/>
          </a:prstGeom>
        </p:spPr>
      </p:pic>
      <p:pic>
        <p:nvPicPr>
          <p:cNvPr id="97" name="Picture 96">
            <a:extLst>
              <a:ext uri="{FF2B5EF4-FFF2-40B4-BE49-F238E27FC236}">
                <a16:creationId xmlns:a16="http://schemas.microsoft.com/office/drawing/2014/main" id="{89532B99-F71F-4A85-ABCF-34FE70701CB9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312134" y="2328209"/>
            <a:ext cx="897735" cy="1161887"/>
          </a:xfrm>
          <a:prstGeom prst="rect">
            <a:avLst/>
          </a:prstGeom>
        </p:spPr>
      </p:pic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id="{586E7342-F692-4807-92FD-5287A33E97C5}"/>
              </a:ext>
            </a:extLst>
          </p:cNvPr>
          <p:cNvSpPr/>
          <p:nvPr/>
        </p:nvSpPr>
        <p:spPr>
          <a:xfrm>
            <a:off x="3789409" y="4678883"/>
            <a:ext cx="3908119" cy="1377722"/>
          </a:xfrm>
          <a:prstGeom prst="roundRect">
            <a:avLst/>
          </a:prstGeom>
          <a:solidFill>
            <a:srgbClr val="F6AD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3CB4A72A-2B66-436D-99C7-1F3260AF1BFB}"/>
              </a:ext>
            </a:extLst>
          </p:cNvPr>
          <p:cNvSpPr txBox="1"/>
          <p:nvPr/>
        </p:nvSpPr>
        <p:spPr>
          <a:xfrm>
            <a:off x="4222799" y="4820338"/>
            <a:ext cx="299449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 dirty="0">
                <a:latin typeface="UTM Avo" panose="02040603050506020204" pitchFamily="18" charset="0"/>
              </a:rPr>
              <a:t>15 – 5 = 10</a:t>
            </a:r>
          </a:p>
        </p:txBody>
      </p:sp>
      <p:cxnSp>
        <p:nvCxnSpPr>
          <p:cNvPr id="99" name="Straight Connector 98">
            <a:extLst>
              <a:ext uri="{FF2B5EF4-FFF2-40B4-BE49-F238E27FC236}">
                <a16:creationId xmlns:a16="http://schemas.microsoft.com/office/drawing/2014/main" id="{FCEACEFA-0B9E-4562-8471-EEC09F10D89D}"/>
              </a:ext>
            </a:extLst>
          </p:cNvPr>
          <p:cNvCxnSpPr>
            <a:cxnSpLocks/>
          </p:cNvCxnSpPr>
          <p:nvPr/>
        </p:nvCxnSpPr>
        <p:spPr>
          <a:xfrm>
            <a:off x="2022684" y="2071193"/>
            <a:ext cx="4221942" cy="0"/>
          </a:xfrm>
          <a:prstGeom prst="line">
            <a:avLst/>
          </a:prstGeom>
          <a:ln>
            <a:solidFill>
              <a:srgbClr val="00FF00"/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B79B3F8F-89ED-40E2-8D74-17D794E97012}"/>
              </a:ext>
            </a:extLst>
          </p:cNvPr>
          <p:cNvCxnSpPr>
            <a:cxnSpLocks/>
          </p:cNvCxnSpPr>
          <p:nvPr/>
        </p:nvCxnSpPr>
        <p:spPr>
          <a:xfrm>
            <a:off x="2041982" y="3605686"/>
            <a:ext cx="4256148" cy="0"/>
          </a:xfrm>
          <a:prstGeom prst="line">
            <a:avLst/>
          </a:prstGeom>
          <a:ln>
            <a:solidFill>
              <a:srgbClr val="00FF00"/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FBB0E7A0-B90F-4A75-AECB-675A2935DBBF}"/>
              </a:ext>
            </a:extLst>
          </p:cNvPr>
          <p:cNvCxnSpPr>
            <a:cxnSpLocks/>
          </p:cNvCxnSpPr>
          <p:nvPr/>
        </p:nvCxnSpPr>
        <p:spPr>
          <a:xfrm>
            <a:off x="6251593" y="2079112"/>
            <a:ext cx="7846" cy="1526574"/>
          </a:xfrm>
          <a:prstGeom prst="line">
            <a:avLst/>
          </a:prstGeom>
          <a:ln>
            <a:solidFill>
              <a:srgbClr val="00FF00"/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15F336C8-3170-42AE-ACC5-D9B93AE0C289}"/>
              </a:ext>
            </a:extLst>
          </p:cNvPr>
          <p:cNvCxnSpPr>
            <a:cxnSpLocks/>
          </p:cNvCxnSpPr>
          <p:nvPr/>
        </p:nvCxnSpPr>
        <p:spPr>
          <a:xfrm>
            <a:off x="2034378" y="2079112"/>
            <a:ext cx="15209" cy="1531770"/>
          </a:xfrm>
          <a:prstGeom prst="line">
            <a:avLst/>
          </a:prstGeom>
          <a:ln>
            <a:solidFill>
              <a:srgbClr val="00FF00"/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sp>
        <p:nvSpPr>
          <p:cNvPr id="113" name="Rectangle: Rounded Corners 112">
            <a:extLst>
              <a:ext uri="{FF2B5EF4-FFF2-40B4-BE49-F238E27FC236}">
                <a16:creationId xmlns:a16="http://schemas.microsoft.com/office/drawing/2014/main" id="{519695FB-564A-41F3-B8EB-F2A17C89F153}"/>
              </a:ext>
            </a:extLst>
          </p:cNvPr>
          <p:cNvSpPr/>
          <p:nvPr/>
        </p:nvSpPr>
        <p:spPr>
          <a:xfrm>
            <a:off x="4737943" y="1424767"/>
            <a:ext cx="2511557" cy="529565"/>
          </a:xfrm>
          <a:prstGeom prst="roundRect">
            <a:avLst/>
          </a:prstGeom>
          <a:solidFill>
            <a:srgbClr val="FFFF00"/>
          </a:solidFill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0000FF"/>
                </a:solidFill>
                <a:latin typeface="UTM Avo" panose="02040603050506020204" pitchFamily="18" charset="0"/>
              </a:rPr>
              <a:t>15 – 9 = ?</a:t>
            </a:r>
          </a:p>
        </p:txBody>
      </p:sp>
      <p:pic>
        <p:nvPicPr>
          <p:cNvPr id="98" name="Picture 97">
            <a:extLst>
              <a:ext uri="{FF2B5EF4-FFF2-40B4-BE49-F238E27FC236}">
                <a16:creationId xmlns:a16="http://schemas.microsoft.com/office/drawing/2014/main" id="{A74AAEEA-5E2A-4238-B2EC-8A705FEEDE2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853595" y="2984763"/>
            <a:ext cx="897735" cy="1161887"/>
          </a:xfrm>
          <a:prstGeom prst="rect">
            <a:avLst/>
          </a:prstGeom>
        </p:spPr>
      </p:pic>
      <p:sp>
        <p:nvSpPr>
          <p:cNvPr id="114" name="TextBox 113">
            <a:extLst>
              <a:ext uri="{FF2B5EF4-FFF2-40B4-BE49-F238E27FC236}">
                <a16:creationId xmlns:a16="http://schemas.microsoft.com/office/drawing/2014/main" id="{7E80EB45-2186-4CFB-8785-44EB3B4DC5F5}"/>
              </a:ext>
            </a:extLst>
          </p:cNvPr>
          <p:cNvSpPr txBox="1"/>
          <p:nvPr/>
        </p:nvSpPr>
        <p:spPr>
          <a:xfrm>
            <a:off x="4237438" y="5326689"/>
            <a:ext cx="299449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 dirty="0">
                <a:latin typeface="UTM Avo" panose="02040603050506020204" pitchFamily="18" charset="0"/>
              </a:rPr>
              <a:t>10 – 4 = 6</a:t>
            </a:r>
          </a:p>
        </p:txBody>
      </p:sp>
      <p:sp>
        <p:nvSpPr>
          <p:cNvPr id="115" name="Rectangle: Rounded Corners 114">
            <a:extLst>
              <a:ext uri="{FF2B5EF4-FFF2-40B4-BE49-F238E27FC236}">
                <a16:creationId xmlns:a16="http://schemas.microsoft.com/office/drawing/2014/main" id="{46F055EE-CCB8-4DBE-A3C3-82B3F68AB589}"/>
              </a:ext>
            </a:extLst>
          </p:cNvPr>
          <p:cNvSpPr/>
          <p:nvPr/>
        </p:nvSpPr>
        <p:spPr>
          <a:xfrm>
            <a:off x="8130918" y="4846965"/>
            <a:ext cx="3693360" cy="915502"/>
          </a:xfrm>
          <a:prstGeom prst="roundRect">
            <a:avLst/>
          </a:prstGeom>
          <a:solidFill>
            <a:srgbClr val="FFFF00"/>
          </a:solidFill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 err="1">
                <a:solidFill>
                  <a:srgbClr val="0000FF"/>
                </a:solidFill>
                <a:latin typeface="UTM Avo" panose="02040603050506020204" pitchFamily="18" charset="0"/>
              </a:rPr>
              <a:t>Vậy</a:t>
            </a:r>
            <a:r>
              <a:rPr lang="en-US" sz="3600" b="1" dirty="0">
                <a:solidFill>
                  <a:srgbClr val="0000FF"/>
                </a:solidFill>
                <a:latin typeface="UTM Avo" panose="02040603050506020204" pitchFamily="18" charset="0"/>
              </a:rPr>
              <a:t> 15 – 9 = 6</a:t>
            </a:r>
          </a:p>
        </p:txBody>
      </p: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B1C40C6C-F7FD-4003-B984-DE8DC441526F}"/>
              </a:ext>
            </a:extLst>
          </p:cNvPr>
          <p:cNvCxnSpPr>
            <a:cxnSpLocks/>
          </p:cNvCxnSpPr>
          <p:nvPr/>
        </p:nvCxnSpPr>
        <p:spPr>
          <a:xfrm>
            <a:off x="2022684" y="2080718"/>
            <a:ext cx="4221942" cy="0"/>
          </a:xfrm>
          <a:prstGeom prst="line">
            <a:avLst/>
          </a:prstGeom>
          <a:ln>
            <a:solidFill>
              <a:srgbClr val="00FF00"/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2413DE5D-8E00-4B01-9A32-C06FB92F0896}"/>
              </a:ext>
            </a:extLst>
          </p:cNvPr>
          <p:cNvCxnSpPr>
            <a:cxnSpLocks/>
          </p:cNvCxnSpPr>
          <p:nvPr/>
        </p:nvCxnSpPr>
        <p:spPr>
          <a:xfrm>
            <a:off x="2840415" y="2856900"/>
            <a:ext cx="3445889" cy="0"/>
          </a:xfrm>
          <a:prstGeom prst="line">
            <a:avLst/>
          </a:prstGeom>
          <a:ln>
            <a:solidFill>
              <a:srgbClr val="00FF00"/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7D95A73E-2673-46A9-93E3-70A909A2DB84}"/>
              </a:ext>
            </a:extLst>
          </p:cNvPr>
          <p:cNvCxnSpPr>
            <a:cxnSpLocks/>
            <a:endCxn id="69" idx="3"/>
          </p:cNvCxnSpPr>
          <p:nvPr/>
        </p:nvCxnSpPr>
        <p:spPr>
          <a:xfrm>
            <a:off x="6251593" y="2088637"/>
            <a:ext cx="6969" cy="750305"/>
          </a:xfrm>
          <a:prstGeom prst="line">
            <a:avLst/>
          </a:prstGeom>
          <a:ln>
            <a:solidFill>
              <a:srgbClr val="00FF00"/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19" name="Straight Connector 118">
            <a:extLst>
              <a:ext uri="{FF2B5EF4-FFF2-40B4-BE49-F238E27FC236}">
                <a16:creationId xmlns:a16="http://schemas.microsoft.com/office/drawing/2014/main" id="{5C8F1862-9BF3-441E-88D5-3687A2463049}"/>
              </a:ext>
            </a:extLst>
          </p:cNvPr>
          <p:cNvCxnSpPr>
            <a:cxnSpLocks/>
          </p:cNvCxnSpPr>
          <p:nvPr/>
        </p:nvCxnSpPr>
        <p:spPr>
          <a:xfrm>
            <a:off x="2034378" y="2088637"/>
            <a:ext cx="15209" cy="1531770"/>
          </a:xfrm>
          <a:prstGeom prst="line">
            <a:avLst/>
          </a:prstGeom>
          <a:ln>
            <a:solidFill>
              <a:srgbClr val="00FF00"/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4B2DB04F-1FD3-4E98-8596-8F8E9D6BA46D}"/>
              </a:ext>
            </a:extLst>
          </p:cNvPr>
          <p:cNvCxnSpPr>
            <a:cxnSpLocks/>
          </p:cNvCxnSpPr>
          <p:nvPr/>
        </p:nvCxnSpPr>
        <p:spPr>
          <a:xfrm flipH="1">
            <a:off x="2860693" y="2834585"/>
            <a:ext cx="9525" cy="793641"/>
          </a:xfrm>
          <a:prstGeom prst="line">
            <a:avLst/>
          </a:prstGeom>
          <a:ln>
            <a:solidFill>
              <a:srgbClr val="00FF00"/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89063479-1A9E-4834-9DF7-1F89F5D47713}"/>
              </a:ext>
            </a:extLst>
          </p:cNvPr>
          <p:cNvCxnSpPr>
            <a:cxnSpLocks/>
          </p:cNvCxnSpPr>
          <p:nvPr/>
        </p:nvCxnSpPr>
        <p:spPr>
          <a:xfrm>
            <a:off x="2022684" y="3628226"/>
            <a:ext cx="838009" cy="0"/>
          </a:xfrm>
          <a:prstGeom prst="line">
            <a:avLst/>
          </a:prstGeom>
          <a:ln>
            <a:solidFill>
              <a:srgbClr val="00FF00"/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27" name="Straight Connector 126">
            <a:extLst>
              <a:ext uri="{FF2B5EF4-FFF2-40B4-BE49-F238E27FC236}">
                <a16:creationId xmlns:a16="http://schemas.microsoft.com/office/drawing/2014/main" id="{1A3D041B-777A-4B57-918A-CDBEE4E81832}"/>
              </a:ext>
            </a:extLst>
          </p:cNvPr>
          <p:cNvCxnSpPr>
            <a:cxnSpLocks/>
          </p:cNvCxnSpPr>
          <p:nvPr/>
        </p:nvCxnSpPr>
        <p:spPr>
          <a:xfrm>
            <a:off x="2023693" y="3613505"/>
            <a:ext cx="4256148" cy="0"/>
          </a:xfrm>
          <a:prstGeom prst="line">
            <a:avLst/>
          </a:prstGeom>
          <a:ln>
            <a:solidFill>
              <a:srgbClr val="00FF00"/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28" name="Straight Connector 127">
            <a:extLst>
              <a:ext uri="{FF2B5EF4-FFF2-40B4-BE49-F238E27FC236}">
                <a16:creationId xmlns:a16="http://schemas.microsoft.com/office/drawing/2014/main" id="{4245DC3A-27A1-40D9-B5B9-9E76BF465C10}"/>
              </a:ext>
            </a:extLst>
          </p:cNvPr>
          <p:cNvCxnSpPr>
            <a:cxnSpLocks/>
          </p:cNvCxnSpPr>
          <p:nvPr/>
        </p:nvCxnSpPr>
        <p:spPr>
          <a:xfrm>
            <a:off x="6251592" y="2086931"/>
            <a:ext cx="7846" cy="1526574"/>
          </a:xfrm>
          <a:prstGeom prst="line">
            <a:avLst/>
          </a:prstGeom>
          <a:ln>
            <a:solidFill>
              <a:srgbClr val="00FF00"/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33DEFD1D-AD65-4873-8857-2CAFF1236201}"/>
              </a:ext>
            </a:extLst>
          </p:cNvPr>
          <p:cNvCxnSpPr>
            <a:cxnSpLocks/>
          </p:cNvCxnSpPr>
          <p:nvPr/>
        </p:nvCxnSpPr>
        <p:spPr>
          <a:xfrm>
            <a:off x="2022683" y="2088537"/>
            <a:ext cx="4221942" cy="0"/>
          </a:xfrm>
          <a:prstGeom prst="line">
            <a:avLst/>
          </a:prstGeom>
          <a:ln>
            <a:solidFill>
              <a:srgbClr val="00FF00"/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1F21F812-71CC-495D-9E7F-79975CD3F71D}"/>
              </a:ext>
            </a:extLst>
          </p:cNvPr>
          <p:cNvCxnSpPr>
            <a:cxnSpLocks/>
          </p:cNvCxnSpPr>
          <p:nvPr/>
        </p:nvCxnSpPr>
        <p:spPr>
          <a:xfrm>
            <a:off x="2034377" y="2096456"/>
            <a:ext cx="15209" cy="1531770"/>
          </a:xfrm>
          <a:prstGeom prst="line">
            <a:avLst/>
          </a:prstGeom>
          <a:ln>
            <a:solidFill>
              <a:srgbClr val="00FF00"/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A7CDA09F-D8A9-41EA-A627-35FFF45C6234}"/>
              </a:ext>
            </a:extLst>
          </p:cNvPr>
          <p:cNvCxnSpPr>
            <a:cxnSpLocks/>
          </p:cNvCxnSpPr>
          <p:nvPr/>
        </p:nvCxnSpPr>
        <p:spPr>
          <a:xfrm>
            <a:off x="6251592" y="2875188"/>
            <a:ext cx="4256148" cy="0"/>
          </a:xfrm>
          <a:prstGeom prst="line">
            <a:avLst/>
          </a:prstGeom>
          <a:ln>
            <a:solidFill>
              <a:srgbClr val="00FF00"/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8AAC46B2-5D9E-4B84-91BF-BD444105ADF5}"/>
              </a:ext>
            </a:extLst>
          </p:cNvPr>
          <p:cNvCxnSpPr>
            <a:cxnSpLocks/>
          </p:cNvCxnSpPr>
          <p:nvPr/>
        </p:nvCxnSpPr>
        <p:spPr>
          <a:xfrm>
            <a:off x="10499032" y="2079112"/>
            <a:ext cx="0" cy="796076"/>
          </a:xfrm>
          <a:prstGeom prst="line">
            <a:avLst/>
          </a:prstGeom>
          <a:ln>
            <a:solidFill>
              <a:srgbClr val="00FF00"/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88AD1DCF-A3F1-4C51-877B-17E421C1C9CE}"/>
              </a:ext>
            </a:extLst>
          </p:cNvPr>
          <p:cNvCxnSpPr>
            <a:cxnSpLocks/>
          </p:cNvCxnSpPr>
          <p:nvPr/>
        </p:nvCxnSpPr>
        <p:spPr>
          <a:xfrm>
            <a:off x="6270123" y="2071574"/>
            <a:ext cx="4221942" cy="0"/>
          </a:xfrm>
          <a:prstGeom prst="line">
            <a:avLst/>
          </a:prstGeom>
          <a:ln>
            <a:solidFill>
              <a:srgbClr val="00FF00"/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9DCF359A-41DD-4750-A694-F5E0D0C449C8}"/>
              </a:ext>
            </a:extLst>
          </p:cNvPr>
          <p:cNvCxnSpPr>
            <a:cxnSpLocks/>
          </p:cNvCxnSpPr>
          <p:nvPr/>
        </p:nvCxnSpPr>
        <p:spPr>
          <a:xfrm>
            <a:off x="6281817" y="2088637"/>
            <a:ext cx="0" cy="786551"/>
          </a:xfrm>
          <a:prstGeom prst="line">
            <a:avLst/>
          </a:prstGeom>
          <a:ln>
            <a:solidFill>
              <a:srgbClr val="00FF00"/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D4AD2D40-E978-4A37-9344-5C7160471906}"/>
              </a:ext>
            </a:extLst>
          </p:cNvPr>
          <p:cNvGrpSpPr/>
          <p:nvPr/>
        </p:nvGrpSpPr>
        <p:grpSpPr>
          <a:xfrm>
            <a:off x="1361324" y="139477"/>
            <a:ext cx="9264793" cy="1390707"/>
            <a:chOff x="1765005" y="168333"/>
            <a:chExt cx="8527311" cy="1390707"/>
          </a:xfrm>
        </p:grpSpPr>
        <p:pic>
          <p:nvPicPr>
            <p:cNvPr id="138" name="Picture 137">
              <a:extLst>
                <a:ext uri="{FF2B5EF4-FFF2-40B4-BE49-F238E27FC236}">
                  <a16:creationId xmlns:a16="http://schemas.microsoft.com/office/drawing/2014/main" id="{8BFACA9C-3D89-4946-9D6F-87D839B5FF7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ackgroundRemoval t="14688" b="38125" l="12344" r="84531">
                          <a14:foregroundMark x1="18750" y1="27813" x2="18750" y2="27813"/>
                          <a14:foregroundMark x1="14844" y1="33125" x2="14844" y2="33125"/>
                          <a14:foregroundMark x1="80469" y1="28281" x2="80469" y2="28281"/>
                          <a14:foregroundMark x1="81406" y1="19219" x2="81406" y2="19219"/>
                          <a14:foregroundMark x1="23438" y1="36094" x2="23438" y2="36094"/>
                          <a14:foregroundMark x1="22188" y1="35781" x2="33594" y2="35469"/>
                          <a14:foregroundMark x1="33594" y1="35469" x2="77500" y2="35469"/>
                          <a14:foregroundMark x1="77500" y1="35469" x2="83750" y2="25625"/>
                          <a14:foregroundMark x1="83750" y1="25625" x2="82031" y2="15156"/>
                          <a14:foregroundMark x1="82031" y1="15156" x2="22188" y2="14688"/>
                          <a14:foregroundMark x1="18255" y1="17899" x2="17344" y2="20781"/>
                          <a14:foregroundMark x1="13594" y1="33281" x2="21094" y2="29844"/>
                          <a14:foregroundMark x1="21094" y1="29844" x2="17969" y2="33125"/>
                          <a14:foregroundMark x1="22656" y1="30000" x2="22656" y2="30000"/>
                          <a14:foregroundMark x1="18906" y1="35156" x2="18906" y2="35156"/>
                          <a14:foregroundMark x1="16094" y1="35938" x2="16094" y2="35938"/>
                          <a14:foregroundMark x1="18438" y1="35469" x2="18438" y2="35469"/>
                          <a14:foregroundMark x1="18438" y1="37188" x2="18438" y2="37188"/>
                          <a14:foregroundMark x1="12969" y1="36719" x2="12969" y2="36719"/>
                          <a14:foregroundMark x1="15000" y1="37188" x2="15000" y2="37188"/>
                          <a14:foregroundMark x1="14063" y1="35938" x2="14063" y2="35938"/>
                          <a14:foregroundMark x1="13281" y1="36719" x2="13281" y2="36719"/>
                          <a14:foregroundMark x1="12344" y1="33906" x2="12344" y2="33906"/>
                          <a14:foregroundMark x1="17031" y1="19375" x2="17031" y2="33125"/>
                          <a14:foregroundMark x1="20000" y1="34844" x2="35781" y2="34688"/>
                          <a14:foregroundMark x1="35781" y1="34688" x2="78438" y2="34688"/>
                          <a14:foregroundMark x1="79844" y1="17969" x2="65156" y2="17969"/>
                          <a14:foregroundMark x1="20156" y1="17188" x2="81406" y2="17188"/>
                          <a14:foregroundMark x1="36406" y1="14688" x2="83906" y2="16406"/>
                          <a14:foregroundMark x1="83906" y1="16406" x2="83906" y2="16875"/>
                          <a14:foregroundMark x1="38125" y1="14219" x2="84375" y2="15625"/>
                          <a14:foregroundMark x1="84375" y1="15625" x2="84531" y2="15781"/>
                          <a14:backgroundMark x1="19219" y1="15781" x2="19219" y2="15781"/>
                          <a14:backgroundMark x1="19219" y1="15781" x2="19219" y2="15781"/>
                          <a14:backgroundMark x1="18906" y1="15781" x2="18906" y2="15781"/>
                          <a14:backgroundMark x1="18750" y1="16406" x2="18750" y2="16406"/>
                          <a14:backgroundMark x1="19375" y1="14688" x2="18906" y2="15625"/>
                          <a14:backgroundMark x1="18906" y1="15937" x2="18594" y2="15937"/>
                          <a14:backgroundMark x1="17969" y1="16875" x2="18906" y2="16875"/>
                        </a14:backgroundRemoval>
                      </a14:imgEffect>
                    </a14:imgLayer>
                  </a14:imgProps>
                </a:ext>
              </a:extLst>
            </a:blip>
            <a:srcRect l="11579" t="12587" r="13430" b="58764"/>
            <a:stretch/>
          </p:blipFill>
          <p:spPr>
            <a:xfrm>
              <a:off x="1765005" y="168333"/>
              <a:ext cx="8527311" cy="1390707"/>
            </a:xfrm>
            <a:prstGeom prst="rect">
              <a:avLst/>
            </a:prstGeom>
          </p:spPr>
        </p:pic>
        <p:sp>
          <p:nvSpPr>
            <p:cNvPr id="139" name="Rectangle 138">
              <a:extLst>
                <a:ext uri="{FF2B5EF4-FFF2-40B4-BE49-F238E27FC236}">
                  <a16:creationId xmlns:a16="http://schemas.microsoft.com/office/drawing/2014/main" id="{BF458720-A010-4554-BCCB-E4A09BD757B5}"/>
                </a:ext>
              </a:extLst>
            </p:cNvPr>
            <p:cNvSpPr/>
            <p:nvPr/>
          </p:nvSpPr>
          <p:spPr>
            <a:xfrm>
              <a:off x="2214258" y="453934"/>
              <a:ext cx="8023538" cy="646331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</a:bodyPr>
            <a:lstStyle/>
            <a:p>
              <a:pPr algn="ctr"/>
              <a:r>
                <a:rPr lang="en-US" sz="3600" b="1" cap="none" spc="0" dirty="0">
                  <a:ln w="9525">
                    <a:solidFill>
                      <a:schemeClr val="bg1"/>
                    </a:solidFill>
                    <a:prstDash val="solid"/>
                  </a:ln>
                  <a:solidFill>
                    <a:srgbClr val="FF0000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UTM Avo" panose="02040603050506020204" pitchFamily="18" charset="0"/>
                </a:rPr>
                <a:t>TRỪ BẰNG CÁCH </a:t>
              </a:r>
              <a:r>
                <a:rPr lang="en-US" sz="3600" b="1" dirty="0">
                  <a:ln w="9525">
                    <a:solidFill>
                      <a:schemeClr val="bg1"/>
                    </a:solidFill>
                    <a:prstDash val="solid"/>
                  </a:ln>
                  <a:solidFill>
                    <a:srgbClr val="FF0000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UTM Avo" panose="02040603050506020204" pitchFamily="18" charset="0"/>
                </a:rPr>
                <a:t>LÀM CHO TRÒN 10</a:t>
              </a:r>
              <a:endParaRPr lang="en-US" sz="3600" b="1" cap="none" spc="0" dirty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UTM Avo" panose="02040603050506020204" pitchFamily="18" charset="0"/>
              </a:endParaRPr>
            </a:p>
          </p:txBody>
        </p:sp>
      </p:grpSp>
      <p:sp>
        <p:nvSpPr>
          <p:cNvPr id="140" name="TextBox 139">
            <a:extLst>
              <a:ext uri="{FF2B5EF4-FFF2-40B4-BE49-F238E27FC236}">
                <a16:creationId xmlns:a16="http://schemas.microsoft.com/office/drawing/2014/main" id="{DFE3BFD6-02D1-4080-9E89-096BE42D6DEB}"/>
              </a:ext>
            </a:extLst>
          </p:cNvPr>
          <p:cNvSpPr txBox="1"/>
          <p:nvPr/>
        </p:nvSpPr>
        <p:spPr>
          <a:xfrm>
            <a:off x="4344071" y="3832298"/>
            <a:ext cx="390811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 dirty="0">
                <a:latin typeface="UTM Avo" panose="02040603050506020204" pitchFamily="18" charset="0"/>
              </a:rPr>
              <a:t>15 = 10 + 5</a:t>
            </a:r>
          </a:p>
        </p:txBody>
      </p:sp>
      <p:sp>
        <p:nvSpPr>
          <p:cNvPr id="141" name="Oval 140">
            <a:extLst>
              <a:ext uri="{FF2B5EF4-FFF2-40B4-BE49-F238E27FC236}">
                <a16:creationId xmlns:a16="http://schemas.microsoft.com/office/drawing/2014/main" id="{FE3EC8A1-7054-4F84-B5F5-58359AC05F69}"/>
              </a:ext>
            </a:extLst>
          </p:cNvPr>
          <p:cNvSpPr/>
          <p:nvPr/>
        </p:nvSpPr>
        <p:spPr>
          <a:xfrm>
            <a:off x="5879693" y="1414540"/>
            <a:ext cx="463186" cy="506351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18EDA992-D60F-42A4-AFFD-EB890219B844}"/>
              </a:ext>
            </a:extLst>
          </p:cNvPr>
          <p:cNvSpPr/>
          <p:nvPr/>
        </p:nvSpPr>
        <p:spPr>
          <a:xfrm>
            <a:off x="5293056" y="4877283"/>
            <a:ext cx="463186" cy="506351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509273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1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5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"/>
                            </p:stCondLst>
                            <p:childTnLst>
                              <p:par>
                                <p:cTn id="67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9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2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000"/>
                            </p:stCondLst>
                            <p:childTnLst>
                              <p:par>
                                <p:cTn id="77" presetID="23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Clr clrSpc="hsl" dir="cw">
                                      <p:cBhvr override="childStyle">
                                        <p:cTn id="78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79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80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81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23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Clr clrSpc="hsl" dir="cw">
                                      <p:cBhvr override="childStyle">
                                        <p:cTn id="83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84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85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86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23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Clr clrSpc="hsl" dir="cw">
                                      <p:cBhvr override="childStyle">
                                        <p:cTn id="88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89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90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91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23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Clr clrSpc="hsl" dir="cw">
                                      <p:cBhvr override="childStyle">
                                        <p:cTn id="93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94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95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96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500"/>
                            </p:stCondLst>
                            <p:childTnLst>
                              <p:par>
                                <p:cTn id="10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05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8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11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13" presetID="23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Clr clrSpc="hsl" dir="cw">
                                      <p:cBhvr override="childStyle">
                                        <p:cTn id="114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15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16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117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23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Clr clrSpc="hsl" dir="cw">
                                      <p:cBhvr override="childStyle">
                                        <p:cTn id="119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20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21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122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3" presetID="23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Clr clrSpc="hsl" dir="cw">
                                      <p:cBhvr override="childStyle">
                                        <p:cTn id="124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25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26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127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23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Clr clrSpc="hsl" dir="cw">
                                      <p:cBhvr override="childStyle">
                                        <p:cTn id="129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30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31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132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10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0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10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" fill="hold">
                      <p:stCondLst>
                        <p:cond delay="indefinite"/>
                      </p:stCondLst>
                      <p:childTnLst>
                        <p:par>
                          <p:cTn id="141" fill="hold">
                            <p:stCondLst>
                              <p:cond delay="0"/>
                            </p:stCondLst>
                            <p:childTnLst>
                              <p:par>
                                <p:cTn id="142" presetID="14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43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" fill="hold">
                      <p:stCondLst>
                        <p:cond delay="indefinite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9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0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>
                            <p:stCondLst>
                              <p:cond delay="500"/>
                            </p:stCondLst>
                            <p:childTnLst>
                              <p:par>
                                <p:cTn id="152" presetID="14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53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4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56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4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59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14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62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4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65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14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68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4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71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14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74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6" fill="hold">
                      <p:stCondLst>
                        <p:cond delay="indefinite"/>
                      </p:stCondLst>
                      <p:childTnLst>
                        <p:par>
                          <p:cTn id="177" fill="hold">
                            <p:stCondLst>
                              <p:cond delay="0"/>
                            </p:stCondLst>
                            <p:childTnLst>
                              <p:par>
                                <p:cTn id="17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1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indefinite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183" dur="indefinite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indefinite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186" dur="indefinite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7" fill="hold">
                      <p:stCondLst>
                        <p:cond delay="indefinite"/>
                      </p:stCondLst>
                      <p:childTnLst>
                        <p:par>
                          <p:cTn id="188" fill="hold">
                            <p:stCondLst>
                              <p:cond delay="0"/>
                            </p:stCondLst>
                            <p:childTnLst>
                              <p:par>
                                <p:cTn id="189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-2.22222E-6 L 0.1181 0.00371 " pathEditMode="relative" rAng="0" ptsTypes="AA">
                                      <p:cBhvr>
                                        <p:cTn id="190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898" y="185"/>
                                    </p:animMotion>
                                  </p:childTnLst>
                                </p:cTn>
                              </p:par>
                              <p:par>
                                <p:cTn id="191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6 -3.7037E-6 L 0.11797 0.00278 " pathEditMode="relative" rAng="0" ptsTypes="AA">
                                      <p:cBhvr>
                                        <p:cTn id="192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898" y="139"/>
                                    </p:animMotion>
                                  </p:childTnLst>
                                </p:cTn>
                              </p:par>
                              <p:par>
                                <p:cTn id="193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0833E-6 -4.07407E-6 L 0.12018 -0.00092 " pathEditMode="relative" rAng="0" ptsTypes="AA">
                                      <p:cBhvr>
                                        <p:cTn id="194" dur="2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03" y="-4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2000"/>
                            </p:stCondLst>
                            <p:childTnLst>
                              <p:par>
                                <p:cTn id="196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9" fill="hold">
                      <p:stCondLst>
                        <p:cond delay="indefinite"/>
                      </p:stCondLst>
                      <p:childTnLst>
                        <p:par>
                          <p:cTn id="200" fill="hold">
                            <p:stCondLst>
                              <p:cond delay="0"/>
                            </p:stCondLst>
                            <p:childTnLst>
                              <p:par>
                                <p:cTn id="20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5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6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0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1" fill="hold">
                      <p:stCondLst>
                        <p:cond delay="indefinite"/>
                      </p:stCondLst>
                      <p:childTnLst>
                        <p:par>
                          <p:cTn id="212" fill="hold">
                            <p:stCondLst>
                              <p:cond delay="0"/>
                            </p:stCondLst>
                            <p:childTnLst>
                              <p:par>
                                <p:cTn id="21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15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6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8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9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1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2" presetID="18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24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5" presetID="23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26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27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28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229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0" presetID="23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31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32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33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23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5" presetID="23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36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37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38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239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0" presetID="23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41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42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43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244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5" fill="hold">
                      <p:stCondLst>
                        <p:cond delay="indefinite"/>
                      </p:stCondLst>
                      <p:childTnLst>
                        <p:par>
                          <p:cTn id="246" fill="hold">
                            <p:stCondLst>
                              <p:cond delay="0"/>
                            </p:stCondLst>
                            <p:childTnLst>
                              <p:par>
                                <p:cTn id="24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9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0" presetID="23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51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52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53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254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5" fill="hold">
                      <p:stCondLst>
                        <p:cond delay="indefinite"/>
                      </p:stCondLst>
                      <p:childTnLst>
                        <p:par>
                          <p:cTn id="256" fill="hold">
                            <p:stCondLst>
                              <p:cond delay="0"/>
                            </p:stCondLst>
                            <p:childTnLst>
                              <p:par>
                                <p:cTn id="257" presetID="14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25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4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26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3" presetID="14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264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4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267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9" fill="hold">
                      <p:stCondLst>
                        <p:cond delay="indefinite"/>
                      </p:stCondLst>
                      <p:childTnLst>
                        <p:par>
                          <p:cTn id="270" fill="hold">
                            <p:stCondLst>
                              <p:cond delay="0"/>
                            </p:stCondLst>
                            <p:childTnLst>
                              <p:par>
                                <p:cTn id="27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3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4" presetID="23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75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76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77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278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9" fill="hold">
                      <p:stCondLst>
                        <p:cond delay="indefinite"/>
                      </p:stCondLst>
                      <p:childTnLst>
                        <p:par>
                          <p:cTn id="280" fill="hold">
                            <p:stCondLst>
                              <p:cond delay="0"/>
                            </p:stCondLst>
                            <p:childTnLst>
                              <p:par>
                                <p:cTn id="28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3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4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indefinite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286" dur="indefinite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7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indefinite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289" dur="indefinite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0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indefinite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292" dur="indefinite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indefinite"/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295" dur="indefinite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6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2.59259E-6 L 0.39792 2.59259E-6 " pathEditMode="relative" rAng="0" ptsTypes="AA">
                                      <p:cBhvr>
                                        <p:cTn id="297" dur="2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896" y="0"/>
                                    </p:animMotion>
                                  </p:childTnLst>
                                </p:cTn>
                              </p:par>
                              <p:par>
                                <p:cTn id="298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-3.7037E-6 L 0.40482 -0.00139 " pathEditMode="relative" rAng="0" ptsTypes="AA">
                                      <p:cBhvr>
                                        <p:cTn id="299" dur="2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234" y="-69"/>
                                    </p:animMotion>
                                  </p:childTnLst>
                                </p:cTn>
                              </p:par>
                              <p:par>
                                <p:cTn id="300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3.7037E-6 L 0.39844 -0.00555 " pathEditMode="relative" rAng="0" ptsTypes="AA">
                                      <p:cBhvr>
                                        <p:cTn id="301" dur="2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922" y="-278"/>
                                    </p:animMotion>
                                  </p:childTnLst>
                                </p:cTn>
                              </p:par>
                              <p:par>
                                <p:cTn id="302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-3.7037E-6 L 0.4086 0.00371 " pathEditMode="relative" rAng="0" ptsTypes="AA">
                                      <p:cBhvr>
                                        <p:cTn id="303" dur="2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430" y="185"/>
                                    </p:animMotion>
                                  </p:childTnLst>
                                </p:cTn>
                              </p:par>
                              <p:par>
                                <p:cTn id="304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112E-17 -3.7037E-6 L 0.4125 -3.7037E-6 " pathEditMode="relative" rAng="0" ptsTypes="AA">
                                      <p:cBhvr>
                                        <p:cTn id="305" dur="2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625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6" fill="hold">
                      <p:stCondLst>
                        <p:cond delay="indefinite"/>
                      </p:stCondLst>
                      <p:childTnLst>
                        <p:par>
                          <p:cTn id="307" fill="hold">
                            <p:stCondLst>
                              <p:cond delay="0"/>
                            </p:stCondLst>
                            <p:childTnLst>
                              <p:par>
                                <p:cTn id="308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1" presetID="14" presetClass="exit" presetSubtype="1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312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4" presetClass="exit" presetSubtype="1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315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7" fill="hold">
                      <p:stCondLst>
                        <p:cond delay="indefinite"/>
                      </p:stCondLst>
                      <p:childTnLst>
                        <p:par>
                          <p:cTn id="318" fill="hold">
                            <p:stCondLst>
                              <p:cond delay="0"/>
                            </p:stCondLst>
                            <p:childTnLst>
                              <p:par>
                                <p:cTn id="31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1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2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4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5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8" presetID="18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30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1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33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18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36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7" presetID="23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Clr clrSpc="hsl" dir="cw">
                                      <p:cBhvr override="childStyle">
                                        <p:cTn id="338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39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40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341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2" presetID="23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Clr clrSpc="hsl" dir="cw">
                                      <p:cBhvr override="childStyle">
                                        <p:cTn id="343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44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45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346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7" presetID="23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Clr clrSpc="hsl" dir="cw">
                                      <p:cBhvr override="childStyle">
                                        <p:cTn id="348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49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50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351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2" presetID="23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Clr clrSpc="hsl" dir="cw">
                                      <p:cBhvr override="childStyle">
                                        <p:cTn id="353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54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55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356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7" presetID="23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Clr clrSpc="hsl" dir="cw">
                                      <p:cBhvr override="childStyle">
                                        <p:cTn id="358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59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60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361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2" presetID="23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Clr clrSpc="hsl" dir="cw">
                                      <p:cBhvr override="childStyle">
                                        <p:cTn id="363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64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65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366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7" fill="hold">
                      <p:stCondLst>
                        <p:cond delay="indefinite"/>
                      </p:stCondLst>
                      <p:childTnLst>
                        <p:par>
                          <p:cTn id="368" fill="hold">
                            <p:stCondLst>
                              <p:cond delay="0"/>
                            </p:stCondLst>
                            <p:childTnLst>
                              <p:par>
                                <p:cTn id="36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1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2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3" dur="1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4" fill="hold">
                      <p:stCondLst>
                        <p:cond delay="indefinite"/>
                      </p:stCondLst>
                      <p:childTnLst>
                        <p:par>
                          <p:cTn id="375" fill="hold">
                            <p:stCondLst>
                              <p:cond delay="0"/>
                            </p:stCondLst>
                            <p:childTnLst>
                              <p:par>
                                <p:cTn id="376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8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9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0" dur="1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  <p:bldP spid="31" grpId="0"/>
      <p:bldP spid="113" grpId="0" animBg="1"/>
      <p:bldP spid="114" grpId="0"/>
      <p:bldP spid="115" grpId="0" animBg="1"/>
      <p:bldP spid="140" grpId="0"/>
      <p:bldP spid="140" grpId="1"/>
      <p:bldP spid="141" grpId="0" animBg="1"/>
      <p:bldP spid="141" grpId="1" animBg="1"/>
      <p:bldP spid="141" grpId="2" animBg="1"/>
      <p:bldP spid="142" grpId="0" animBg="1"/>
      <p:bldP spid="142" grpId="1" animBg="1"/>
      <p:bldP spid="142" grpId="2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A4DF744A-91FC-4C5E-97DF-00F919A4EE87}"/>
              </a:ext>
            </a:extLst>
          </p:cNvPr>
          <p:cNvGrpSpPr/>
          <p:nvPr/>
        </p:nvGrpSpPr>
        <p:grpSpPr>
          <a:xfrm>
            <a:off x="2206752" y="202947"/>
            <a:ext cx="7667625" cy="605818"/>
            <a:chOff x="5462827" y="4985129"/>
            <a:chExt cx="8020050" cy="605818"/>
          </a:xfrm>
        </p:grpSpPr>
        <p:sp>
          <p:nvSpPr>
            <p:cNvPr id="13" name="Rectangle: Rounded Corners 12">
              <a:extLst>
                <a:ext uri="{FF2B5EF4-FFF2-40B4-BE49-F238E27FC236}">
                  <a16:creationId xmlns:a16="http://schemas.microsoft.com/office/drawing/2014/main" id="{A92929A8-B0FB-4513-AD67-B3C6BCEB9EFA}"/>
                </a:ext>
              </a:extLst>
            </p:cNvPr>
            <p:cNvSpPr/>
            <p:nvPr/>
          </p:nvSpPr>
          <p:spPr>
            <a:xfrm>
              <a:off x="5857016" y="4985129"/>
              <a:ext cx="7277502" cy="605818"/>
            </a:xfrm>
            <a:prstGeom prst="roundRect">
              <a:avLst/>
            </a:prstGeom>
            <a:ln w="57150"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UTM Avo" panose="02040603050506020204" pitchFamily="18" charset="0"/>
              </a:endParaRPr>
            </a:p>
          </p:txBody>
        </p:sp>
        <p:sp>
          <p:nvSpPr>
            <p:cNvPr id="14" name="Google Shape;248;p5">
              <a:extLst>
                <a:ext uri="{FF2B5EF4-FFF2-40B4-BE49-F238E27FC236}">
                  <a16:creationId xmlns:a16="http://schemas.microsoft.com/office/drawing/2014/main" id="{E3FCE5CE-FB5E-4515-BD0C-32623FD0F2D9}"/>
                </a:ext>
              </a:extLst>
            </p:cNvPr>
            <p:cNvSpPr txBox="1"/>
            <p:nvPr/>
          </p:nvSpPr>
          <p:spPr>
            <a:xfrm>
              <a:off x="5462827" y="4985129"/>
              <a:ext cx="8020050" cy="52318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2800" b="1" i="0" u="none" strike="noStrike" cap="none" dirty="0" err="1">
                  <a:solidFill>
                    <a:srgbClr val="0070C0"/>
                  </a:solidFill>
                  <a:latin typeface="UTM Avo" panose="02040603050506020204" pitchFamily="18" charset="0"/>
                  <a:ea typeface="Calibri"/>
                  <a:cs typeface="Calibri"/>
                  <a:sym typeface="Calibri"/>
                </a:rPr>
                <a:t>Nêu</a:t>
              </a:r>
              <a:r>
                <a:rPr lang="en-US" sz="2800" b="1" i="0" u="none" strike="noStrike" cap="none" dirty="0">
                  <a:solidFill>
                    <a:srgbClr val="0070C0"/>
                  </a:solidFill>
                  <a:latin typeface="UTM Avo" panose="02040603050506020204" pitchFamily="18" charset="0"/>
                  <a:ea typeface="Calibri"/>
                  <a:cs typeface="Calibri"/>
                  <a:sym typeface="Calibri"/>
                </a:rPr>
                <a:t> </a:t>
              </a:r>
              <a:r>
                <a:rPr lang="en-US" sz="2800" b="1" i="0" u="none" strike="noStrike" cap="none" dirty="0" err="1">
                  <a:solidFill>
                    <a:srgbClr val="0070C0"/>
                  </a:solidFill>
                  <a:latin typeface="UTM Avo" panose="02040603050506020204" pitchFamily="18" charset="0"/>
                  <a:ea typeface="Calibri"/>
                  <a:cs typeface="Calibri"/>
                  <a:sym typeface="Calibri"/>
                </a:rPr>
                <a:t>phép</a:t>
              </a:r>
              <a:r>
                <a:rPr lang="en-US" sz="2800" b="1" i="0" u="none" strike="noStrike" cap="none" dirty="0">
                  <a:solidFill>
                    <a:srgbClr val="0070C0"/>
                  </a:solidFill>
                  <a:latin typeface="UTM Avo" panose="02040603050506020204" pitchFamily="18" charset="0"/>
                  <a:ea typeface="Calibri"/>
                  <a:cs typeface="Calibri"/>
                  <a:sym typeface="Calibri"/>
                </a:rPr>
                <a:t> </a:t>
              </a:r>
              <a:r>
                <a:rPr lang="en-US" sz="2800" b="1" i="0" u="none" strike="noStrike" cap="none" dirty="0" err="1">
                  <a:solidFill>
                    <a:srgbClr val="0070C0"/>
                  </a:solidFill>
                  <a:latin typeface="UTM Avo" panose="02040603050506020204" pitchFamily="18" charset="0"/>
                  <a:ea typeface="Calibri"/>
                  <a:cs typeface="Calibri"/>
                  <a:sym typeface="Calibri"/>
                </a:rPr>
                <a:t>tính</a:t>
              </a:r>
              <a:r>
                <a:rPr lang="en-US" sz="2800" b="1" i="0" u="none" strike="noStrike" cap="none" dirty="0">
                  <a:solidFill>
                    <a:srgbClr val="0070C0"/>
                  </a:solidFill>
                  <a:latin typeface="UTM Avo" panose="02040603050506020204" pitchFamily="18" charset="0"/>
                  <a:ea typeface="Calibri"/>
                  <a:cs typeface="Calibri"/>
                  <a:sym typeface="Calibri"/>
                </a:rPr>
                <a:t> </a:t>
              </a:r>
              <a:r>
                <a:rPr lang="en-US" sz="2800" b="1" i="0" u="none" strike="noStrike" cap="none" dirty="0" err="1">
                  <a:solidFill>
                    <a:srgbClr val="0070C0"/>
                  </a:solidFill>
                  <a:latin typeface="UTM Avo" panose="02040603050506020204" pitchFamily="18" charset="0"/>
                  <a:ea typeface="Calibri"/>
                  <a:cs typeface="Calibri"/>
                  <a:sym typeface="Calibri"/>
                </a:rPr>
                <a:t>phù</a:t>
              </a:r>
              <a:r>
                <a:rPr lang="en-US" sz="2800" b="1" i="0" u="none" strike="noStrike" cap="none" dirty="0">
                  <a:solidFill>
                    <a:srgbClr val="0070C0"/>
                  </a:solidFill>
                  <a:latin typeface="UTM Avo" panose="02040603050506020204" pitchFamily="18" charset="0"/>
                  <a:ea typeface="Calibri"/>
                  <a:cs typeface="Calibri"/>
                  <a:sym typeface="Calibri"/>
                </a:rPr>
                <a:t> </a:t>
              </a:r>
              <a:r>
                <a:rPr lang="en-US" sz="2800" b="1" i="0" u="none" strike="noStrike" cap="none" dirty="0" err="1">
                  <a:solidFill>
                    <a:srgbClr val="0070C0"/>
                  </a:solidFill>
                  <a:latin typeface="UTM Avo" panose="02040603050506020204" pitchFamily="18" charset="0"/>
                  <a:ea typeface="Calibri"/>
                  <a:cs typeface="Calibri"/>
                  <a:sym typeface="Calibri"/>
                </a:rPr>
                <a:t>hợp</a:t>
              </a:r>
              <a:r>
                <a:rPr lang="en-US" sz="2800" b="1" i="0" u="none" strike="noStrike" cap="none" dirty="0">
                  <a:solidFill>
                    <a:srgbClr val="0070C0"/>
                  </a:solidFill>
                  <a:latin typeface="UTM Avo" panose="02040603050506020204" pitchFamily="18" charset="0"/>
                  <a:ea typeface="Calibri"/>
                  <a:cs typeface="Calibri"/>
                  <a:sym typeface="Calibri"/>
                </a:rPr>
                <a:t> </a:t>
              </a:r>
              <a:r>
                <a:rPr lang="en-US" sz="2800" b="1" i="0" u="none" strike="noStrike" cap="none" dirty="0" err="1">
                  <a:solidFill>
                    <a:srgbClr val="0070C0"/>
                  </a:solidFill>
                  <a:latin typeface="UTM Avo" panose="02040603050506020204" pitchFamily="18" charset="0"/>
                  <a:ea typeface="Calibri"/>
                  <a:cs typeface="Calibri"/>
                  <a:sym typeface="Calibri"/>
                </a:rPr>
                <a:t>với</a:t>
              </a:r>
              <a:r>
                <a:rPr lang="en-US" sz="2800" b="1" i="0" u="none" strike="noStrike" cap="none" dirty="0">
                  <a:solidFill>
                    <a:srgbClr val="0070C0"/>
                  </a:solidFill>
                  <a:latin typeface="UTM Avo" panose="02040603050506020204" pitchFamily="18" charset="0"/>
                  <a:ea typeface="Calibri"/>
                  <a:cs typeface="Calibri"/>
                  <a:sym typeface="Calibri"/>
                </a:rPr>
                <a:t> </a:t>
              </a:r>
              <a:r>
                <a:rPr lang="en-US" sz="2800" b="1" i="0" u="none" strike="noStrike" cap="none" dirty="0" err="1">
                  <a:solidFill>
                    <a:srgbClr val="0070C0"/>
                  </a:solidFill>
                  <a:latin typeface="UTM Avo" panose="02040603050506020204" pitchFamily="18" charset="0"/>
                  <a:ea typeface="Calibri"/>
                  <a:cs typeface="Calibri"/>
                  <a:sym typeface="Calibri"/>
                </a:rPr>
                <a:t>tranh</a:t>
              </a:r>
              <a:r>
                <a:rPr lang="en-US" sz="2800" b="1" i="0" u="none" strike="noStrike" cap="none" dirty="0">
                  <a:solidFill>
                    <a:srgbClr val="0070C0"/>
                  </a:solidFill>
                  <a:latin typeface="UTM Avo" panose="02040603050506020204" pitchFamily="18" charset="0"/>
                  <a:ea typeface="Calibri"/>
                  <a:cs typeface="Calibri"/>
                  <a:sym typeface="Calibri"/>
                </a:rPr>
                <a:t> </a:t>
              </a:r>
              <a:r>
                <a:rPr lang="en-US" sz="2800" b="1" i="0" u="none" strike="noStrike" cap="none" dirty="0" err="1">
                  <a:solidFill>
                    <a:srgbClr val="0070C0"/>
                  </a:solidFill>
                  <a:latin typeface="UTM Avo" panose="02040603050506020204" pitchFamily="18" charset="0"/>
                  <a:ea typeface="Calibri"/>
                  <a:cs typeface="Calibri"/>
                  <a:sym typeface="Calibri"/>
                </a:rPr>
                <a:t>sau</a:t>
              </a:r>
              <a:r>
                <a:rPr lang="en-US" sz="2800" b="1" i="0" u="none" strike="noStrike" cap="none" dirty="0">
                  <a:solidFill>
                    <a:srgbClr val="0070C0"/>
                  </a:solidFill>
                  <a:latin typeface="UTM Avo" panose="02040603050506020204" pitchFamily="18" charset="0"/>
                  <a:ea typeface="Calibri"/>
                  <a:cs typeface="Calibri"/>
                  <a:sym typeface="Calibri"/>
                </a:rPr>
                <a:t>:</a:t>
              </a:r>
              <a:endParaRPr sz="2800" b="1" i="0" u="none" strike="noStrike" cap="none" dirty="0">
                <a:solidFill>
                  <a:srgbClr val="0070C0"/>
                </a:solidFill>
                <a:latin typeface="UTM Avo" panose="02040603050506020204" pitchFamily="18" charset="0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CE139AA3-26CE-46F0-8B6A-42BFFEC0D5D5}"/>
              </a:ext>
            </a:extLst>
          </p:cNvPr>
          <p:cNvGrpSpPr/>
          <p:nvPr/>
        </p:nvGrpSpPr>
        <p:grpSpPr>
          <a:xfrm>
            <a:off x="4623403" y="5463461"/>
            <a:ext cx="2945193" cy="954224"/>
            <a:chOff x="5857016" y="4985128"/>
            <a:chExt cx="2945193" cy="954224"/>
          </a:xfrm>
          <a:solidFill>
            <a:srgbClr val="FFFF00"/>
          </a:solidFill>
        </p:grpSpPr>
        <p:sp>
          <p:nvSpPr>
            <p:cNvPr id="16" name="Rectangle: Rounded Corners 15">
              <a:extLst>
                <a:ext uri="{FF2B5EF4-FFF2-40B4-BE49-F238E27FC236}">
                  <a16:creationId xmlns:a16="http://schemas.microsoft.com/office/drawing/2014/main" id="{60E617C2-2254-421A-B0B8-D65CF1347F6D}"/>
                </a:ext>
              </a:extLst>
            </p:cNvPr>
            <p:cNvSpPr/>
            <p:nvPr/>
          </p:nvSpPr>
          <p:spPr>
            <a:xfrm>
              <a:off x="5857016" y="4985128"/>
              <a:ext cx="2945193" cy="954224"/>
            </a:xfrm>
            <a:prstGeom prst="roundRect">
              <a:avLst/>
            </a:prstGeom>
            <a:grpFill/>
            <a:ln w="57150"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US" dirty="0">
                <a:latin typeface="UTM Avo" panose="02040603050506020204" pitchFamily="18" charset="0"/>
              </a:endParaRPr>
            </a:p>
          </p:txBody>
        </p:sp>
        <p:sp>
          <p:nvSpPr>
            <p:cNvPr id="17" name="Google Shape;248;p5">
              <a:extLst>
                <a:ext uri="{FF2B5EF4-FFF2-40B4-BE49-F238E27FC236}">
                  <a16:creationId xmlns:a16="http://schemas.microsoft.com/office/drawing/2014/main" id="{A4380612-F354-4C06-88A4-6256BC66322D}"/>
                </a:ext>
              </a:extLst>
            </p:cNvPr>
            <p:cNvSpPr txBox="1"/>
            <p:nvPr/>
          </p:nvSpPr>
          <p:spPr>
            <a:xfrm>
              <a:off x="5857016" y="5108317"/>
              <a:ext cx="2945193" cy="70784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4000" b="1" dirty="0">
                  <a:solidFill>
                    <a:srgbClr val="0000FF"/>
                  </a:solidFill>
                  <a:latin typeface="UTM Avo" panose="02040603050506020204" pitchFamily="18" charset="0"/>
                  <a:ea typeface="Calibri"/>
                  <a:cs typeface="Calibri"/>
                  <a:sym typeface="Calibri"/>
                </a:rPr>
                <a:t>13 – 4 </a:t>
              </a:r>
              <a:r>
                <a:rPr lang="en-US" sz="4000" b="1" i="0" u="none" strike="noStrike" cap="none" dirty="0">
                  <a:solidFill>
                    <a:srgbClr val="0000FF"/>
                  </a:solidFill>
                  <a:latin typeface="UTM Avo" panose="02040603050506020204" pitchFamily="18" charset="0"/>
                  <a:ea typeface="Calibri"/>
                  <a:cs typeface="Calibri"/>
                  <a:sym typeface="Calibri"/>
                </a:rPr>
                <a:t>= ? </a:t>
              </a:r>
              <a:endParaRPr sz="4000" b="1" i="0" u="none" strike="noStrike" cap="none" dirty="0">
                <a:solidFill>
                  <a:srgbClr val="0000FF"/>
                </a:solidFill>
                <a:latin typeface="UTM Avo" panose="02040603050506020204" pitchFamily="18" charset="0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3435FFE5-3A0D-4236-B0B3-F459A875C7D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766195" y="1092267"/>
            <a:ext cx="8659610" cy="4175593"/>
          </a:xfrm>
          <a:prstGeom prst="roundRect">
            <a:avLst>
              <a:gd name="adj" fmla="val 4167"/>
            </a:avLst>
          </a:prstGeom>
          <a:solidFill>
            <a:srgbClr val="FFFFFF"/>
          </a:solidFill>
          <a:ln w="38100" cap="sq">
            <a:solidFill>
              <a:srgbClr val="292929"/>
            </a:solidFill>
            <a:miter lim="800000"/>
          </a:ln>
          <a:effectLst>
            <a:reflection blurRad="12700" stA="28000" endPos="28000" dist="5000" dir="5400000" sy="-100000" algn="bl" rotWithShape="0"/>
          </a:effectLst>
          <a:scene3d>
            <a:camera prst="orthographicFront"/>
            <a:lightRig rig="threePt" dir="t">
              <a:rot lat="0" lon="0" rev="2700000"/>
            </a:lightRig>
          </a:scene3d>
          <a:sp3d>
            <a:bevelT h="38100"/>
            <a:contourClr>
              <a:srgbClr val="C0C0C0"/>
            </a:contourClr>
          </a:sp3d>
        </p:spPr>
      </p:pic>
    </p:spTree>
    <p:extLst>
      <p:ext uri="{BB962C8B-B14F-4D97-AF65-F5344CB8AC3E}">
        <p14:creationId xmlns:p14="http://schemas.microsoft.com/office/powerpoint/2010/main" val="47377954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0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0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" name="Google Shape;20;p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-61891" y="0"/>
            <a:ext cx="12253891" cy="6858000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69" name="Table 20">
            <a:extLst>
              <a:ext uri="{FF2B5EF4-FFF2-40B4-BE49-F238E27FC236}">
                <a16:creationId xmlns:a16="http://schemas.microsoft.com/office/drawing/2014/main" id="{E91DCE46-86E0-4524-852C-794E26EAC906}"/>
              </a:ext>
            </a:extLst>
          </p:cNvPr>
          <p:cNvGraphicFramePr>
            <a:graphicFrameLocks noGrp="1"/>
          </p:cNvGraphicFramePr>
          <p:nvPr/>
        </p:nvGraphicFramePr>
        <p:xfrm>
          <a:off x="2033157" y="2067003"/>
          <a:ext cx="4225405" cy="154387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45081">
                  <a:extLst>
                    <a:ext uri="{9D8B030D-6E8A-4147-A177-3AD203B41FA5}">
                      <a16:colId xmlns:a16="http://schemas.microsoft.com/office/drawing/2014/main" val="758258588"/>
                    </a:ext>
                  </a:extLst>
                </a:gridCol>
                <a:gridCol w="845081">
                  <a:extLst>
                    <a:ext uri="{9D8B030D-6E8A-4147-A177-3AD203B41FA5}">
                      <a16:colId xmlns:a16="http://schemas.microsoft.com/office/drawing/2014/main" val="3977181874"/>
                    </a:ext>
                  </a:extLst>
                </a:gridCol>
                <a:gridCol w="845081">
                  <a:extLst>
                    <a:ext uri="{9D8B030D-6E8A-4147-A177-3AD203B41FA5}">
                      <a16:colId xmlns:a16="http://schemas.microsoft.com/office/drawing/2014/main" val="1739628348"/>
                    </a:ext>
                  </a:extLst>
                </a:gridCol>
                <a:gridCol w="845081">
                  <a:extLst>
                    <a:ext uri="{9D8B030D-6E8A-4147-A177-3AD203B41FA5}">
                      <a16:colId xmlns:a16="http://schemas.microsoft.com/office/drawing/2014/main" val="2110871725"/>
                    </a:ext>
                  </a:extLst>
                </a:gridCol>
                <a:gridCol w="845081">
                  <a:extLst>
                    <a:ext uri="{9D8B030D-6E8A-4147-A177-3AD203B41FA5}">
                      <a16:colId xmlns:a16="http://schemas.microsoft.com/office/drawing/2014/main" val="3466245594"/>
                    </a:ext>
                  </a:extLst>
                </a:gridCol>
              </a:tblGrid>
              <a:tr h="802526"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66171935"/>
                  </a:ext>
                </a:extLst>
              </a:tr>
              <a:tr h="741353"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4309801"/>
                  </a:ext>
                </a:extLst>
              </a:tr>
            </a:tbl>
          </a:graphicData>
        </a:graphic>
      </p:graphicFrame>
      <p:pic>
        <p:nvPicPr>
          <p:cNvPr id="70" name="Picture 69">
            <a:extLst>
              <a:ext uri="{FF2B5EF4-FFF2-40B4-BE49-F238E27FC236}">
                <a16:creationId xmlns:a16="http://schemas.microsoft.com/office/drawing/2014/main" id="{8D65049A-B8F9-4734-8104-11B115064057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/>
        </p:blipFill>
        <p:spPr>
          <a:xfrm>
            <a:off x="2022798" y="2168810"/>
            <a:ext cx="813136" cy="642406"/>
          </a:xfrm>
          <a:prstGeom prst="rect">
            <a:avLst/>
          </a:prstGeom>
        </p:spPr>
      </p:pic>
      <p:pic>
        <p:nvPicPr>
          <p:cNvPr id="71" name="Picture 70">
            <a:extLst>
              <a:ext uri="{FF2B5EF4-FFF2-40B4-BE49-F238E27FC236}">
                <a16:creationId xmlns:a16="http://schemas.microsoft.com/office/drawing/2014/main" id="{8C3A31B1-46FE-4DB9-8EF7-B40D16A89A00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/>
        </p:blipFill>
        <p:spPr>
          <a:xfrm>
            <a:off x="2858304" y="2160087"/>
            <a:ext cx="819236" cy="647226"/>
          </a:xfrm>
          <a:prstGeom prst="rect">
            <a:avLst/>
          </a:prstGeom>
        </p:spPr>
      </p:pic>
      <p:pic>
        <p:nvPicPr>
          <p:cNvPr id="72" name="Picture 71">
            <a:extLst>
              <a:ext uri="{FF2B5EF4-FFF2-40B4-BE49-F238E27FC236}">
                <a16:creationId xmlns:a16="http://schemas.microsoft.com/office/drawing/2014/main" id="{6764C8EA-6FBE-4F36-852E-D8AD3818801C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/>
        </p:blipFill>
        <p:spPr>
          <a:xfrm>
            <a:off x="3686979" y="2160087"/>
            <a:ext cx="819236" cy="647226"/>
          </a:xfrm>
          <a:prstGeom prst="rect">
            <a:avLst/>
          </a:prstGeom>
        </p:spPr>
      </p:pic>
      <p:pic>
        <p:nvPicPr>
          <p:cNvPr id="73" name="Picture 72">
            <a:extLst>
              <a:ext uri="{FF2B5EF4-FFF2-40B4-BE49-F238E27FC236}">
                <a16:creationId xmlns:a16="http://schemas.microsoft.com/office/drawing/2014/main" id="{02C8C116-445F-48E1-8A9B-093ECAA17EA6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/>
        </p:blipFill>
        <p:spPr>
          <a:xfrm>
            <a:off x="4515654" y="2160087"/>
            <a:ext cx="819236" cy="647226"/>
          </a:xfrm>
          <a:prstGeom prst="rect">
            <a:avLst/>
          </a:prstGeom>
        </p:spPr>
      </p:pic>
      <p:pic>
        <p:nvPicPr>
          <p:cNvPr id="74" name="Picture 73">
            <a:extLst>
              <a:ext uri="{FF2B5EF4-FFF2-40B4-BE49-F238E27FC236}">
                <a16:creationId xmlns:a16="http://schemas.microsoft.com/office/drawing/2014/main" id="{91E925B0-C60A-4D00-B17D-8E7DFC55ED7D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/>
        </p:blipFill>
        <p:spPr>
          <a:xfrm>
            <a:off x="5420529" y="2160087"/>
            <a:ext cx="819236" cy="647226"/>
          </a:xfrm>
          <a:prstGeom prst="rect">
            <a:avLst/>
          </a:prstGeom>
        </p:spPr>
      </p:pic>
      <p:pic>
        <p:nvPicPr>
          <p:cNvPr id="75" name="Picture 74">
            <a:extLst>
              <a:ext uri="{FF2B5EF4-FFF2-40B4-BE49-F238E27FC236}">
                <a16:creationId xmlns:a16="http://schemas.microsoft.com/office/drawing/2014/main" id="{F25DD2F9-2BE9-45C2-88D5-AC55703FAB9C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/>
        </p:blipFill>
        <p:spPr>
          <a:xfrm>
            <a:off x="2029629" y="2932026"/>
            <a:ext cx="819236" cy="647226"/>
          </a:xfrm>
          <a:prstGeom prst="rect">
            <a:avLst/>
          </a:prstGeom>
        </p:spPr>
      </p:pic>
      <p:pic>
        <p:nvPicPr>
          <p:cNvPr id="76" name="Picture 75">
            <a:extLst>
              <a:ext uri="{FF2B5EF4-FFF2-40B4-BE49-F238E27FC236}">
                <a16:creationId xmlns:a16="http://schemas.microsoft.com/office/drawing/2014/main" id="{B5E0723F-B6DF-41FE-B3B7-0FAAE2F44593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/>
        </p:blipFill>
        <p:spPr>
          <a:xfrm>
            <a:off x="2858304" y="2932026"/>
            <a:ext cx="819236" cy="647226"/>
          </a:xfrm>
          <a:prstGeom prst="rect">
            <a:avLst/>
          </a:prstGeom>
        </p:spPr>
      </p:pic>
      <p:pic>
        <p:nvPicPr>
          <p:cNvPr id="77" name="Picture 76">
            <a:extLst>
              <a:ext uri="{FF2B5EF4-FFF2-40B4-BE49-F238E27FC236}">
                <a16:creationId xmlns:a16="http://schemas.microsoft.com/office/drawing/2014/main" id="{717A23EB-1C1C-46E4-9FA3-E9A6868E74F0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/>
        </p:blipFill>
        <p:spPr>
          <a:xfrm>
            <a:off x="3686979" y="2932026"/>
            <a:ext cx="819236" cy="647226"/>
          </a:xfrm>
          <a:prstGeom prst="rect">
            <a:avLst/>
          </a:prstGeom>
        </p:spPr>
      </p:pic>
      <p:pic>
        <p:nvPicPr>
          <p:cNvPr id="78" name="Picture 77">
            <a:extLst>
              <a:ext uri="{FF2B5EF4-FFF2-40B4-BE49-F238E27FC236}">
                <a16:creationId xmlns:a16="http://schemas.microsoft.com/office/drawing/2014/main" id="{4F04422F-1C8B-4EC5-BC6A-B68EC4695E74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/>
        </p:blipFill>
        <p:spPr>
          <a:xfrm>
            <a:off x="4515654" y="2932026"/>
            <a:ext cx="819236" cy="647226"/>
          </a:xfrm>
          <a:prstGeom prst="rect">
            <a:avLst/>
          </a:prstGeom>
        </p:spPr>
      </p:pic>
      <p:pic>
        <p:nvPicPr>
          <p:cNvPr id="79" name="Picture 78">
            <a:extLst>
              <a:ext uri="{FF2B5EF4-FFF2-40B4-BE49-F238E27FC236}">
                <a16:creationId xmlns:a16="http://schemas.microsoft.com/office/drawing/2014/main" id="{A085D69F-9928-45E2-B198-BC0D8B609603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/>
        </p:blipFill>
        <p:spPr>
          <a:xfrm>
            <a:off x="5420529" y="2932026"/>
            <a:ext cx="819236" cy="647226"/>
          </a:xfrm>
          <a:prstGeom prst="rect">
            <a:avLst/>
          </a:prstGeom>
        </p:spPr>
      </p:pic>
      <p:graphicFrame>
        <p:nvGraphicFramePr>
          <p:cNvPr id="17" name="Table 28">
            <a:extLst>
              <a:ext uri="{FF2B5EF4-FFF2-40B4-BE49-F238E27FC236}">
                <a16:creationId xmlns:a16="http://schemas.microsoft.com/office/drawing/2014/main" id="{81F04224-A84E-4D65-A465-7DF49AA390E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00934636"/>
              </p:ext>
            </p:extLst>
          </p:nvPr>
        </p:nvGraphicFramePr>
        <p:xfrm>
          <a:off x="6258562" y="2067003"/>
          <a:ext cx="2535243" cy="80051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845081">
                  <a:extLst>
                    <a:ext uri="{9D8B030D-6E8A-4147-A177-3AD203B41FA5}">
                      <a16:colId xmlns:a16="http://schemas.microsoft.com/office/drawing/2014/main" val="4209126246"/>
                    </a:ext>
                  </a:extLst>
                </a:gridCol>
                <a:gridCol w="845081">
                  <a:extLst>
                    <a:ext uri="{9D8B030D-6E8A-4147-A177-3AD203B41FA5}">
                      <a16:colId xmlns:a16="http://schemas.microsoft.com/office/drawing/2014/main" val="1213610277"/>
                    </a:ext>
                  </a:extLst>
                </a:gridCol>
                <a:gridCol w="845081">
                  <a:extLst>
                    <a:ext uri="{9D8B030D-6E8A-4147-A177-3AD203B41FA5}">
                      <a16:colId xmlns:a16="http://schemas.microsoft.com/office/drawing/2014/main" val="1195336995"/>
                    </a:ext>
                  </a:extLst>
                </a:gridCol>
              </a:tblGrid>
              <a:tr h="800514">
                <a:tc>
                  <a:txBody>
                    <a:bodyPr/>
                    <a:lstStyle/>
                    <a:p>
                      <a:r>
                        <a:rPr lang="en-US" dirty="0">
                          <a:latin typeface="UTM Avo" panose="02040603050506020204" pitchFamily="18" charset="0"/>
                        </a:rPr>
                        <a:t>\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80873195"/>
                  </a:ext>
                </a:extLst>
              </a:tr>
            </a:tbl>
          </a:graphicData>
        </a:graphic>
      </p:graphicFrame>
      <p:grpSp>
        <p:nvGrpSpPr>
          <p:cNvPr id="29" name="Group 28">
            <a:extLst>
              <a:ext uri="{FF2B5EF4-FFF2-40B4-BE49-F238E27FC236}">
                <a16:creationId xmlns:a16="http://schemas.microsoft.com/office/drawing/2014/main" id="{E560F282-14E4-43DC-8AC2-5D9CA4CAC940}"/>
              </a:ext>
            </a:extLst>
          </p:cNvPr>
          <p:cNvGrpSpPr/>
          <p:nvPr/>
        </p:nvGrpSpPr>
        <p:grpSpPr>
          <a:xfrm>
            <a:off x="6269614" y="2148801"/>
            <a:ext cx="2526345" cy="685784"/>
            <a:chOff x="6067484" y="1246361"/>
            <a:chExt cx="2526345" cy="685784"/>
          </a:xfrm>
        </p:grpSpPr>
        <p:pic>
          <p:nvPicPr>
            <p:cNvPr id="81" name="Picture 80">
              <a:extLst>
                <a:ext uri="{FF2B5EF4-FFF2-40B4-BE49-F238E27FC236}">
                  <a16:creationId xmlns:a16="http://schemas.microsoft.com/office/drawing/2014/main" id="{7BCD6A3A-9622-49B8-A79E-99C15852234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rcRect/>
            <a:stretch/>
          </p:blipFill>
          <p:spPr>
            <a:xfrm>
              <a:off x="6067484" y="1266370"/>
              <a:ext cx="842716" cy="665775"/>
            </a:xfrm>
            <a:prstGeom prst="rect">
              <a:avLst/>
            </a:prstGeom>
          </p:spPr>
        </p:pic>
        <p:pic>
          <p:nvPicPr>
            <p:cNvPr id="82" name="Picture 81">
              <a:extLst>
                <a:ext uri="{FF2B5EF4-FFF2-40B4-BE49-F238E27FC236}">
                  <a16:creationId xmlns:a16="http://schemas.microsoft.com/office/drawing/2014/main" id="{EDEDAB9D-D78D-432F-8D99-3176BB91EC3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rcRect/>
            <a:stretch/>
          </p:blipFill>
          <p:spPr>
            <a:xfrm>
              <a:off x="6934073" y="1266370"/>
              <a:ext cx="842716" cy="665775"/>
            </a:xfrm>
            <a:prstGeom prst="rect">
              <a:avLst/>
            </a:prstGeom>
          </p:spPr>
        </p:pic>
        <p:pic>
          <p:nvPicPr>
            <p:cNvPr id="83" name="Picture 82">
              <a:extLst>
                <a:ext uri="{FF2B5EF4-FFF2-40B4-BE49-F238E27FC236}">
                  <a16:creationId xmlns:a16="http://schemas.microsoft.com/office/drawing/2014/main" id="{0A2A396E-588F-4CA9-89F2-7A18B9B0DC6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rcRect/>
            <a:stretch/>
          </p:blipFill>
          <p:spPr>
            <a:xfrm>
              <a:off x="7751113" y="1246361"/>
              <a:ext cx="842716" cy="665775"/>
            </a:xfrm>
            <a:prstGeom prst="rect">
              <a:avLst/>
            </a:prstGeom>
          </p:spPr>
        </p:pic>
      </p:grpSp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id="{586E7342-F692-4807-92FD-5287A33E97C5}"/>
              </a:ext>
            </a:extLst>
          </p:cNvPr>
          <p:cNvSpPr/>
          <p:nvPr/>
        </p:nvSpPr>
        <p:spPr>
          <a:xfrm>
            <a:off x="3789409" y="4678883"/>
            <a:ext cx="3908119" cy="1377722"/>
          </a:xfrm>
          <a:prstGeom prst="roundRect">
            <a:avLst/>
          </a:prstGeom>
          <a:solidFill>
            <a:srgbClr val="F6AD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3CB4A72A-2B66-436D-99C7-1F3260AF1BFB}"/>
              </a:ext>
            </a:extLst>
          </p:cNvPr>
          <p:cNvSpPr txBox="1"/>
          <p:nvPr/>
        </p:nvSpPr>
        <p:spPr>
          <a:xfrm>
            <a:off x="4222799" y="4820338"/>
            <a:ext cx="299449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 dirty="0">
                <a:latin typeface="UTM Avo" panose="02040603050506020204" pitchFamily="18" charset="0"/>
              </a:rPr>
              <a:t>13 – 3 = 10</a:t>
            </a:r>
          </a:p>
        </p:txBody>
      </p:sp>
      <p:cxnSp>
        <p:nvCxnSpPr>
          <p:cNvPr id="99" name="Straight Connector 98">
            <a:extLst>
              <a:ext uri="{FF2B5EF4-FFF2-40B4-BE49-F238E27FC236}">
                <a16:creationId xmlns:a16="http://schemas.microsoft.com/office/drawing/2014/main" id="{FCEACEFA-0B9E-4562-8471-EEC09F10D89D}"/>
              </a:ext>
            </a:extLst>
          </p:cNvPr>
          <p:cNvCxnSpPr>
            <a:cxnSpLocks/>
          </p:cNvCxnSpPr>
          <p:nvPr/>
        </p:nvCxnSpPr>
        <p:spPr>
          <a:xfrm>
            <a:off x="2022684" y="2071193"/>
            <a:ext cx="4221942" cy="0"/>
          </a:xfrm>
          <a:prstGeom prst="line">
            <a:avLst/>
          </a:prstGeom>
          <a:ln>
            <a:solidFill>
              <a:srgbClr val="00FF00"/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B79B3F8F-89ED-40E2-8D74-17D794E97012}"/>
              </a:ext>
            </a:extLst>
          </p:cNvPr>
          <p:cNvCxnSpPr>
            <a:cxnSpLocks/>
          </p:cNvCxnSpPr>
          <p:nvPr/>
        </p:nvCxnSpPr>
        <p:spPr>
          <a:xfrm>
            <a:off x="2041982" y="3605686"/>
            <a:ext cx="4256148" cy="0"/>
          </a:xfrm>
          <a:prstGeom prst="line">
            <a:avLst/>
          </a:prstGeom>
          <a:ln>
            <a:solidFill>
              <a:srgbClr val="00FF00"/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FBB0E7A0-B90F-4A75-AECB-675A2935DBBF}"/>
              </a:ext>
            </a:extLst>
          </p:cNvPr>
          <p:cNvCxnSpPr>
            <a:cxnSpLocks/>
          </p:cNvCxnSpPr>
          <p:nvPr/>
        </p:nvCxnSpPr>
        <p:spPr>
          <a:xfrm>
            <a:off x="6251593" y="2079112"/>
            <a:ext cx="7846" cy="1526574"/>
          </a:xfrm>
          <a:prstGeom prst="line">
            <a:avLst/>
          </a:prstGeom>
          <a:ln>
            <a:solidFill>
              <a:srgbClr val="00FF00"/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15F336C8-3170-42AE-ACC5-D9B93AE0C289}"/>
              </a:ext>
            </a:extLst>
          </p:cNvPr>
          <p:cNvCxnSpPr>
            <a:cxnSpLocks/>
          </p:cNvCxnSpPr>
          <p:nvPr/>
        </p:nvCxnSpPr>
        <p:spPr>
          <a:xfrm>
            <a:off x="2034378" y="2079112"/>
            <a:ext cx="15209" cy="1531770"/>
          </a:xfrm>
          <a:prstGeom prst="line">
            <a:avLst/>
          </a:prstGeom>
          <a:ln>
            <a:solidFill>
              <a:srgbClr val="00FF00"/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sp>
        <p:nvSpPr>
          <p:cNvPr id="113" name="Rectangle: Rounded Corners 112">
            <a:extLst>
              <a:ext uri="{FF2B5EF4-FFF2-40B4-BE49-F238E27FC236}">
                <a16:creationId xmlns:a16="http://schemas.microsoft.com/office/drawing/2014/main" id="{519695FB-564A-41F3-B8EB-F2A17C89F153}"/>
              </a:ext>
            </a:extLst>
          </p:cNvPr>
          <p:cNvSpPr/>
          <p:nvPr/>
        </p:nvSpPr>
        <p:spPr>
          <a:xfrm>
            <a:off x="4720377" y="1404436"/>
            <a:ext cx="2832948" cy="529565"/>
          </a:xfrm>
          <a:prstGeom prst="roundRect">
            <a:avLst/>
          </a:prstGeom>
          <a:solidFill>
            <a:srgbClr val="FFFF00"/>
          </a:solidFill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0000FF"/>
                </a:solidFill>
                <a:latin typeface="UTM Avo" panose="02040603050506020204" pitchFamily="18" charset="0"/>
              </a:rPr>
              <a:t>13  –  4  =  ?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7E80EB45-2186-4CFB-8785-44EB3B4DC5F5}"/>
              </a:ext>
            </a:extLst>
          </p:cNvPr>
          <p:cNvSpPr txBox="1"/>
          <p:nvPr/>
        </p:nvSpPr>
        <p:spPr>
          <a:xfrm>
            <a:off x="4237438" y="5326689"/>
            <a:ext cx="299449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 dirty="0">
                <a:latin typeface="UTM Avo" panose="02040603050506020204" pitchFamily="18" charset="0"/>
              </a:rPr>
              <a:t>10 – 1 = 9</a:t>
            </a:r>
          </a:p>
        </p:txBody>
      </p:sp>
      <p:sp>
        <p:nvSpPr>
          <p:cNvPr id="115" name="Rectangle: Rounded Corners 114">
            <a:extLst>
              <a:ext uri="{FF2B5EF4-FFF2-40B4-BE49-F238E27FC236}">
                <a16:creationId xmlns:a16="http://schemas.microsoft.com/office/drawing/2014/main" id="{46F055EE-CCB8-4DBE-A3C3-82B3F68AB589}"/>
              </a:ext>
            </a:extLst>
          </p:cNvPr>
          <p:cNvSpPr/>
          <p:nvPr/>
        </p:nvSpPr>
        <p:spPr>
          <a:xfrm>
            <a:off x="8130918" y="4846965"/>
            <a:ext cx="3693360" cy="915502"/>
          </a:xfrm>
          <a:prstGeom prst="roundRect">
            <a:avLst/>
          </a:prstGeom>
          <a:solidFill>
            <a:srgbClr val="FFFF00"/>
          </a:solidFill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 err="1">
                <a:solidFill>
                  <a:srgbClr val="0000FF"/>
                </a:solidFill>
                <a:latin typeface="UTM Avo" panose="02040603050506020204" pitchFamily="18" charset="0"/>
              </a:rPr>
              <a:t>Vậy</a:t>
            </a:r>
            <a:r>
              <a:rPr lang="en-US" sz="3600" b="1" dirty="0">
                <a:solidFill>
                  <a:srgbClr val="0000FF"/>
                </a:solidFill>
                <a:latin typeface="UTM Avo" panose="02040603050506020204" pitchFamily="18" charset="0"/>
              </a:rPr>
              <a:t> 13 – 4 = 9</a:t>
            </a:r>
          </a:p>
        </p:txBody>
      </p:sp>
      <p:cxnSp>
        <p:nvCxnSpPr>
          <p:cNvPr id="116" name="Straight Connector 115">
            <a:extLst>
              <a:ext uri="{FF2B5EF4-FFF2-40B4-BE49-F238E27FC236}">
                <a16:creationId xmlns:a16="http://schemas.microsoft.com/office/drawing/2014/main" id="{B1C40C6C-F7FD-4003-B984-DE8DC441526F}"/>
              </a:ext>
            </a:extLst>
          </p:cNvPr>
          <p:cNvCxnSpPr>
            <a:cxnSpLocks/>
          </p:cNvCxnSpPr>
          <p:nvPr/>
        </p:nvCxnSpPr>
        <p:spPr>
          <a:xfrm>
            <a:off x="2022684" y="2080718"/>
            <a:ext cx="4221942" cy="0"/>
          </a:xfrm>
          <a:prstGeom prst="line">
            <a:avLst/>
          </a:prstGeom>
          <a:ln>
            <a:solidFill>
              <a:srgbClr val="00FF00"/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17" name="Straight Connector 116">
            <a:extLst>
              <a:ext uri="{FF2B5EF4-FFF2-40B4-BE49-F238E27FC236}">
                <a16:creationId xmlns:a16="http://schemas.microsoft.com/office/drawing/2014/main" id="{2413DE5D-8E00-4B01-9A32-C06FB92F0896}"/>
              </a:ext>
            </a:extLst>
          </p:cNvPr>
          <p:cNvCxnSpPr>
            <a:cxnSpLocks/>
          </p:cNvCxnSpPr>
          <p:nvPr/>
        </p:nvCxnSpPr>
        <p:spPr>
          <a:xfrm>
            <a:off x="5420529" y="2867517"/>
            <a:ext cx="856631" cy="7671"/>
          </a:xfrm>
          <a:prstGeom prst="line">
            <a:avLst/>
          </a:prstGeom>
          <a:ln>
            <a:solidFill>
              <a:srgbClr val="00FF00"/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>
            <a:extLst>
              <a:ext uri="{FF2B5EF4-FFF2-40B4-BE49-F238E27FC236}">
                <a16:creationId xmlns:a16="http://schemas.microsoft.com/office/drawing/2014/main" id="{7D95A73E-2673-46A9-93E3-70A909A2DB84}"/>
              </a:ext>
            </a:extLst>
          </p:cNvPr>
          <p:cNvCxnSpPr>
            <a:cxnSpLocks/>
            <a:endCxn id="69" idx="3"/>
          </p:cNvCxnSpPr>
          <p:nvPr/>
        </p:nvCxnSpPr>
        <p:spPr>
          <a:xfrm>
            <a:off x="6251593" y="2088637"/>
            <a:ext cx="6969" cy="750305"/>
          </a:xfrm>
          <a:prstGeom prst="line">
            <a:avLst/>
          </a:prstGeom>
          <a:ln>
            <a:solidFill>
              <a:srgbClr val="00FF00"/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19" name="Straight Connector 118">
            <a:extLst>
              <a:ext uri="{FF2B5EF4-FFF2-40B4-BE49-F238E27FC236}">
                <a16:creationId xmlns:a16="http://schemas.microsoft.com/office/drawing/2014/main" id="{5C8F1862-9BF3-441E-88D5-3687A2463049}"/>
              </a:ext>
            </a:extLst>
          </p:cNvPr>
          <p:cNvCxnSpPr>
            <a:cxnSpLocks/>
          </p:cNvCxnSpPr>
          <p:nvPr/>
        </p:nvCxnSpPr>
        <p:spPr>
          <a:xfrm>
            <a:off x="2034378" y="2088637"/>
            <a:ext cx="15209" cy="1531770"/>
          </a:xfrm>
          <a:prstGeom prst="line">
            <a:avLst/>
          </a:prstGeom>
          <a:ln>
            <a:solidFill>
              <a:srgbClr val="00FF00"/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122">
            <a:extLst>
              <a:ext uri="{FF2B5EF4-FFF2-40B4-BE49-F238E27FC236}">
                <a16:creationId xmlns:a16="http://schemas.microsoft.com/office/drawing/2014/main" id="{4B2DB04F-1FD3-4E98-8596-8F8E9D6BA46D}"/>
              </a:ext>
            </a:extLst>
          </p:cNvPr>
          <p:cNvCxnSpPr>
            <a:cxnSpLocks/>
          </p:cNvCxnSpPr>
          <p:nvPr/>
        </p:nvCxnSpPr>
        <p:spPr>
          <a:xfrm flipH="1">
            <a:off x="5412757" y="2862208"/>
            <a:ext cx="7949" cy="756492"/>
          </a:xfrm>
          <a:prstGeom prst="line">
            <a:avLst/>
          </a:prstGeom>
          <a:ln>
            <a:solidFill>
              <a:srgbClr val="00FF00"/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>
            <a:extLst>
              <a:ext uri="{FF2B5EF4-FFF2-40B4-BE49-F238E27FC236}">
                <a16:creationId xmlns:a16="http://schemas.microsoft.com/office/drawing/2014/main" id="{89063479-1A9E-4834-9DF7-1F89F5D47713}"/>
              </a:ext>
            </a:extLst>
          </p:cNvPr>
          <p:cNvCxnSpPr>
            <a:cxnSpLocks/>
          </p:cNvCxnSpPr>
          <p:nvPr/>
        </p:nvCxnSpPr>
        <p:spPr>
          <a:xfrm>
            <a:off x="2022684" y="3628226"/>
            <a:ext cx="3390453" cy="0"/>
          </a:xfrm>
          <a:prstGeom prst="line">
            <a:avLst/>
          </a:prstGeom>
          <a:ln>
            <a:solidFill>
              <a:srgbClr val="00FF00"/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27" name="Straight Connector 126">
            <a:extLst>
              <a:ext uri="{FF2B5EF4-FFF2-40B4-BE49-F238E27FC236}">
                <a16:creationId xmlns:a16="http://schemas.microsoft.com/office/drawing/2014/main" id="{1A3D041B-777A-4B57-918A-CDBEE4E81832}"/>
              </a:ext>
            </a:extLst>
          </p:cNvPr>
          <p:cNvCxnSpPr>
            <a:cxnSpLocks/>
          </p:cNvCxnSpPr>
          <p:nvPr/>
        </p:nvCxnSpPr>
        <p:spPr>
          <a:xfrm>
            <a:off x="2030989" y="3628226"/>
            <a:ext cx="4256148" cy="0"/>
          </a:xfrm>
          <a:prstGeom prst="line">
            <a:avLst/>
          </a:prstGeom>
          <a:ln>
            <a:solidFill>
              <a:srgbClr val="00FF00"/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28" name="Straight Connector 127">
            <a:extLst>
              <a:ext uri="{FF2B5EF4-FFF2-40B4-BE49-F238E27FC236}">
                <a16:creationId xmlns:a16="http://schemas.microsoft.com/office/drawing/2014/main" id="{4245DC3A-27A1-40D9-B5B9-9E76BF465C10}"/>
              </a:ext>
            </a:extLst>
          </p:cNvPr>
          <p:cNvCxnSpPr>
            <a:cxnSpLocks/>
          </p:cNvCxnSpPr>
          <p:nvPr/>
        </p:nvCxnSpPr>
        <p:spPr>
          <a:xfrm>
            <a:off x="6251592" y="2086931"/>
            <a:ext cx="7846" cy="1526574"/>
          </a:xfrm>
          <a:prstGeom prst="line">
            <a:avLst/>
          </a:prstGeom>
          <a:ln>
            <a:solidFill>
              <a:srgbClr val="00FF00"/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33DEFD1D-AD65-4873-8857-2CAFF1236201}"/>
              </a:ext>
            </a:extLst>
          </p:cNvPr>
          <p:cNvCxnSpPr>
            <a:cxnSpLocks/>
          </p:cNvCxnSpPr>
          <p:nvPr/>
        </p:nvCxnSpPr>
        <p:spPr>
          <a:xfrm>
            <a:off x="2022683" y="2088537"/>
            <a:ext cx="4221942" cy="0"/>
          </a:xfrm>
          <a:prstGeom prst="line">
            <a:avLst/>
          </a:prstGeom>
          <a:ln>
            <a:solidFill>
              <a:srgbClr val="00FF00"/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1F21F812-71CC-495D-9E7F-79975CD3F71D}"/>
              </a:ext>
            </a:extLst>
          </p:cNvPr>
          <p:cNvCxnSpPr>
            <a:cxnSpLocks/>
          </p:cNvCxnSpPr>
          <p:nvPr/>
        </p:nvCxnSpPr>
        <p:spPr>
          <a:xfrm>
            <a:off x="2034377" y="2096456"/>
            <a:ext cx="15209" cy="1531770"/>
          </a:xfrm>
          <a:prstGeom prst="line">
            <a:avLst/>
          </a:prstGeom>
          <a:ln>
            <a:solidFill>
              <a:srgbClr val="00FF00"/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A7CDA09F-D8A9-41EA-A627-35FFF45C6234}"/>
              </a:ext>
            </a:extLst>
          </p:cNvPr>
          <p:cNvCxnSpPr>
            <a:cxnSpLocks/>
          </p:cNvCxnSpPr>
          <p:nvPr/>
        </p:nvCxnSpPr>
        <p:spPr>
          <a:xfrm flipV="1">
            <a:off x="6251592" y="2867517"/>
            <a:ext cx="2542213" cy="7671"/>
          </a:xfrm>
          <a:prstGeom prst="line">
            <a:avLst/>
          </a:prstGeom>
          <a:ln>
            <a:solidFill>
              <a:srgbClr val="00FF00"/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8AAC46B2-5D9E-4B84-91BF-BD444105ADF5}"/>
              </a:ext>
            </a:extLst>
          </p:cNvPr>
          <p:cNvCxnSpPr>
            <a:cxnSpLocks/>
          </p:cNvCxnSpPr>
          <p:nvPr/>
        </p:nvCxnSpPr>
        <p:spPr>
          <a:xfrm>
            <a:off x="8793805" y="2078168"/>
            <a:ext cx="0" cy="796076"/>
          </a:xfrm>
          <a:prstGeom prst="line">
            <a:avLst/>
          </a:prstGeom>
          <a:ln>
            <a:solidFill>
              <a:srgbClr val="00FF00"/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88AD1DCF-A3F1-4C51-877B-17E421C1C9CE}"/>
              </a:ext>
            </a:extLst>
          </p:cNvPr>
          <p:cNvCxnSpPr>
            <a:cxnSpLocks/>
          </p:cNvCxnSpPr>
          <p:nvPr/>
        </p:nvCxnSpPr>
        <p:spPr>
          <a:xfrm flipV="1">
            <a:off x="6270123" y="2067003"/>
            <a:ext cx="2523682" cy="13715"/>
          </a:xfrm>
          <a:prstGeom prst="line">
            <a:avLst/>
          </a:prstGeom>
          <a:ln>
            <a:solidFill>
              <a:srgbClr val="00FF00"/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9DCF359A-41DD-4750-A694-F5E0D0C449C8}"/>
              </a:ext>
            </a:extLst>
          </p:cNvPr>
          <p:cNvCxnSpPr>
            <a:cxnSpLocks/>
          </p:cNvCxnSpPr>
          <p:nvPr/>
        </p:nvCxnSpPr>
        <p:spPr>
          <a:xfrm>
            <a:off x="6281818" y="2088637"/>
            <a:ext cx="7829" cy="793601"/>
          </a:xfrm>
          <a:prstGeom prst="line">
            <a:avLst/>
          </a:prstGeom>
          <a:ln>
            <a:solidFill>
              <a:srgbClr val="00FF00"/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D4AD2D40-E978-4A37-9344-5C7160471906}"/>
              </a:ext>
            </a:extLst>
          </p:cNvPr>
          <p:cNvGrpSpPr/>
          <p:nvPr/>
        </p:nvGrpSpPr>
        <p:grpSpPr>
          <a:xfrm>
            <a:off x="1161299" y="80478"/>
            <a:ext cx="10893326" cy="1485930"/>
            <a:chOff x="1765005" y="168333"/>
            <a:chExt cx="8527311" cy="1485930"/>
          </a:xfrm>
        </p:grpSpPr>
        <p:pic>
          <p:nvPicPr>
            <p:cNvPr id="138" name="Picture 137">
              <a:extLst>
                <a:ext uri="{FF2B5EF4-FFF2-40B4-BE49-F238E27FC236}">
                  <a16:creationId xmlns:a16="http://schemas.microsoft.com/office/drawing/2014/main" id="{8BFACA9C-3D89-4946-9D6F-87D839B5FF7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backgroundRemoval t="14688" b="38125" l="12344" r="84531">
                          <a14:foregroundMark x1="18750" y1="27813" x2="18750" y2="27813"/>
                          <a14:foregroundMark x1="14844" y1="33125" x2="14844" y2="33125"/>
                          <a14:foregroundMark x1="80469" y1="28281" x2="80469" y2="28281"/>
                          <a14:foregroundMark x1="81406" y1="19219" x2="81406" y2="19219"/>
                          <a14:foregroundMark x1="23438" y1="36094" x2="23438" y2="36094"/>
                          <a14:foregroundMark x1="22188" y1="35781" x2="33594" y2="35469"/>
                          <a14:foregroundMark x1="33594" y1="35469" x2="77500" y2="35469"/>
                          <a14:foregroundMark x1="77500" y1="35469" x2="83750" y2="25625"/>
                          <a14:foregroundMark x1="83750" y1="25625" x2="82031" y2="15156"/>
                          <a14:foregroundMark x1="82031" y1="15156" x2="22188" y2="14688"/>
                          <a14:foregroundMark x1="18255" y1="17899" x2="17344" y2="20781"/>
                          <a14:foregroundMark x1="13594" y1="33281" x2="21094" y2="29844"/>
                          <a14:foregroundMark x1="21094" y1="29844" x2="17969" y2="33125"/>
                          <a14:foregroundMark x1="22656" y1="30000" x2="22656" y2="30000"/>
                          <a14:foregroundMark x1="18906" y1="35156" x2="18906" y2="35156"/>
                          <a14:foregroundMark x1="16094" y1="35938" x2="16094" y2="35938"/>
                          <a14:foregroundMark x1="18438" y1="35469" x2="18438" y2="35469"/>
                          <a14:foregroundMark x1="18438" y1="37188" x2="18438" y2="37188"/>
                          <a14:foregroundMark x1="12969" y1="36719" x2="12969" y2="36719"/>
                          <a14:foregroundMark x1="15000" y1="37188" x2="15000" y2="37188"/>
                          <a14:foregroundMark x1="14063" y1="35938" x2="14063" y2="35938"/>
                          <a14:foregroundMark x1="13281" y1="36719" x2="13281" y2="36719"/>
                          <a14:foregroundMark x1="12344" y1="33906" x2="12344" y2="33906"/>
                          <a14:foregroundMark x1="17031" y1="19375" x2="17031" y2="33125"/>
                          <a14:foregroundMark x1="20000" y1="34844" x2="35781" y2="34688"/>
                          <a14:foregroundMark x1="35781" y1="34688" x2="78438" y2="34688"/>
                          <a14:foregroundMark x1="79844" y1="17969" x2="65156" y2="17969"/>
                          <a14:foregroundMark x1="20156" y1="17188" x2="81406" y2="17188"/>
                          <a14:foregroundMark x1="36406" y1="14688" x2="83906" y2="16406"/>
                          <a14:foregroundMark x1="83906" y1="16406" x2="83906" y2="16875"/>
                          <a14:foregroundMark x1="38125" y1="14219" x2="84375" y2="15625"/>
                          <a14:foregroundMark x1="84375" y1="15625" x2="84531" y2="15781"/>
                          <a14:backgroundMark x1="19219" y1="15781" x2="19219" y2="15781"/>
                          <a14:backgroundMark x1="19219" y1="15781" x2="19219" y2="15781"/>
                          <a14:backgroundMark x1="18906" y1="15781" x2="18906" y2="15781"/>
                          <a14:backgroundMark x1="18750" y1="16406" x2="18750" y2="16406"/>
                          <a14:backgroundMark x1="19375" y1="14688" x2="18906" y2="15625"/>
                          <a14:backgroundMark x1="18906" y1="15937" x2="18594" y2="15937"/>
                          <a14:backgroundMark x1="17969" y1="16875" x2="18906" y2="16875"/>
                        </a14:backgroundRemoval>
                      </a14:imgEffect>
                    </a14:imgLayer>
                  </a14:imgProps>
                </a:ext>
              </a:extLst>
            </a:blip>
            <a:srcRect l="11579" t="12587" r="13430" b="58764"/>
            <a:stretch/>
          </p:blipFill>
          <p:spPr>
            <a:xfrm>
              <a:off x="1765005" y="168333"/>
              <a:ext cx="8527311" cy="1390707"/>
            </a:xfrm>
            <a:prstGeom prst="rect">
              <a:avLst/>
            </a:prstGeom>
          </p:spPr>
        </p:pic>
        <p:sp>
          <p:nvSpPr>
            <p:cNvPr id="139" name="Rectangle 138">
              <a:extLst>
                <a:ext uri="{FF2B5EF4-FFF2-40B4-BE49-F238E27FC236}">
                  <a16:creationId xmlns:a16="http://schemas.microsoft.com/office/drawing/2014/main" id="{BF458720-A010-4554-BCCB-E4A09BD757B5}"/>
                </a:ext>
              </a:extLst>
            </p:cNvPr>
            <p:cNvSpPr/>
            <p:nvPr/>
          </p:nvSpPr>
          <p:spPr>
            <a:xfrm>
              <a:off x="2989003" y="453934"/>
              <a:ext cx="6701844" cy="1200329"/>
            </a:xfrm>
            <a:prstGeom prst="rect">
              <a:avLst/>
            </a:prstGeom>
            <a:noFill/>
          </p:spPr>
          <p:txBody>
            <a:bodyPr wrap="square" lIns="91440" tIns="45720" rIns="91440" bIns="45720">
              <a:spAutoFit/>
            </a:bodyPr>
            <a:lstStyle/>
            <a:p>
              <a:pPr algn="ctr"/>
              <a:r>
                <a:rPr lang="en-US" sz="3600" b="1" cap="none" spc="0" dirty="0">
                  <a:ln w="9525">
                    <a:solidFill>
                      <a:schemeClr val="bg1"/>
                    </a:solidFill>
                    <a:prstDash val="solid"/>
                  </a:ln>
                  <a:solidFill>
                    <a:srgbClr val="FF0000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UTM Avo" panose="02040603050506020204" pitchFamily="18" charset="0"/>
                </a:rPr>
                <a:t>TRỪ BẰNG CÁCH </a:t>
              </a:r>
              <a:r>
                <a:rPr lang="en-US" sz="3600" b="1" dirty="0">
                  <a:ln w="9525">
                    <a:solidFill>
                      <a:schemeClr val="bg1"/>
                    </a:solidFill>
                    <a:prstDash val="solid"/>
                  </a:ln>
                  <a:solidFill>
                    <a:srgbClr val="FF0000"/>
                  </a:solidFill>
                  <a:effectLst>
                    <a:outerShdw blurRad="12700" dist="38100" dir="2700000" algn="tl" rotWithShape="0">
                      <a:schemeClr val="accent5">
                        <a:lumMod val="60000"/>
                        <a:lumOff val="40000"/>
                      </a:schemeClr>
                    </a:outerShdw>
                  </a:effectLst>
                  <a:latin typeface="UTM Avo" panose="02040603050506020204" pitchFamily="18" charset="0"/>
                </a:rPr>
                <a:t>LÀM CHO TRÒN 10</a:t>
              </a:r>
              <a:endParaRPr lang="en-US" sz="3600" b="1" cap="none" spc="0" dirty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FF0000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UTM Avo" panose="02040603050506020204" pitchFamily="18" charset="0"/>
              </a:endParaRPr>
            </a:p>
          </p:txBody>
        </p:sp>
      </p:grpSp>
      <p:pic>
        <p:nvPicPr>
          <p:cNvPr id="97" name="Picture 96">
            <a:extLst>
              <a:ext uri="{FF2B5EF4-FFF2-40B4-BE49-F238E27FC236}">
                <a16:creationId xmlns:a16="http://schemas.microsoft.com/office/drawing/2014/main" id="{89532B99-F71F-4A85-ABCF-34FE70701CB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319560" y="2269274"/>
            <a:ext cx="897735" cy="1161887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466538B4-552C-49AB-ADC8-81713D023C44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8120" b="89744" l="9453" r="95025">
                        <a14:foregroundMark x1="56219" y1="11111" x2="56219" y2="11111"/>
                        <a14:foregroundMark x1="54229" y1="29915" x2="54229" y2="29915"/>
                        <a14:foregroundMark x1="91542" y1="37179" x2="91542" y2="37179"/>
                        <a14:foregroundMark x1="95522" y1="40171" x2="95522" y2="40171"/>
                        <a14:foregroundMark x1="47761" y1="30769" x2="47761" y2="30769"/>
                        <a14:foregroundMark x1="53234" y1="32051" x2="53234" y2="32051"/>
                        <a14:foregroundMark x1="49751" y1="12393" x2="49751" y2="12393"/>
                        <a14:foregroundMark x1="32836" y1="8974" x2="32836" y2="8974"/>
                        <a14:foregroundMark x1="55224" y1="8120" x2="55224" y2="8120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1370799" y="4285066"/>
            <a:ext cx="1998356" cy="2633411"/>
          </a:xfrm>
          <a:prstGeom prst="rect">
            <a:avLst/>
          </a:prstGeom>
        </p:spPr>
      </p:pic>
      <p:sp>
        <p:nvSpPr>
          <p:cNvPr id="57" name="TextBox 56">
            <a:extLst>
              <a:ext uri="{FF2B5EF4-FFF2-40B4-BE49-F238E27FC236}">
                <a16:creationId xmlns:a16="http://schemas.microsoft.com/office/drawing/2014/main" id="{64AC5F0F-61DC-45D9-8E6A-5F57E8979DC3}"/>
              </a:ext>
            </a:extLst>
          </p:cNvPr>
          <p:cNvSpPr txBox="1"/>
          <p:nvPr/>
        </p:nvSpPr>
        <p:spPr>
          <a:xfrm>
            <a:off x="4344071" y="3832298"/>
            <a:ext cx="390811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 dirty="0">
                <a:latin typeface="UTM Avo" panose="02040603050506020204" pitchFamily="18" charset="0"/>
              </a:rPr>
              <a:t>13 = 10 + 3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1CCC64A2-9816-4E61-9399-1284D70DE10B}"/>
              </a:ext>
            </a:extLst>
          </p:cNvPr>
          <p:cNvSpPr/>
          <p:nvPr/>
        </p:nvSpPr>
        <p:spPr>
          <a:xfrm>
            <a:off x="6008172" y="1404722"/>
            <a:ext cx="463186" cy="506351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59" name="Oval 58">
            <a:extLst>
              <a:ext uri="{FF2B5EF4-FFF2-40B4-BE49-F238E27FC236}">
                <a16:creationId xmlns:a16="http://schemas.microsoft.com/office/drawing/2014/main" id="{0BFC4924-2DCD-4751-A300-3F175B03F3C3}"/>
              </a:ext>
            </a:extLst>
          </p:cNvPr>
          <p:cNvSpPr/>
          <p:nvPr/>
        </p:nvSpPr>
        <p:spPr>
          <a:xfrm>
            <a:off x="5293056" y="4886427"/>
            <a:ext cx="463186" cy="506351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pic>
        <p:nvPicPr>
          <p:cNvPr id="98" name="Picture 97">
            <a:extLst>
              <a:ext uri="{FF2B5EF4-FFF2-40B4-BE49-F238E27FC236}">
                <a16:creationId xmlns:a16="http://schemas.microsoft.com/office/drawing/2014/main" id="{A74AAEEA-5E2A-4238-B2EC-8A705FEEDE2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427514" y="2967058"/>
            <a:ext cx="897735" cy="11618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604446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1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4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000"/>
                            </p:stCondLst>
                            <p:childTnLst>
                              <p:par>
                                <p:cTn id="69" presetID="23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Clr clrSpc="hsl" dir="cw">
                                      <p:cBhvr override="childStyle">
                                        <p:cTn id="70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71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72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73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23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Clr clrSpc="hsl" dir="cw">
                                      <p:cBhvr override="childStyle">
                                        <p:cTn id="75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76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77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78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23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Clr clrSpc="hsl" dir="cw">
                                      <p:cBhvr override="childStyle">
                                        <p:cTn id="80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81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82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83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23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Clr clrSpc="hsl" dir="cw">
                                      <p:cBhvr override="childStyle">
                                        <p:cTn id="85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86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87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88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3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500"/>
                            </p:stCondLst>
                            <p:childTnLst>
                              <p:par>
                                <p:cTn id="95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9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8" presetClass="entr" presetSubtype="3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0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3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"/>
                            </p:stCondLst>
                            <p:childTnLst>
                              <p:par>
                                <p:cTn id="105" presetID="23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Clr clrSpc="hsl" dir="cw">
                                      <p:cBhvr override="childStyle">
                                        <p:cTn id="106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07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08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109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23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Clr clrSpc="hsl" dir="cw">
                                      <p:cBhvr override="childStyle">
                                        <p:cTn id="111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12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13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114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23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Clr clrSpc="hsl" dir="cw">
                                      <p:cBhvr override="childStyle">
                                        <p:cTn id="116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17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18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119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23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Clr clrSpc="hsl" dir="cw">
                                      <p:cBhvr override="childStyle">
                                        <p:cTn id="121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22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23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124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9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1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14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35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>
                      <p:stCondLst>
                        <p:cond delay="indefinite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500"/>
                            </p:stCondLst>
                            <p:childTnLst>
                              <p:par>
                                <p:cTn id="149" presetID="14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50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4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53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5" presetID="14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56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4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59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1" presetID="14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62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4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65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7" presetID="14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68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4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71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3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indefinite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175" dur="indefinite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6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indefinite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178" dur="indefinite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9" fill="hold">
                      <p:stCondLst>
                        <p:cond delay="indefinite"/>
                      </p:stCondLst>
                      <p:childTnLst>
                        <p:par>
                          <p:cTn id="180" fill="hold">
                            <p:stCondLst>
                              <p:cond delay="0"/>
                            </p:stCondLst>
                            <p:childTnLst>
                              <p:par>
                                <p:cTn id="181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2.22222E-6 L 0.1181 0.00371 " pathEditMode="relative" rAng="0" ptsTypes="AA">
                                      <p:cBhvr>
                                        <p:cTn id="182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898" y="185"/>
                                    </p:animMotion>
                                  </p:childTnLst>
                                </p:cTn>
                              </p:par>
                              <p:par>
                                <p:cTn id="183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4.07407E-6 L 0.11797 0.00277 " pathEditMode="relative" rAng="0" ptsTypes="AA">
                                      <p:cBhvr>
                                        <p:cTn id="184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898" y="139"/>
                                    </p:animMotion>
                                  </p:childTnLst>
                                </p:cTn>
                              </p:par>
                              <p:par>
                                <p:cTn id="185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75E-6 7.40741E-7 L 0.12018 -0.00093 " pathEditMode="relative" rAng="0" ptsTypes="AA">
                                      <p:cBhvr>
                                        <p:cTn id="186" dur="2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003" y="-4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8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9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1" fill="hold">
                      <p:stCondLst>
                        <p:cond delay="indefinite"/>
                      </p:stCondLst>
                      <p:childTnLst>
                        <p:par>
                          <p:cTn id="192" fill="hold">
                            <p:stCondLst>
                              <p:cond delay="0"/>
                            </p:stCondLst>
                            <p:childTnLst>
                              <p:par>
                                <p:cTn id="19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5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7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8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0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2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3" fill="hold">
                      <p:stCondLst>
                        <p:cond delay="indefinite"/>
                      </p:stCondLst>
                      <p:childTnLst>
                        <p:par>
                          <p:cTn id="204" fill="hold">
                            <p:stCondLst>
                              <p:cond delay="0"/>
                            </p:stCondLst>
                            <p:childTnLst>
                              <p:par>
                                <p:cTn id="20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07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8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0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1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3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4" presetID="18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16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7" presetID="23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18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19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20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221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23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23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226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7" presetID="23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28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29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30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231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2" presetID="23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33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34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35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236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7" fill="hold">
                      <p:stCondLst>
                        <p:cond delay="indefinite"/>
                      </p:stCondLst>
                      <p:childTnLst>
                        <p:par>
                          <p:cTn id="238" fill="hold">
                            <p:stCondLst>
                              <p:cond delay="0"/>
                            </p:stCondLst>
                            <p:childTnLst>
                              <p:par>
                                <p:cTn id="23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2" presetID="23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4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4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4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24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7" fill="hold">
                      <p:stCondLst>
                        <p:cond delay="indefinite"/>
                      </p:stCondLst>
                      <p:childTnLst>
                        <p:par>
                          <p:cTn id="248" fill="hold">
                            <p:stCondLst>
                              <p:cond delay="0"/>
                            </p:stCondLst>
                            <p:childTnLst>
                              <p:par>
                                <p:cTn id="249" presetID="14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250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2" presetID="14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25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5" presetID="14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256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8" presetID="14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259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1" fill="hold">
                      <p:stCondLst>
                        <p:cond delay="indefinite"/>
                      </p:stCondLst>
                      <p:childTnLst>
                        <p:par>
                          <p:cTn id="262" fill="hold">
                            <p:stCondLst>
                              <p:cond delay="0"/>
                            </p:stCondLst>
                            <p:childTnLst>
                              <p:par>
                                <p:cTn id="26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5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6" presetID="23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67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68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69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27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1" fill="hold">
                      <p:stCondLst>
                        <p:cond delay="indefinite"/>
                      </p:stCondLst>
                      <p:childTnLst>
                        <p:par>
                          <p:cTn id="272" fill="hold">
                            <p:stCondLst>
                              <p:cond delay="0"/>
                            </p:stCondLst>
                            <p:childTnLst>
                              <p:par>
                                <p:cTn id="27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5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6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7" dur="indefinite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5"/>
                                      </p:to>
                                    </p:set>
                                    <p:animEffect filter="image" prLst="opacity: 0.5">
                                      <p:cBhvr rctx="IE">
                                        <p:cTn id="278" dur="indefinite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9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04167E-6 -1.11111E-6 L 0.17748 -0.00301 " pathEditMode="relative" rAng="0" ptsTypes="AA">
                                      <p:cBhvr>
                                        <p:cTn id="280" dur="2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867" y="-162"/>
                                    </p:animMotion>
                                  </p:childTnLst>
                                </p:cTn>
                              </p:par>
                              <p:par>
                                <p:cTn id="281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1.48148E-6 L 0.18867 0.00717 " pathEditMode="relative" rAng="0" ptsTypes="AA">
                                      <p:cBhvr>
                                        <p:cTn id="282" dur="2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427" y="34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3" fill="hold">
                      <p:stCondLst>
                        <p:cond delay="indefinite"/>
                      </p:stCondLst>
                      <p:childTnLst>
                        <p:par>
                          <p:cTn id="284" fill="hold">
                            <p:stCondLst>
                              <p:cond delay="0"/>
                            </p:stCondLst>
                            <p:childTnLst>
                              <p:par>
                                <p:cTn id="28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6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8" presetID="14" presetClass="exit" presetSubtype="1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28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1" presetID="14" presetClass="exit" presetSubtype="1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29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4" fill="hold">
                      <p:stCondLst>
                        <p:cond delay="indefinite"/>
                      </p:stCondLst>
                      <p:childTnLst>
                        <p:par>
                          <p:cTn id="295" fill="hold">
                            <p:stCondLst>
                              <p:cond delay="0"/>
                            </p:stCondLst>
                            <p:childTnLst>
                              <p:par>
                                <p:cTn id="296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98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01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2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04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8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07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8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0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8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13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4" presetID="23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Clr clrSpc="hsl" dir="cw">
                                      <p:cBhvr override="childStyle">
                                        <p:cTn id="315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16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17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318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9" presetID="23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Clr clrSpc="hsl" dir="cw">
                                      <p:cBhvr override="childStyle">
                                        <p:cTn id="320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21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22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323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4" presetID="23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Clr clrSpc="hsl" dir="cw">
                                      <p:cBhvr override="childStyle">
                                        <p:cTn id="325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26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27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328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9" presetID="23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Clr clrSpc="hsl" dir="cw">
                                      <p:cBhvr override="childStyle">
                                        <p:cTn id="330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31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32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333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4" presetID="23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Clr clrSpc="hsl" dir="cw">
                                      <p:cBhvr override="childStyle">
                                        <p:cTn id="335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36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37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338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9" presetID="23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Clr clrSpc="hsl" dir="cw">
                                      <p:cBhvr override="childStyle">
                                        <p:cTn id="340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41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42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343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4" fill="hold">
                      <p:stCondLst>
                        <p:cond delay="indefinite"/>
                      </p:stCondLst>
                      <p:childTnLst>
                        <p:par>
                          <p:cTn id="345" fill="hold">
                            <p:stCondLst>
                              <p:cond delay="0"/>
                            </p:stCondLst>
                            <p:childTnLst>
                              <p:par>
                                <p:cTn id="346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8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9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0" dur="1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1" fill="hold">
                      <p:stCondLst>
                        <p:cond delay="indefinite"/>
                      </p:stCondLst>
                      <p:childTnLst>
                        <p:par>
                          <p:cTn id="352" fill="hold">
                            <p:stCondLst>
                              <p:cond delay="0"/>
                            </p:stCondLst>
                            <p:childTnLst>
                              <p:par>
                                <p:cTn id="353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5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6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7" dur="1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  <p:bldP spid="31" grpId="0"/>
      <p:bldP spid="113" grpId="0" animBg="1"/>
      <p:bldP spid="114" grpId="0"/>
      <p:bldP spid="115" grpId="0" animBg="1"/>
      <p:bldP spid="57" grpId="0"/>
      <p:bldP spid="57" grpId="1"/>
      <p:bldP spid="10" grpId="0" animBg="1"/>
      <p:bldP spid="10" grpId="1" animBg="1"/>
      <p:bldP spid="10" grpId="2" animBg="1"/>
      <p:bldP spid="59" grpId="0" animBg="1"/>
      <p:bldP spid="59" grpId="1" animBg="1"/>
      <p:bldP spid="59" grpId="2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246"/>
          <a:stretch/>
        </p:blipFill>
        <p:spPr>
          <a:xfrm>
            <a:off x="0" y="0"/>
            <a:ext cx="12192000" cy="6429676"/>
          </a:xfrm>
          <a:prstGeom prst="rect">
            <a:avLst/>
          </a:prstGeom>
        </p:spPr>
      </p:pic>
      <p:pic>
        <p:nvPicPr>
          <p:cNvPr id="2" name="Toán 2 - Trừ bằng cách làm tròn mười">
            <a:hlinkClick r:id="" action="ppaction://media"/>
            <a:extLst>
              <a:ext uri="{FF2B5EF4-FFF2-40B4-BE49-F238E27FC236}">
                <a16:creationId xmlns:a16="http://schemas.microsoft.com/office/drawing/2014/main" id="{5844F054-9881-43EC-BC35-E7A2C170991A}"/>
              </a:ext>
            </a:extLst>
          </p:cNvPr>
          <p:cNvPicPr>
            <a:picLocks noChangeAspect="1"/>
          </p:cNvPicPr>
          <p:nvPr>
            <a:videoFile r:link="rId1"/>
            <p:extLst>
              <p:ext uri="{DAA4B4D4-6D71-4841-9C94-3DE7FCFB9230}">
                <p14:media xmlns:p14="http://schemas.microsoft.com/office/powerpoint/2010/main" r:embed="rId2">
                  <p14:trim st="2913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223962" y="688478"/>
            <a:ext cx="9744075" cy="54810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347187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012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246"/>
          <a:stretch/>
        </p:blipFill>
        <p:spPr>
          <a:xfrm>
            <a:off x="0" y="0"/>
            <a:ext cx="12192000" cy="6429676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DB33799D-7E34-46A5-982B-62A5DBAA4C55}"/>
              </a:ext>
            </a:extLst>
          </p:cNvPr>
          <p:cNvSpPr txBox="1"/>
          <p:nvPr/>
        </p:nvSpPr>
        <p:spPr>
          <a:xfrm>
            <a:off x="1819946" y="1287210"/>
            <a:ext cx="305685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UTM Avo" panose="02040603050506020204" pitchFamily="18" charset="0"/>
              </a:rPr>
              <a:t>12  –  4  =  ?</a:t>
            </a:r>
          </a:p>
        </p:txBody>
      </p: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71D92F1E-B6BF-4133-AFFE-7A37D6601EE0}"/>
              </a:ext>
            </a:extLst>
          </p:cNvPr>
          <p:cNvCxnSpPr>
            <a:cxnSpLocks/>
          </p:cNvCxnSpPr>
          <p:nvPr/>
        </p:nvCxnSpPr>
        <p:spPr>
          <a:xfrm flipV="1">
            <a:off x="4714875" y="1217287"/>
            <a:ext cx="695325" cy="342901"/>
          </a:xfrm>
          <a:prstGeom prst="straightConnector1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Box 5">
            <a:extLst>
              <a:ext uri="{FF2B5EF4-FFF2-40B4-BE49-F238E27FC236}">
                <a16:creationId xmlns:a16="http://schemas.microsoft.com/office/drawing/2014/main" id="{22157144-3354-4074-A011-8C8DA525CD7D}"/>
              </a:ext>
            </a:extLst>
          </p:cNvPr>
          <p:cNvSpPr txBox="1"/>
          <p:nvPr/>
        </p:nvSpPr>
        <p:spPr>
          <a:xfrm>
            <a:off x="5410200" y="742406"/>
            <a:ext cx="258127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UTM Avo" panose="02040603050506020204" pitchFamily="18" charset="0"/>
              </a:rPr>
              <a:t>12 – 2 = 10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4C9A639-2039-49FC-B379-03214A8230C2}"/>
              </a:ext>
            </a:extLst>
          </p:cNvPr>
          <p:cNvSpPr txBox="1"/>
          <p:nvPr/>
        </p:nvSpPr>
        <p:spPr>
          <a:xfrm>
            <a:off x="2071215" y="1278066"/>
            <a:ext cx="37556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solidFill>
                  <a:srgbClr val="FF0000"/>
                </a:solidFill>
                <a:latin typeface="UTM Avo" panose="02040603050506020204" pitchFamily="18" charset="0"/>
              </a:rPr>
              <a:t>2</a:t>
            </a:r>
          </a:p>
        </p:txBody>
      </p:sp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id="{E99212D7-E9D1-4590-84B7-F5130309F373}"/>
              </a:ext>
            </a:extLst>
          </p:cNvPr>
          <p:cNvCxnSpPr>
            <a:cxnSpLocks/>
          </p:cNvCxnSpPr>
          <p:nvPr/>
        </p:nvCxnSpPr>
        <p:spPr>
          <a:xfrm flipH="1">
            <a:off x="2898317" y="1819005"/>
            <a:ext cx="244932" cy="399684"/>
          </a:xfrm>
          <a:prstGeom prst="straightConnector1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67CAD82E-1BA4-413D-9088-4FE5A480B1E3}"/>
              </a:ext>
            </a:extLst>
          </p:cNvPr>
          <p:cNvSpPr txBox="1"/>
          <p:nvPr/>
        </p:nvSpPr>
        <p:spPr>
          <a:xfrm>
            <a:off x="2615282" y="2113232"/>
            <a:ext cx="37556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solidFill>
                  <a:srgbClr val="FF0000"/>
                </a:solidFill>
                <a:latin typeface="UTM Avo" panose="02040603050506020204" pitchFamily="18" charset="0"/>
              </a:rPr>
              <a:t>2</a:t>
            </a:r>
          </a:p>
        </p:txBody>
      </p:sp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id="{C3276417-EA36-4CAC-A130-51DE8DC6FBD9}"/>
              </a:ext>
            </a:extLst>
          </p:cNvPr>
          <p:cNvCxnSpPr>
            <a:cxnSpLocks/>
          </p:cNvCxnSpPr>
          <p:nvPr/>
        </p:nvCxnSpPr>
        <p:spPr>
          <a:xfrm>
            <a:off x="3143250" y="1819005"/>
            <a:ext cx="157841" cy="446627"/>
          </a:xfrm>
          <a:prstGeom prst="straightConnector1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>
            <a:extLst>
              <a:ext uri="{FF2B5EF4-FFF2-40B4-BE49-F238E27FC236}">
                <a16:creationId xmlns:a16="http://schemas.microsoft.com/office/drawing/2014/main" id="{C34342FA-B042-4C54-892E-D9228CDD72DB}"/>
              </a:ext>
            </a:extLst>
          </p:cNvPr>
          <p:cNvSpPr txBox="1"/>
          <p:nvPr/>
        </p:nvSpPr>
        <p:spPr>
          <a:xfrm>
            <a:off x="3122489" y="2113906"/>
            <a:ext cx="37556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solidFill>
                  <a:srgbClr val="FF0000"/>
                </a:solidFill>
                <a:latin typeface="UTM Avo" panose="02040603050506020204" pitchFamily="18" charset="0"/>
              </a:rPr>
              <a:t>2</a:t>
            </a:r>
          </a:p>
        </p:txBody>
      </p:sp>
      <p:cxnSp>
        <p:nvCxnSpPr>
          <p:cNvPr id="19" name="Straight Arrow Connector 18">
            <a:extLst>
              <a:ext uri="{FF2B5EF4-FFF2-40B4-BE49-F238E27FC236}">
                <a16:creationId xmlns:a16="http://schemas.microsoft.com/office/drawing/2014/main" id="{3E1D3BDA-2EF2-4B40-B551-D20F5E5566D1}"/>
              </a:ext>
            </a:extLst>
          </p:cNvPr>
          <p:cNvCxnSpPr>
            <a:cxnSpLocks/>
          </p:cNvCxnSpPr>
          <p:nvPr/>
        </p:nvCxnSpPr>
        <p:spPr>
          <a:xfrm>
            <a:off x="4714875" y="1591327"/>
            <a:ext cx="695325" cy="342214"/>
          </a:xfrm>
          <a:prstGeom prst="straightConnector1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E96F2A6F-6533-4021-BD52-5F3A2C4E22B5}"/>
              </a:ext>
            </a:extLst>
          </p:cNvPr>
          <p:cNvSpPr txBox="1"/>
          <p:nvPr/>
        </p:nvSpPr>
        <p:spPr>
          <a:xfrm>
            <a:off x="5410200" y="1618025"/>
            <a:ext cx="258127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UTM Avo" panose="02040603050506020204" pitchFamily="18" charset="0"/>
              </a:rPr>
              <a:t>     – 2 = 8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F421F033-F619-415F-9158-2981B3937662}"/>
              </a:ext>
            </a:extLst>
          </p:cNvPr>
          <p:cNvSpPr txBox="1"/>
          <p:nvPr/>
        </p:nvSpPr>
        <p:spPr>
          <a:xfrm>
            <a:off x="4329112" y="2493644"/>
            <a:ext cx="3662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solidFill>
                  <a:srgbClr val="FF0000"/>
                </a:solidFill>
                <a:latin typeface="UTM Avo" panose="02040603050506020204" pitchFamily="18" charset="0"/>
              </a:rPr>
              <a:t>Vậy</a:t>
            </a:r>
            <a:r>
              <a:rPr lang="en-US" sz="3200" b="1" dirty="0">
                <a:solidFill>
                  <a:srgbClr val="FF0000"/>
                </a:solidFill>
                <a:latin typeface="UTM Avo" panose="02040603050506020204" pitchFamily="18" charset="0"/>
              </a:rPr>
              <a:t> 12 – 4 = 8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B0071FDE-E0DE-49C1-9C0F-F1A570226688}"/>
              </a:ext>
            </a:extLst>
          </p:cNvPr>
          <p:cNvSpPr txBox="1"/>
          <p:nvPr/>
        </p:nvSpPr>
        <p:spPr>
          <a:xfrm>
            <a:off x="7109932" y="733228"/>
            <a:ext cx="8001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solidFill>
                  <a:srgbClr val="FF0000"/>
                </a:solidFill>
                <a:latin typeface="UTM Avo" panose="02040603050506020204" pitchFamily="18" charset="0"/>
              </a:rPr>
              <a:t>10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DF366BB5-3B3D-479E-AF89-6B57D9999B2D}"/>
              </a:ext>
            </a:extLst>
          </p:cNvPr>
          <p:cNvSpPr txBox="1"/>
          <p:nvPr/>
        </p:nvSpPr>
        <p:spPr>
          <a:xfrm>
            <a:off x="7110604" y="1613039"/>
            <a:ext cx="37556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solidFill>
                  <a:srgbClr val="FF0000"/>
                </a:solidFill>
                <a:latin typeface="UTM Avo" panose="02040603050506020204" pitchFamily="18" charset="0"/>
              </a:rPr>
              <a:t>8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8C0D9EE4-E712-4AA8-8EFB-B9EA59C7EA1E}"/>
              </a:ext>
            </a:extLst>
          </p:cNvPr>
          <p:cNvSpPr txBox="1"/>
          <p:nvPr/>
        </p:nvSpPr>
        <p:spPr>
          <a:xfrm>
            <a:off x="1656679" y="4029383"/>
            <a:ext cx="305685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UTM Avo" panose="02040603050506020204" pitchFamily="18" charset="0"/>
              </a:rPr>
              <a:t>14  –  7  =  ?</a:t>
            </a:r>
          </a:p>
        </p:txBody>
      </p:sp>
      <p:cxnSp>
        <p:nvCxnSpPr>
          <p:cNvPr id="48" name="Straight Arrow Connector 47">
            <a:extLst>
              <a:ext uri="{FF2B5EF4-FFF2-40B4-BE49-F238E27FC236}">
                <a16:creationId xmlns:a16="http://schemas.microsoft.com/office/drawing/2014/main" id="{80518D65-FA61-4CEA-BBFF-42A3C9EEDC51}"/>
              </a:ext>
            </a:extLst>
          </p:cNvPr>
          <p:cNvCxnSpPr>
            <a:cxnSpLocks/>
          </p:cNvCxnSpPr>
          <p:nvPr/>
        </p:nvCxnSpPr>
        <p:spPr>
          <a:xfrm flipV="1">
            <a:off x="4551608" y="3959460"/>
            <a:ext cx="695325" cy="342901"/>
          </a:xfrm>
          <a:prstGeom prst="straightConnector1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>
            <a:extLst>
              <a:ext uri="{FF2B5EF4-FFF2-40B4-BE49-F238E27FC236}">
                <a16:creationId xmlns:a16="http://schemas.microsoft.com/office/drawing/2014/main" id="{21BB86C3-75FC-4AF3-9573-4FD9F85DADF5}"/>
              </a:ext>
            </a:extLst>
          </p:cNvPr>
          <p:cNvSpPr txBox="1"/>
          <p:nvPr/>
        </p:nvSpPr>
        <p:spPr>
          <a:xfrm>
            <a:off x="5246933" y="3484579"/>
            <a:ext cx="258127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UTM Avo" panose="02040603050506020204" pitchFamily="18" charset="0"/>
              </a:rPr>
              <a:t>14 – 4 = 10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3AC647E7-7F43-4782-B947-FCA55C96E6DF}"/>
              </a:ext>
            </a:extLst>
          </p:cNvPr>
          <p:cNvSpPr txBox="1"/>
          <p:nvPr/>
        </p:nvSpPr>
        <p:spPr>
          <a:xfrm>
            <a:off x="1902862" y="4020239"/>
            <a:ext cx="37556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solidFill>
                  <a:srgbClr val="FF0000"/>
                </a:solidFill>
                <a:latin typeface="UTM Avo" panose="02040603050506020204" pitchFamily="18" charset="0"/>
              </a:rPr>
              <a:t>4</a:t>
            </a:r>
          </a:p>
        </p:txBody>
      </p:sp>
      <p:cxnSp>
        <p:nvCxnSpPr>
          <p:cNvPr id="51" name="Straight Arrow Connector 50">
            <a:extLst>
              <a:ext uri="{FF2B5EF4-FFF2-40B4-BE49-F238E27FC236}">
                <a16:creationId xmlns:a16="http://schemas.microsoft.com/office/drawing/2014/main" id="{ECAC4179-F1BE-4FEA-83F5-0A75FC60E6A4}"/>
              </a:ext>
            </a:extLst>
          </p:cNvPr>
          <p:cNvCxnSpPr>
            <a:cxnSpLocks/>
          </p:cNvCxnSpPr>
          <p:nvPr/>
        </p:nvCxnSpPr>
        <p:spPr>
          <a:xfrm flipH="1">
            <a:off x="2735050" y="4561178"/>
            <a:ext cx="244932" cy="399684"/>
          </a:xfrm>
          <a:prstGeom prst="straightConnector1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TextBox 51">
            <a:extLst>
              <a:ext uri="{FF2B5EF4-FFF2-40B4-BE49-F238E27FC236}">
                <a16:creationId xmlns:a16="http://schemas.microsoft.com/office/drawing/2014/main" id="{1BC8BB9C-7FDC-45E1-B7DC-6A42884829DE}"/>
              </a:ext>
            </a:extLst>
          </p:cNvPr>
          <p:cNvSpPr txBox="1"/>
          <p:nvPr/>
        </p:nvSpPr>
        <p:spPr>
          <a:xfrm>
            <a:off x="2452015" y="4855405"/>
            <a:ext cx="37556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solidFill>
                  <a:srgbClr val="FF0000"/>
                </a:solidFill>
                <a:latin typeface="UTM Avo" panose="02040603050506020204" pitchFamily="18" charset="0"/>
              </a:rPr>
              <a:t>4</a:t>
            </a:r>
          </a:p>
        </p:txBody>
      </p:sp>
      <p:cxnSp>
        <p:nvCxnSpPr>
          <p:cNvPr id="53" name="Straight Arrow Connector 52">
            <a:extLst>
              <a:ext uri="{FF2B5EF4-FFF2-40B4-BE49-F238E27FC236}">
                <a16:creationId xmlns:a16="http://schemas.microsoft.com/office/drawing/2014/main" id="{7360A876-D61B-42DC-9BA4-2F3D8FF6DD0A}"/>
              </a:ext>
            </a:extLst>
          </p:cNvPr>
          <p:cNvCxnSpPr>
            <a:cxnSpLocks/>
          </p:cNvCxnSpPr>
          <p:nvPr/>
        </p:nvCxnSpPr>
        <p:spPr>
          <a:xfrm>
            <a:off x="2979983" y="4561178"/>
            <a:ext cx="157841" cy="446627"/>
          </a:xfrm>
          <a:prstGeom prst="straightConnector1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extBox 53">
            <a:extLst>
              <a:ext uri="{FF2B5EF4-FFF2-40B4-BE49-F238E27FC236}">
                <a16:creationId xmlns:a16="http://schemas.microsoft.com/office/drawing/2014/main" id="{893ED4AB-DBE3-47CA-A305-D80CC7574426}"/>
              </a:ext>
            </a:extLst>
          </p:cNvPr>
          <p:cNvSpPr txBox="1"/>
          <p:nvPr/>
        </p:nvSpPr>
        <p:spPr>
          <a:xfrm>
            <a:off x="2959222" y="4856079"/>
            <a:ext cx="37556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solidFill>
                  <a:srgbClr val="FF0000"/>
                </a:solidFill>
                <a:latin typeface="UTM Avo" panose="02040603050506020204" pitchFamily="18" charset="0"/>
              </a:rPr>
              <a:t>3</a:t>
            </a:r>
          </a:p>
        </p:txBody>
      </p:sp>
      <p:cxnSp>
        <p:nvCxnSpPr>
          <p:cNvPr id="55" name="Straight Arrow Connector 54">
            <a:extLst>
              <a:ext uri="{FF2B5EF4-FFF2-40B4-BE49-F238E27FC236}">
                <a16:creationId xmlns:a16="http://schemas.microsoft.com/office/drawing/2014/main" id="{F6981B59-F71C-4A2A-A753-9792FF62C5E8}"/>
              </a:ext>
            </a:extLst>
          </p:cNvPr>
          <p:cNvCxnSpPr>
            <a:cxnSpLocks/>
          </p:cNvCxnSpPr>
          <p:nvPr/>
        </p:nvCxnSpPr>
        <p:spPr>
          <a:xfrm>
            <a:off x="4551608" y="4333500"/>
            <a:ext cx="695325" cy="342214"/>
          </a:xfrm>
          <a:prstGeom prst="straightConnector1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TextBox 55">
            <a:extLst>
              <a:ext uri="{FF2B5EF4-FFF2-40B4-BE49-F238E27FC236}">
                <a16:creationId xmlns:a16="http://schemas.microsoft.com/office/drawing/2014/main" id="{4F33793A-10C4-4083-B936-9EB42FD31E52}"/>
              </a:ext>
            </a:extLst>
          </p:cNvPr>
          <p:cNvSpPr txBox="1"/>
          <p:nvPr/>
        </p:nvSpPr>
        <p:spPr>
          <a:xfrm>
            <a:off x="5246933" y="4360198"/>
            <a:ext cx="258127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UTM Avo" panose="02040603050506020204" pitchFamily="18" charset="0"/>
              </a:rPr>
              <a:t>     – 3 = 7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4738B5A8-FB05-448F-B893-4563C2DBAC35}"/>
              </a:ext>
            </a:extLst>
          </p:cNvPr>
          <p:cNvSpPr txBox="1"/>
          <p:nvPr/>
        </p:nvSpPr>
        <p:spPr>
          <a:xfrm>
            <a:off x="4165845" y="5235817"/>
            <a:ext cx="3662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err="1">
                <a:solidFill>
                  <a:srgbClr val="FF0000"/>
                </a:solidFill>
                <a:latin typeface="UTM Avo" panose="02040603050506020204" pitchFamily="18" charset="0"/>
              </a:rPr>
              <a:t>Vậy</a:t>
            </a:r>
            <a:r>
              <a:rPr lang="en-US" sz="3200" b="1" dirty="0">
                <a:solidFill>
                  <a:srgbClr val="FF0000"/>
                </a:solidFill>
                <a:latin typeface="UTM Avo" panose="02040603050506020204" pitchFamily="18" charset="0"/>
              </a:rPr>
              <a:t> 14 – 7 = 7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F62A08CF-206C-4173-9DEA-D302C6B9695C}"/>
              </a:ext>
            </a:extLst>
          </p:cNvPr>
          <p:cNvSpPr txBox="1"/>
          <p:nvPr/>
        </p:nvSpPr>
        <p:spPr>
          <a:xfrm>
            <a:off x="6946665" y="3475401"/>
            <a:ext cx="8001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solidFill>
                  <a:srgbClr val="FF0000"/>
                </a:solidFill>
                <a:latin typeface="UTM Avo" panose="02040603050506020204" pitchFamily="18" charset="0"/>
              </a:rPr>
              <a:t>10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C4035DE8-FAA1-4CB1-97A8-26B9C6697197}"/>
              </a:ext>
            </a:extLst>
          </p:cNvPr>
          <p:cNvSpPr txBox="1"/>
          <p:nvPr/>
        </p:nvSpPr>
        <p:spPr>
          <a:xfrm>
            <a:off x="6946700" y="4353029"/>
            <a:ext cx="322441" cy="60783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solidFill>
                  <a:srgbClr val="FF0000"/>
                </a:solidFill>
                <a:latin typeface="UTM Avo" panose="02040603050506020204" pitchFamily="18" charset="0"/>
              </a:rPr>
              <a:t>7</a:t>
            </a:r>
          </a:p>
        </p:txBody>
      </p:sp>
    </p:spTree>
    <p:extLst>
      <p:ext uri="{BB962C8B-B14F-4D97-AF65-F5344CB8AC3E}">
        <p14:creationId xmlns:p14="http://schemas.microsoft.com/office/powerpoint/2010/main" val="14436991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"/>
                            </p:stCondLst>
                            <p:childTnLst>
                              <p:par>
                                <p:cTn id="4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79 0.00277 L -0.13125 0.12708 " pathEditMode="relative" rAng="0" ptsTypes="AA">
                                      <p:cBhvr>
                                        <p:cTn id="65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523" y="6204"/>
                                    </p:animMotion>
                                  </p:childTnLst>
                                </p:cTn>
                              </p:par>
                              <p:par>
                                <p:cTn id="66" presetID="24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6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6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7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2000"/>
                            </p:stCondLst>
                            <p:childTnLst>
                              <p:par>
                                <p:cTn id="72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1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500"/>
                            </p:stCondLst>
                            <p:childTnLst>
                              <p:par>
                                <p:cTn id="120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500"/>
                            </p:stCondLst>
                            <p:childTnLst>
                              <p:par>
                                <p:cTn id="13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4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7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8" fill="hold">
                      <p:stCondLst>
                        <p:cond delay="indefinite"/>
                      </p:stCondLst>
                      <p:childTnLst>
                        <p:par>
                          <p:cTn id="149" fill="hold">
                            <p:stCondLst>
                              <p:cond delay="0"/>
                            </p:stCondLst>
                            <p:childTnLst>
                              <p:par>
                                <p:cTn id="150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78 0.00277 L -0.13125 0.12708 " pathEditMode="relative" rAng="0" ptsTypes="AA">
                                      <p:cBhvr>
                                        <p:cTn id="151" dur="2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523" y="6204"/>
                                    </p:animMotion>
                                  </p:childTnLst>
                                </p:cTn>
                              </p:par>
                              <p:par>
                                <p:cTn id="152" presetID="24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5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5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animClr clrSpc="hsl" dir="cw">
                                      <p:cBhvr>
                                        <p:cTn id="15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12549" l="-25098"/>
                                      </p:by>
                                    </p:animClr>
                                    <p:set>
                                      <p:cBhvr>
                                        <p:cTn id="15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>
                            <p:stCondLst>
                              <p:cond delay="2000"/>
                            </p:stCondLst>
                            <p:childTnLst>
                              <p:par>
                                <p:cTn id="158" presetID="5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0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2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" fill="hold">
                      <p:stCondLst>
                        <p:cond delay="indefinite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8" fill="hold">
                      <p:stCondLst>
                        <p:cond delay="indefinite"/>
                      </p:stCondLst>
                      <p:childTnLst>
                        <p:par>
                          <p:cTn id="169" fill="hold">
                            <p:stCondLst>
                              <p:cond delay="0"/>
                            </p:stCondLst>
                            <p:childTnLst>
                              <p:par>
                                <p:cTn id="170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4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6" grpId="0"/>
      <p:bldP spid="7" grpId="0"/>
      <p:bldP spid="10" grpId="0"/>
      <p:bldP spid="13" grpId="0"/>
      <p:bldP spid="21" grpId="0"/>
      <p:bldP spid="22" grpId="0"/>
      <p:bldP spid="45" grpId="0"/>
      <p:bldP spid="45" grpId="1"/>
      <p:bldP spid="45" grpId="2"/>
      <p:bldP spid="46" grpId="0"/>
      <p:bldP spid="47" grpId="0"/>
      <p:bldP spid="49" grpId="0"/>
      <p:bldP spid="50" grpId="0"/>
      <p:bldP spid="52" grpId="0"/>
      <p:bldP spid="54" grpId="0"/>
      <p:bldP spid="56" grpId="0"/>
      <p:bldP spid="57" grpId="0"/>
      <p:bldP spid="58" grpId="0"/>
      <p:bldP spid="58" grpId="1"/>
      <p:bldP spid="58" grpId="2"/>
      <p:bldP spid="59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F766F4C1-9DBC-4B74-A103-BC3CED441B2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422"/>
          <a:stretch/>
        </p:blipFill>
        <p:spPr>
          <a:xfrm>
            <a:off x="3175" y="0"/>
            <a:ext cx="12185650" cy="6417578"/>
          </a:xfrm>
          <a:prstGeom prst="rect">
            <a:avLst/>
          </a:prstGeom>
        </p:spPr>
      </p:pic>
      <p:sp>
        <p:nvSpPr>
          <p:cNvPr id="6" name="Google Shape;290;p7">
            <a:extLst>
              <a:ext uri="{FF2B5EF4-FFF2-40B4-BE49-F238E27FC236}">
                <a16:creationId xmlns:a16="http://schemas.microsoft.com/office/drawing/2014/main" id="{33B59181-BBA9-491F-89B4-61067621488D}"/>
              </a:ext>
            </a:extLst>
          </p:cNvPr>
          <p:cNvSpPr txBox="1"/>
          <p:nvPr/>
        </p:nvSpPr>
        <p:spPr>
          <a:xfrm>
            <a:off x="3686783" y="2429964"/>
            <a:ext cx="7607032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4400" b="1" dirty="0" err="1">
                <a:ln w="22225">
                  <a:noFill/>
                  <a:prstDash val="solid"/>
                </a:ln>
                <a:solidFill>
                  <a:srgbClr val="FFFF00"/>
                </a:solidFill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LUYỆN</a:t>
            </a:r>
            <a:r>
              <a:rPr lang="en-US" sz="4400" b="1" dirty="0">
                <a:ln w="22225">
                  <a:noFill/>
                  <a:prstDash val="solid"/>
                </a:ln>
                <a:solidFill>
                  <a:srgbClr val="FFFF00"/>
                </a:solidFill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4400" b="1" dirty="0" err="1">
                <a:ln w="22225">
                  <a:noFill/>
                  <a:prstDash val="solid"/>
                </a:ln>
                <a:solidFill>
                  <a:srgbClr val="FFFF00"/>
                </a:solidFill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TẬP</a:t>
            </a:r>
            <a:r>
              <a:rPr lang="en-US" sz="4400" b="1" dirty="0">
                <a:ln w="22225">
                  <a:noFill/>
                  <a:prstDash val="solid"/>
                </a:ln>
                <a:solidFill>
                  <a:srgbClr val="FFFF00"/>
                </a:solidFill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 – </a:t>
            </a:r>
            <a:r>
              <a:rPr lang="en-US" sz="4400" b="1" dirty="0" err="1">
                <a:ln w="22225">
                  <a:noFill/>
                  <a:prstDash val="solid"/>
                </a:ln>
                <a:solidFill>
                  <a:srgbClr val="FFFF00"/>
                </a:solidFill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THỰC</a:t>
            </a:r>
            <a:r>
              <a:rPr lang="en-US" sz="4400" b="1" dirty="0">
                <a:ln w="22225">
                  <a:noFill/>
                  <a:prstDash val="solid"/>
                </a:ln>
                <a:solidFill>
                  <a:srgbClr val="FFFF00"/>
                </a:solidFill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4400" b="1" dirty="0" err="1">
                <a:ln w="22225">
                  <a:noFill/>
                  <a:prstDash val="solid"/>
                </a:ln>
                <a:solidFill>
                  <a:srgbClr val="FFFF00"/>
                </a:solidFill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HÀNH</a:t>
            </a:r>
            <a:endParaRPr lang="en-US" sz="4000" b="1" dirty="0">
              <a:ln w="22225">
                <a:noFill/>
                <a:prstDash val="solid"/>
              </a:ln>
              <a:solidFill>
                <a:srgbClr val="FFFF00"/>
              </a:solidFill>
              <a:latin typeface="UTM Avo" panose="02040603050506020204" pitchFamily="18" charset="0"/>
              <a:ea typeface="Times New Roman"/>
              <a:cs typeface="Times New Roman"/>
              <a:sym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418692283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111"/>
          <a:stretch/>
        </p:blipFill>
        <p:spPr>
          <a:xfrm>
            <a:off x="-1" y="6350"/>
            <a:ext cx="12203311" cy="6432951"/>
          </a:xfrm>
          <a:prstGeom prst="rect">
            <a:avLst/>
          </a:prstGeom>
        </p:spPr>
      </p:pic>
      <p:grpSp>
        <p:nvGrpSpPr>
          <p:cNvPr id="70" name="Group 69">
            <a:extLst>
              <a:ext uri="{FF2B5EF4-FFF2-40B4-BE49-F238E27FC236}">
                <a16:creationId xmlns:a16="http://schemas.microsoft.com/office/drawing/2014/main" id="{74A74484-3D82-4D00-BA4F-5DA84C92D094}"/>
              </a:ext>
            </a:extLst>
          </p:cNvPr>
          <p:cNvGrpSpPr/>
          <p:nvPr/>
        </p:nvGrpSpPr>
        <p:grpSpPr>
          <a:xfrm>
            <a:off x="1014821" y="0"/>
            <a:ext cx="2230518" cy="738076"/>
            <a:chOff x="1172138" y="447014"/>
            <a:chExt cx="2210480" cy="667051"/>
          </a:xfrm>
        </p:grpSpPr>
        <p:sp>
          <p:nvSpPr>
            <p:cNvPr id="72" name="Flowchart: Alternate Process 71">
              <a:extLst>
                <a:ext uri="{FF2B5EF4-FFF2-40B4-BE49-F238E27FC236}">
                  <a16:creationId xmlns:a16="http://schemas.microsoft.com/office/drawing/2014/main" id="{42EA427A-B766-4C12-B2F4-9CCA45E5F087}"/>
                </a:ext>
              </a:extLst>
            </p:cNvPr>
            <p:cNvSpPr/>
            <p:nvPr/>
          </p:nvSpPr>
          <p:spPr>
            <a:xfrm>
              <a:off x="1758372" y="537300"/>
              <a:ext cx="1624246" cy="486478"/>
            </a:xfrm>
            <a:prstGeom prst="flowChartAlternateProcess">
              <a:avLst/>
            </a:prstGeom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0"/>
              </a:camera>
              <a:lightRig rig="glow" dir="t">
                <a:rot lat="0" lon="0" rev="4800000"/>
              </a:lightRig>
            </a:scene3d>
            <a:sp3d prstMaterial="matte">
              <a:bevelT w="1270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Tính</a:t>
              </a:r>
              <a:r>
                <a:rPr lang="en-US" sz="2800" b="1" dirty="0">
                  <a:latin typeface="UTM Avo" panose="02040603050506020204" pitchFamily="18" charset="0"/>
                  <a:cs typeface="Arial" panose="020B0604020202020204" pitchFamily="34" charset="0"/>
                </a:rPr>
                <a:t>:</a:t>
              </a:r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E03A5407-0C34-4B8C-910D-D39121D0F49B}"/>
                </a:ext>
              </a:extLst>
            </p:cNvPr>
            <p:cNvSpPr/>
            <p:nvPr/>
          </p:nvSpPr>
          <p:spPr>
            <a:xfrm>
              <a:off x="1172138" y="447014"/>
              <a:ext cx="788585" cy="667051"/>
            </a:xfrm>
            <a:prstGeom prst="ellipse">
              <a:avLst/>
            </a:prstGeom>
            <a:ln/>
            <a:scene3d>
              <a:camera prst="perspectiveFront"/>
              <a:lightRig rig="threePt" dir="t"/>
            </a:scene3d>
            <a:sp3d>
              <a:bevelT w="139700" h="139700" prst="divot"/>
            </a:sp3d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b="1" dirty="0">
                  <a:solidFill>
                    <a:schemeClr val="bg1"/>
                  </a:solidFill>
                  <a:latin typeface="UTM Avo" panose="02040603050506020204" pitchFamily="18" charset="0"/>
                  <a:cs typeface="Arial" panose="020B0604020202020204" pitchFamily="34" charset="0"/>
                </a:rPr>
                <a:t>1</a:t>
              </a:r>
            </a:p>
          </p:txBody>
        </p:sp>
      </p:grpSp>
      <p:sp>
        <p:nvSpPr>
          <p:cNvPr id="11" name="Google Shape;248;p5">
            <a:extLst>
              <a:ext uri="{FF2B5EF4-FFF2-40B4-BE49-F238E27FC236}">
                <a16:creationId xmlns:a16="http://schemas.microsoft.com/office/drawing/2014/main" id="{88AD9F64-5749-48AC-A667-AAB8F6952D7E}"/>
              </a:ext>
            </a:extLst>
          </p:cNvPr>
          <p:cNvSpPr txBox="1"/>
          <p:nvPr/>
        </p:nvSpPr>
        <p:spPr>
          <a:xfrm>
            <a:off x="1382386" y="2746463"/>
            <a:ext cx="3359878" cy="6462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b="1" i="0" u="none" strike="noStrike" cap="none" dirty="0">
                <a:solidFill>
                  <a:srgbClr val="0000FF"/>
                </a:solidFill>
                <a:latin typeface="UTM Avo" panose="02040603050506020204" pitchFamily="18" charset="0"/>
                <a:ea typeface="Calibri"/>
                <a:cs typeface="Calibri"/>
                <a:sym typeface="Calibri"/>
              </a:rPr>
              <a:t>11 – 2 =</a:t>
            </a:r>
            <a:endParaRPr sz="3600" b="1" i="0" u="none" strike="noStrike" cap="none" dirty="0">
              <a:solidFill>
                <a:srgbClr val="0000FF"/>
              </a:solidFill>
              <a:latin typeface="UTM Avo" panose="02040603050506020204" pitchFamily="18" charset="0"/>
              <a:ea typeface="Calibri"/>
              <a:cs typeface="Calibri"/>
              <a:sym typeface="Calibri"/>
            </a:endParaRPr>
          </a:p>
        </p:txBody>
      </p:sp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C1E9BFDF-D055-4255-8A95-7A05B6A9E5D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86543388"/>
              </p:ext>
            </p:extLst>
          </p:nvPr>
        </p:nvGraphicFramePr>
        <p:xfrm>
          <a:off x="1801800" y="1339202"/>
          <a:ext cx="3103070" cy="109533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0614">
                  <a:extLst>
                    <a:ext uri="{9D8B030D-6E8A-4147-A177-3AD203B41FA5}">
                      <a16:colId xmlns:a16="http://schemas.microsoft.com/office/drawing/2014/main" val="2154689599"/>
                    </a:ext>
                  </a:extLst>
                </a:gridCol>
                <a:gridCol w="620614">
                  <a:extLst>
                    <a:ext uri="{9D8B030D-6E8A-4147-A177-3AD203B41FA5}">
                      <a16:colId xmlns:a16="http://schemas.microsoft.com/office/drawing/2014/main" val="1060173429"/>
                    </a:ext>
                  </a:extLst>
                </a:gridCol>
                <a:gridCol w="620614">
                  <a:extLst>
                    <a:ext uri="{9D8B030D-6E8A-4147-A177-3AD203B41FA5}">
                      <a16:colId xmlns:a16="http://schemas.microsoft.com/office/drawing/2014/main" val="1189857278"/>
                    </a:ext>
                  </a:extLst>
                </a:gridCol>
                <a:gridCol w="620614">
                  <a:extLst>
                    <a:ext uri="{9D8B030D-6E8A-4147-A177-3AD203B41FA5}">
                      <a16:colId xmlns:a16="http://schemas.microsoft.com/office/drawing/2014/main" val="1126700053"/>
                    </a:ext>
                  </a:extLst>
                </a:gridCol>
                <a:gridCol w="620614">
                  <a:extLst>
                    <a:ext uri="{9D8B030D-6E8A-4147-A177-3AD203B41FA5}">
                      <a16:colId xmlns:a16="http://schemas.microsoft.com/office/drawing/2014/main" val="4032145131"/>
                    </a:ext>
                  </a:extLst>
                </a:gridCol>
              </a:tblGrid>
              <a:tr h="547669"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78329301"/>
                  </a:ext>
                </a:extLst>
              </a:tr>
              <a:tr h="547669"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40449961"/>
                  </a:ext>
                </a:extLst>
              </a:tr>
            </a:tbl>
          </a:graphicData>
        </a:graphic>
      </p:graphicFrame>
      <p:sp>
        <p:nvSpPr>
          <p:cNvPr id="66" name="Oval 65">
            <a:extLst>
              <a:ext uri="{FF2B5EF4-FFF2-40B4-BE49-F238E27FC236}">
                <a16:creationId xmlns:a16="http://schemas.microsoft.com/office/drawing/2014/main" id="{BC2047AB-F87F-4E5C-BC7A-E3EE44A3A161}"/>
              </a:ext>
            </a:extLst>
          </p:cNvPr>
          <p:cNvSpPr/>
          <p:nvPr/>
        </p:nvSpPr>
        <p:spPr>
          <a:xfrm>
            <a:off x="1960063" y="1445817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A28D3AFF-35F2-4BEE-8786-8AF5D8A8861B}"/>
              </a:ext>
            </a:extLst>
          </p:cNvPr>
          <p:cNvSpPr/>
          <p:nvPr/>
        </p:nvSpPr>
        <p:spPr>
          <a:xfrm>
            <a:off x="2555310" y="1445817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35341EC3-B481-4C27-B2F2-ABC1BC18959B}"/>
              </a:ext>
            </a:extLst>
          </p:cNvPr>
          <p:cNvSpPr/>
          <p:nvPr/>
        </p:nvSpPr>
        <p:spPr>
          <a:xfrm>
            <a:off x="3191422" y="1445817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103" name="Oval 102">
            <a:extLst>
              <a:ext uri="{FF2B5EF4-FFF2-40B4-BE49-F238E27FC236}">
                <a16:creationId xmlns:a16="http://schemas.microsoft.com/office/drawing/2014/main" id="{D59D082A-0CF7-4540-B006-D5DD9FB1E74A}"/>
              </a:ext>
            </a:extLst>
          </p:cNvPr>
          <p:cNvSpPr/>
          <p:nvPr/>
        </p:nvSpPr>
        <p:spPr>
          <a:xfrm>
            <a:off x="3786669" y="1445817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109" name="Oval 108">
            <a:extLst>
              <a:ext uri="{FF2B5EF4-FFF2-40B4-BE49-F238E27FC236}">
                <a16:creationId xmlns:a16="http://schemas.microsoft.com/office/drawing/2014/main" id="{A1DDC8E8-4CF6-4A8D-BD68-8E4269B0A637}"/>
              </a:ext>
            </a:extLst>
          </p:cNvPr>
          <p:cNvSpPr/>
          <p:nvPr/>
        </p:nvSpPr>
        <p:spPr>
          <a:xfrm>
            <a:off x="4402229" y="1445817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110" name="Oval 109">
            <a:extLst>
              <a:ext uri="{FF2B5EF4-FFF2-40B4-BE49-F238E27FC236}">
                <a16:creationId xmlns:a16="http://schemas.microsoft.com/office/drawing/2014/main" id="{95898BF9-79E5-4562-BC98-96BBEFA1241E}"/>
              </a:ext>
            </a:extLst>
          </p:cNvPr>
          <p:cNvSpPr/>
          <p:nvPr/>
        </p:nvSpPr>
        <p:spPr>
          <a:xfrm>
            <a:off x="1960063" y="1989784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123" name="Oval 122">
            <a:extLst>
              <a:ext uri="{FF2B5EF4-FFF2-40B4-BE49-F238E27FC236}">
                <a16:creationId xmlns:a16="http://schemas.microsoft.com/office/drawing/2014/main" id="{3F835927-AD65-4226-8F1E-4F643C24168B}"/>
              </a:ext>
            </a:extLst>
          </p:cNvPr>
          <p:cNvSpPr/>
          <p:nvPr/>
        </p:nvSpPr>
        <p:spPr>
          <a:xfrm>
            <a:off x="2555310" y="1989784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124" name="Oval 123">
            <a:extLst>
              <a:ext uri="{FF2B5EF4-FFF2-40B4-BE49-F238E27FC236}">
                <a16:creationId xmlns:a16="http://schemas.microsoft.com/office/drawing/2014/main" id="{92985EBA-76AE-400F-8FBB-63BE2ED09997}"/>
              </a:ext>
            </a:extLst>
          </p:cNvPr>
          <p:cNvSpPr/>
          <p:nvPr/>
        </p:nvSpPr>
        <p:spPr>
          <a:xfrm>
            <a:off x="3191422" y="1989784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125" name="Oval 124">
            <a:extLst>
              <a:ext uri="{FF2B5EF4-FFF2-40B4-BE49-F238E27FC236}">
                <a16:creationId xmlns:a16="http://schemas.microsoft.com/office/drawing/2014/main" id="{BCB74980-48B8-4579-9A5B-C4EBE496890D}"/>
              </a:ext>
            </a:extLst>
          </p:cNvPr>
          <p:cNvSpPr/>
          <p:nvPr/>
        </p:nvSpPr>
        <p:spPr>
          <a:xfrm>
            <a:off x="3786669" y="1989784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126" name="Oval 125">
            <a:extLst>
              <a:ext uri="{FF2B5EF4-FFF2-40B4-BE49-F238E27FC236}">
                <a16:creationId xmlns:a16="http://schemas.microsoft.com/office/drawing/2014/main" id="{11A9E185-EAFE-4ADC-9D75-798EBBDE4E9E}"/>
              </a:ext>
            </a:extLst>
          </p:cNvPr>
          <p:cNvSpPr/>
          <p:nvPr/>
        </p:nvSpPr>
        <p:spPr>
          <a:xfrm>
            <a:off x="4402229" y="1989784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127" name="Oval 126">
            <a:extLst>
              <a:ext uri="{FF2B5EF4-FFF2-40B4-BE49-F238E27FC236}">
                <a16:creationId xmlns:a16="http://schemas.microsoft.com/office/drawing/2014/main" id="{A942E816-D021-4699-999C-53B551AA3D21}"/>
              </a:ext>
            </a:extLst>
          </p:cNvPr>
          <p:cNvSpPr/>
          <p:nvPr/>
        </p:nvSpPr>
        <p:spPr>
          <a:xfrm>
            <a:off x="5064967" y="1445816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128" name="Rectangle: Rounded Corners 127">
            <a:extLst>
              <a:ext uri="{FF2B5EF4-FFF2-40B4-BE49-F238E27FC236}">
                <a16:creationId xmlns:a16="http://schemas.microsoft.com/office/drawing/2014/main" id="{52D42E86-0D4D-4F2C-871B-743A4848ACD7}"/>
              </a:ext>
            </a:extLst>
          </p:cNvPr>
          <p:cNvSpPr/>
          <p:nvPr/>
        </p:nvSpPr>
        <p:spPr>
          <a:xfrm>
            <a:off x="7287132" y="1127180"/>
            <a:ext cx="3844900" cy="1816045"/>
          </a:xfrm>
          <a:prstGeom prst="roundRect">
            <a:avLst/>
          </a:prstGeom>
          <a:solidFill>
            <a:srgbClr val="FFFF00"/>
          </a:solidFill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b="1" dirty="0">
              <a:solidFill>
                <a:srgbClr val="0000FF"/>
              </a:solidFill>
              <a:latin typeface="UTM Avo" panose="02040603050506020204" pitchFamily="18" charset="0"/>
            </a:endParaRP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12F714C7-AC3A-445F-BB4F-4839E2041C57}"/>
              </a:ext>
            </a:extLst>
          </p:cNvPr>
          <p:cNvSpPr txBox="1"/>
          <p:nvPr/>
        </p:nvSpPr>
        <p:spPr>
          <a:xfrm>
            <a:off x="6939264" y="1330976"/>
            <a:ext cx="4390519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800" b="1" dirty="0">
                <a:solidFill>
                  <a:srgbClr val="0000FF"/>
                </a:solidFill>
                <a:latin typeface="UTM Avo" panose="02040603050506020204" pitchFamily="18" charset="0"/>
              </a:rPr>
              <a:t>11 </a:t>
            </a:r>
            <a:r>
              <a:rPr lang="en-US" sz="2800" b="1" dirty="0" err="1">
                <a:solidFill>
                  <a:srgbClr val="0000FF"/>
                </a:solidFill>
                <a:latin typeface="UTM Avo" panose="02040603050506020204" pitchFamily="18" charset="0"/>
              </a:rPr>
              <a:t>trừ</a:t>
            </a:r>
            <a:r>
              <a:rPr lang="en-US" sz="2800" b="1" dirty="0">
                <a:solidFill>
                  <a:srgbClr val="0000FF"/>
                </a:solidFill>
                <a:latin typeface="UTM Avo" panose="02040603050506020204" pitchFamily="18" charset="0"/>
              </a:rPr>
              <a:t>       </a:t>
            </a:r>
            <a:r>
              <a:rPr lang="en-US" sz="2800" b="1" dirty="0" err="1">
                <a:solidFill>
                  <a:srgbClr val="0000FF"/>
                </a:solidFill>
                <a:latin typeface="UTM Avo" panose="02040603050506020204" pitchFamily="18" charset="0"/>
              </a:rPr>
              <a:t>bằng</a:t>
            </a:r>
            <a:r>
              <a:rPr lang="en-US" sz="2800" b="1" dirty="0">
                <a:solidFill>
                  <a:srgbClr val="0000FF"/>
                </a:solidFill>
                <a:latin typeface="UTM Avo" panose="02040603050506020204" pitchFamily="18" charset="0"/>
              </a:rPr>
              <a:t> 10</a:t>
            </a: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AF75BE5C-0BC2-466A-BA4B-5107EBD2B742}"/>
              </a:ext>
            </a:extLst>
          </p:cNvPr>
          <p:cNvSpPr txBox="1"/>
          <p:nvPr/>
        </p:nvSpPr>
        <p:spPr>
          <a:xfrm>
            <a:off x="7441430" y="2083260"/>
            <a:ext cx="4390519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b="1" dirty="0">
                <a:solidFill>
                  <a:srgbClr val="0000FF"/>
                </a:solidFill>
                <a:latin typeface="UTM Avo" panose="02040603050506020204" pitchFamily="18" charset="0"/>
              </a:rPr>
              <a:t>10 </a:t>
            </a:r>
            <a:r>
              <a:rPr lang="en-US" sz="2800" b="1" dirty="0" err="1">
                <a:solidFill>
                  <a:srgbClr val="0000FF"/>
                </a:solidFill>
                <a:latin typeface="UTM Avo" panose="02040603050506020204" pitchFamily="18" charset="0"/>
              </a:rPr>
              <a:t>trừ</a:t>
            </a:r>
            <a:r>
              <a:rPr lang="en-US" sz="2800" b="1" dirty="0">
                <a:solidFill>
                  <a:srgbClr val="0000FF"/>
                </a:solidFill>
                <a:latin typeface="UTM Avo" panose="02040603050506020204" pitchFamily="18" charset="0"/>
              </a:rPr>
              <a:t>       </a:t>
            </a:r>
            <a:r>
              <a:rPr lang="en-US" sz="2800" b="1" dirty="0" err="1">
                <a:solidFill>
                  <a:srgbClr val="0000FF"/>
                </a:solidFill>
                <a:latin typeface="UTM Avo" panose="02040603050506020204" pitchFamily="18" charset="0"/>
              </a:rPr>
              <a:t>bằng</a:t>
            </a:r>
            <a:r>
              <a:rPr lang="en-US" sz="2800" b="1" dirty="0">
                <a:solidFill>
                  <a:srgbClr val="0000FF"/>
                </a:solidFill>
                <a:latin typeface="UTM Avo" panose="02040603050506020204" pitchFamily="18" charset="0"/>
              </a:rPr>
              <a:t>   </a:t>
            </a:r>
          </a:p>
        </p:txBody>
      </p:sp>
      <p:sp>
        <p:nvSpPr>
          <p:cNvPr id="135" name="Google Shape;248;p5">
            <a:extLst>
              <a:ext uri="{FF2B5EF4-FFF2-40B4-BE49-F238E27FC236}">
                <a16:creationId xmlns:a16="http://schemas.microsoft.com/office/drawing/2014/main" id="{F13A0958-B601-4219-AE18-98661599D13F}"/>
              </a:ext>
            </a:extLst>
          </p:cNvPr>
          <p:cNvSpPr txBox="1"/>
          <p:nvPr/>
        </p:nvSpPr>
        <p:spPr>
          <a:xfrm>
            <a:off x="1382386" y="5263535"/>
            <a:ext cx="3359878" cy="6462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b="1" i="0" u="none" strike="noStrike" cap="none" dirty="0">
                <a:solidFill>
                  <a:srgbClr val="0000FF"/>
                </a:solidFill>
                <a:latin typeface="UTM Avo" panose="02040603050506020204" pitchFamily="18" charset="0"/>
                <a:ea typeface="Calibri"/>
                <a:cs typeface="Calibri"/>
                <a:sym typeface="Calibri"/>
              </a:rPr>
              <a:t>12 – 4 =</a:t>
            </a:r>
            <a:endParaRPr sz="3600" b="1" i="0" u="none" strike="noStrike" cap="none" dirty="0">
              <a:solidFill>
                <a:srgbClr val="0000FF"/>
              </a:solidFill>
              <a:latin typeface="UTM Avo" panose="02040603050506020204" pitchFamily="18" charset="0"/>
              <a:ea typeface="Calibri"/>
              <a:cs typeface="Calibri"/>
              <a:sym typeface="Calibri"/>
            </a:endParaRPr>
          </a:p>
        </p:txBody>
      </p:sp>
      <p:graphicFrame>
        <p:nvGraphicFramePr>
          <p:cNvPr id="137" name="Table 2">
            <a:extLst>
              <a:ext uri="{FF2B5EF4-FFF2-40B4-BE49-F238E27FC236}">
                <a16:creationId xmlns:a16="http://schemas.microsoft.com/office/drawing/2014/main" id="{21839B0D-D09F-458D-8E8A-23B8BF19238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34815057"/>
              </p:ext>
            </p:extLst>
          </p:nvPr>
        </p:nvGraphicFramePr>
        <p:xfrm>
          <a:off x="1801800" y="3856274"/>
          <a:ext cx="3103070" cy="109533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0614">
                  <a:extLst>
                    <a:ext uri="{9D8B030D-6E8A-4147-A177-3AD203B41FA5}">
                      <a16:colId xmlns:a16="http://schemas.microsoft.com/office/drawing/2014/main" val="2154689599"/>
                    </a:ext>
                  </a:extLst>
                </a:gridCol>
                <a:gridCol w="620614">
                  <a:extLst>
                    <a:ext uri="{9D8B030D-6E8A-4147-A177-3AD203B41FA5}">
                      <a16:colId xmlns:a16="http://schemas.microsoft.com/office/drawing/2014/main" val="1060173429"/>
                    </a:ext>
                  </a:extLst>
                </a:gridCol>
                <a:gridCol w="620614">
                  <a:extLst>
                    <a:ext uri="{9D8B030D-6E8A-4147-A177-3AD203B41FA5}">
                      <a16:colId xmlns:a16="http://schemas.microsoft.com/office/drawing/2014/main" val="1189857278"/>
                    </a:ext>
                  </a:extLst>
                </a:gridCol>
                <a:gridCol w="620614">
                  <a:extLst>
                    <a:ext uri="{9D8B030D-6E8A-4147-A177-3AD203B41FA5}">
                      <a16:colId xmlns:a16="http://schemas.microsoft.com/office/drawing/2014/main" val="1126700053"/>
                    </a:ext>
                  </a:extLst>
                </a:gridCol>
                <a:gridCol w="620614">
                  <a:extLst>
                    <a:ext uri="{9D8B030D-6E8A-4147-A177-3AD203B41FA5}">
                      <a16:colId xmlns:a16="http://schemas.microsoft.com/office/drawing/2014/main" val="4032145131"/>
                    </a:ext>
                  </a:extLst>
                </a:gridCol>
              </a:tblGrid>
              <a:tr h="547669"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78329301"/>
                  </a:ext>
                </a:extLst>
              </a:tr>
              <a:tr h="547669"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40449961"/>
                  </a:ext>
                </a:extLst>
              </a:tr>
            </a:tbl>
          </a:graphicData>
        </a:graphic>
      </p:graphicFrame>
      <p:sp>
        <p:nvSpPr>
          <p:cNvPr id="138" name="Oval 137">
            <a:extLst>
              <a:ext uri="{FF2B5EF4-FFF2-40B4-BE49-F238E27FC236}">
                <a16:creationId xmlns:a16="http://schemas.microsoft.com/office/drawing/2014/main" id="{674DD532-3264-4F76-A415-D30B8E30F67C}"/>
              </a:ext>
            </a:extLst>
          </p:cNvPr>
          <p:cNvSpPr/>
          <p:nvPr/>
        </p:nvSpPr>
        <p:spPr>
          <a:xfrm>
            <a:off x="1960063" y="3962889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139" name="Oval 138">
            <a:extLst>
              <a:ext uri="{FF2B5EF4-FFF2-40B4-BE49-F238E27FC236}">
                <a16:creationId xmlns:a16="http://schemas.microsoft.com/office/drawing/2014/main" id="{CAD47CC0-6C29-4A79-B9DE-B990D755B670}"/>
              </a:ext>
            </a:extLst>
          </p:cNvPr>
          <p:cNvSpPr/>
          <p:nvPr/>
        </p:nvSpPr>
        <p:spPr>
          <a:xfrm>
            <a:off x="2555310" y="3962889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140" name="Oval 139">
            <a:extLst>
              <a:ext uri="{FF2B5EF4-FFF2-40B4-BE49-F238E27FC236}">
                <a16:creationId xmlns:a16="http://schemas.microsoft.com/office/drawing/2014/main" id="{FA360878-9C18-40E8-815B-B36681AAC3D3}"/>
              </a:ext>
            </a:extLst>
          </p:cNvPr>
          <p:cNvSpPr/>
          <p:nvPr/>
        </p:nvSpPr>
        <p:spPr>
          <a:xfrm>
            <a:off x="3191422" y="3962889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141" name="Oval 140">
            <a:extLst>
              <a:ext uri="{FF2B5EF4-FFF2-40B4-BE49-F238E27FC236}">
                <a16:creationId xmlns:a16="http://schemas.microsoft.com/office/drawing/2014/main" id="{C1BA4A02-DADC-435F-AE08-FB126F2A518B}"/>
              </a:ext>
            </a:extLst>
          </p:cNvPr>
          <p:cNvSpPr/>
          <p:nvPr/>
        </p:nvSpPr>
        <p:spPr>
          <a:xfrm>
            <a:off x="3786669" y="3962889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142" name="Oval 141">
            <a:extLst>
              <a:ext uri="{FF2B5EF4-FFF2-40B4-BE49-F238E27FC236}">
                <a16:creationId xmlns:a16="http://schemas.microsoft.com/office/drawing/2014/main" id="{8819F4F9-385B-4F1E-81FF-91E13D863586}"/>
              </a:ext>
            </a:extLst>
          </p:cNvPr>
          <p:cNvSpPr/>
          <p:nvPr/>
        </p:nvSpPr>
        <p:spPr>
          <a:xfrm>
            <a:off x="4402229" y="3962889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143" name="Oval 142">
            <a:extLst>
              <a:ext uri="{FF2B5EF4-FFF2-40B4-BE49-F238E27FC236}">
                <a16:creationId xmlns:a16="http://schemas.microsoft.com/office/drawing/2014/main" id="{9AE2078C-4088-4ED7-912A-27F53D357D4B}"/>
              </a:ext>
            </a:extLst>
          </p:cNvPr>
          <p:cNvSpPr/>
          <p:nvPr/>
        </p:nvSpPr>
        <p:spPr>
          <a:xfrm>
            <a:off x="1960063" y="4506856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144" name="Oval 143">
            <a:extLst>
              <a:ext uri="{FF2B5EF4-FFF2-40B4-BE49-F238E27FC236}">
                <a16:creationId xmlns:a16="http://schemas.microsoft.com/office/drawing/2014/main" id="{2B28372B-E44E-4A42-8C15-6AEA4FBDA55F}"/>
              </a:ext>
            </a:extLst>
          </p:cNvPr>
          <p:cNvSpPr/>
          <p:nvPr/>
        </p:nvSpPr>
        <p:spPr>
          <a:xfrm>
            <a:off x="2555310" y="4506856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145" name="Oval 144">
            <a:extLst>
              <a:ext uri="{FF2B5EF4-FFF2-40B4-BE49-F238E27FC236}">
                <a16:creationId xmlns:a16="http://schemas.microsoft.com/office/drawing/2014/main" id="{6EC64F2B-295D-4937-8B9F-517D831ECA7E}"/>
              </a:ext>
            </a:extLst>
          </p:cNvPr>
          <p:cNvSpPr/>
          <p:nvPr/>
        </p:nvSpPr>
        <p:spPr>
          <a:xfrm>
            <a:off x="3191422" y="4506856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146" name="Oval 145">
            <a:extLst>
              <a:ext uri="{FF2B5EF4-FFF2-40B4-BE49-F238E27FC236}">
                <a16:creationId xmlns:a16="http://schemas.microsoft.com/office/drawing/2014/main" id="{0694881B-5FAD-40D7-96EB-81488309C018}"/>
              </a:ext>
            </a:extLst>
          </p:cNvPr>
          <p:cNvSpPr/>
          <p:nvPr/>
        </p:nvSpPr>
        <p:spPr>
          <a:xfrm>
            <a:off x="3786669" y="4506856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147" name="Oval 146">
            <a:extLst>
              <a:ext uri="{FF2B5EF4-FFF2-40B4-BE49-F238E27FC236}">
                <a16:creationId xmlns:a16="http://schemas.microsoft.com/office/drawing/2014/main" id="{206128EB-1C8B-4D3D-B29F-07905B25CD3A}"/>
              </a:ext>
            </a:extLst>
          </p:cNvPr>
          <p:cNvSpPr/>
          <p:nvPr/>
        </p:nvSpPr>
        <p:spPr>
          <a:xfrm>
            <a:off x="4402229" y="4506856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148" name="Oval 147">
            <a:extLst>
              <a:ext uri="{FF2B5EF4-FFF2-40B4-BE49-F238E27FC236}">
                <a16:creationId xmlns:a16="http://schemas.microsoft.com/office/drawing/2014/main" id="{0F140AF3-11E2-4083-AE2E-FEDD9BF27D20}"/>
              </a:ext>
            </a:extLst>
          </p:cNvPr>
          <p:cNvSpPr/>
          <p:nvPr/>
        </p:nvSpPr>
        <p:spPr>
          <a:xfrm>
            <a:off x="5064967" y="3962888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149" name="Rectangle: Rounded Corners 148">
            <a:extLst>
              <a:ext uri="{FF2B5EF4-FFF2-40B4-BE49-F238E27FC236}">
                <a16:creationId xmlns:a16="http://schemas.microsoft.com/office/drawing/2014/main" id="{5FD102D7-839A-49C3-B5F1-655F915C914D}"/>
              </a:ext>
            </a:extLst>
          </p:cNvPr>
          <p:cNvSpPr/>
          <p:nvPr/>
        </p:nvSpPr>
        <p:spPr>
          <a:xfrm>
            <a:off x="7287132" y="3644252"/>
            <a:ext cx="3844900" cy="1816045"/>
          </a:xfrm>
          <a:prstGeom prst="roundRect">
            <a:avLst/>
          </a:prstGeom>
          <a:solidFill>
            <a:srgbClr val="FFFF00"/>
          </a:solidFill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b="1" dirty="0">
              <a:solidFill>
                <a:srgbClr val="0000FF"/>
              </a:solidFill>
              <a:latin typeface="UTM Avo" panose="02040603050506020204" pitchFamily="18" charset="0"/>
            </a:endParaRPr>
          </a:p>
        </p:txBody>
      </p:sp>
      <p:sp>
        <p:nvSpPr>
          <p:cNvPr id="150" name="TextBox 149">
            <a:extLst>
              <a:ext uri="{FF2B5EF4-FFF2-40B4-BE49-F238E27FC236}">
                <a16:creationId xmlns:a16="http://schemas.microsoft.com/office/drawing/2014/main" id="{2D2B87E3-0EB5-4B5F-870A-08541251C8E7}"/>
              </a:ext>
            </a:extLst>
          </p:cNvPr>
          <p:cNvSpPr txBox="1"/>
          <p:nvPr/>
        </p:nvSpPr>
        <p:spPr>
          <a:xfrm>
            <a:off x="6911832" y="3848048"/>
            <a:ext cx="4390519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2800" b="1" dirty="0">
                <a:solidFill>
                  <a:srgbClr val="0000FF"/>
                </a:solidFill>
                <a:latin typeface="UTM Avo" panose="02040603050506020204" pitchFamily="18" charset="0"/>
              </a:rPr>
              <a:t>12 </a:t>
            </a:r>
            <a:r>
              <a:rPr lang="en-US" sz="2800" b="1" dirty="0" err="1">
                <a:solidFill>
                  <a:srgbClr val="0000FF"/>
                </a:solidFill>
                <a:latin typeface="UTM Avo" panose="02040603050506020204" pitchFamily="18" charset="0"/>
              </a:rPr>
              <a:t>trừ</a:t>
            </a:r>
            <a:r>
              <a:rPr lang="en-US" sz="2800" b="1" dirty="0">
                <a:solidFill>
                  <a:srgbClr val="0000FF"/>
                </a:solidFill>
                <a:latin typeface="UTM Avo" panose="02040603050506020204" pitchFamily="18" charset="0"/>
              </a:rPr>
              <a:t>       </a:t>
            </a:r>
            <a:r>
              <a:rPr lang="en-US" sz="2800" b="1" dirty="0" err="1">
                <a:solidFill>
                  <a:srgbClr val="0000FF"/>
                </a:solidFill>
                <a:latin typeface="UTM Avo" panose="02040603050506020204" pitchFamily="18" charset="0"/>
              </a:rPr>
              <a:t>bằng</a:t>
            </a:r>
            <a:r>
              <a:rPr lang="en-US" sz="2800" b="1" dirty="0">
                <a:solidFill>
                  <a:srgbClr val="0000FF"/>
                </a:solidFill>
                <a:latin typeface="UTM Avo" panose="02040603050506020204" pitchFamily="18" charset="0"/>
              </a:rPr>
              <a:t> 10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D50DF436-4540-40CB-830D-9874B3737F41}"/>
              </a:ext>
            </a:extLst>
          </p:cNvPr>
          <p:cNvSpPr txBox="1"/>
          <p:nvPr/>
        </p:nvSpPr>
        <p:spPr>
          <a:xfrm>
            <a:off x="7394874" y="4633079"/>
            <a:ext cx="4390519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b="1" dirty="0">
                <a:solidFill>
                  <a:srgbClr val="0000FF"/>
                </a:solidFill>
                <a:latin typeface="UTM Avo" panose="02040603050506020204" pitchFamily="18" charset="0"/>
              </a:rPr>
              <a:t>10 </a:t>
            </a:r>
            <a:r>
              <a:rPr lang="en-US" sz="2800" b="1" dirty="0" err="1">
                <a:solidFill>
                  <a:srgbClr val="0000FF"/>
                </a:solidFill>
                <a:latin typeface="UTM Avo" panose="02040603050506020204" pitchFamily="18" charset="0"/>
              </a:rPr>
              <a:t>trừ</a:t>
            </a:r>
            <a:r>
              <a:rPr lang="en-US" sz="2800" b="1" dirty="0">
                <a:solidFill>
                  <a:srgbClr val="0000FF"/>
                </a:solidFill>
                <a:latin typeface="UTM Avo" panose="02040603050506020204" pitchFamily="18" charset="0"/>
              </a:rPr>
              <a:t>       </a:t>
            </a:r>
            <a:r>
              <a:rPr lang="en-US" sz="2800" b="1" dirty="0" err="1">
                <a:solidFill>
                  <a:srgbClr val="0000FF"/>
                </a:solidFill>
                <a:latin typeface="UTM Avo" panose="02040603050506020204" pitchFamily="18" charset="0"/>
              </a:rPr>
              <a:t>bằng</a:t>
            </a:r>
            <a:r>
              <a:rPr lang="en-US" sz="2800" b="1" dirty="0">
                <a:solidFill>
                  <a:srgbClr val="0000FF"/>
                </a:solidFill>
                <a:latin typeface="UTM Avo" panose="02040603050506020204" pitchFamily="18" charset="0"/>
              </a:rPr>
              <a:t>   </a:t>
            </a:r>
          </a:p>
        </p:txBody>
      </p:sp>
      <p:sp>
        <p:nvSpPr>
          <p:cNvPr id="155" name="Oval 154">
            <a:extLst>
              <a:ext uri="{FF2B5EF4-FFF2-40B4-BE49-F238E27FC236}">
                <a16:creationId xmlns:a16="http://schemas.microsoft.com/office/drawing/2014/main" id="{7CF64B83-D16F-4078-A299-6B6DBBDBFFC9}"/>
              </a:ext>
            </a:extLst>
          </p:cNvPr>
          <p:cNvSpPr/>
          <p:nvPr/>
        </p:nvSpPr>
        <p:spPr>
          <a:xfrm>
            <a:off x="5550684" y="3938798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83DD17DC-8915-4756-ACF2-36A2009D21A2}"/>
              </a:ext>
            </a:extLst>
          </p:cNvPr>
          <p:cNvCxnSpPr/>
          <p:nvPr/>
        </p:nvCxnSpPr>
        <p:spPr>
          <a:xfrm>
            <a:off x="5064967" y="1330976"/>
            <a:ext cx="340035" cy="523220"/>
          </a:xfrm>
          <a:prstGeom prst="line">
            <a:avLst/>
          </a:prstGeom>
          <a:ln w="28575">
            <a:solidFill>
              <a:srgbClr val="00006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7" name="Straight Connector 156">
            <a:extLst>
              <a:ext uri="{FF2B5EF4-FFF2-40B4-BE49-F238E27FC236}">
                <a16:creationId xmlns:a16="http://schemas.microsoft.com/office/drawing/2014/main" id="{32415641-F9A1-4FCC-B463-ADB00CF81894}"/>
              </a:ext>
            </a:extLst>
          </p:cNvPr>
          <p:cNvCxnSpPr/>
          <p:nvPr/>
        </p:nvCxnSpPr>
        <p:spPr>
          <a:xfrm>
            <a:off x="4364920" y="1321669"/>
            <a:ext cx="340035" cy="523220"/>
          </a:xfrm>
          <a:prstGeom prst="line">
            <a:avLst/>
          </a:prstGeom>
          <a:ln w="28575">
            <a:solidFill>
              <a:srgbClr val="00006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8" name="Straight Connector 157">
            <a:extLst>
              <a:ext uri="{FF2B5EF4-FFF2-40B4-BE49-F238E27FC236}">
                <a16:creationId xmlns:a16="http://schemas.microsoft.com/office/drawing/2014/main" id="{58F78A27-7F2F-43CB-9684-7D1487E06F66}"/>
              </a:ext>
            </a:extLst>
          </p:cNvPr>
          <p:cNvCxnSpPr/>
          <p:nvPr/>
        </p:nvCxnSpPr>
        <p:spPr>
          <a:xfrm>
            <a:off x="5536226" y="3872137"/>
            <a:ext cx="340035" cy="523220"/>
          </a:xfrm>
          <a:prstGeom prst="line">
            <a:avLst/>
          </a:prstGeom>
          <a:ln w="28575">
            <a:solidFill>
              <a:srgbClr val="00006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9" name="Straight Connector 158">
            <a:extLst>
              <a:ext uri="{FF2B5EF4-FFF2-40B4-BE49-F238E27FC236}">
                <a16:creationId xmlns:a16="http://schemas.microsoft.com/office/drawing/2014/main" id="{67DB8A57-F02F-4414-8E7C-137160F12EBE}"/>
              </a:ext>
            </a:extLst>
          </p:cNvPr>
          <p:cNvCxnSpPr/>
          <p:nvPr/>
        </p:nvCxnSpPr>
        <p:spPr>
          <a:xfrm>
            <a:off x="5029482" y="3880723"/>
            <a:ext cx="340035" cy="523220"/>
          </a:xfrm>
          <a:prstGeom prst="line">
            <a:avLst/>
          </a:prstGeom>
          <a:ln w="28575">
            <a:solidFill>
              <a:srgbClr val="00006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0" name="Straight Connector 159">
            <a:extLst>
              <a:ext uri="{FF2B5EF4-FFF2-40B4-BE49-F238E27FC236}">
                <a16:creationId xmlns:a16="http://schemas.microsoft.com/office/drawing/2014/main" id="{D403D41B-B39C-4C24-BE7F-06D03CE0912D}"/>
              </a:ext>
            </a:extLst>
          </p:cNvPr>
          <p:cNvCxnSpPr/>
          <p:nvPr/>
        </p:nvCxnSpPr>
        <p:spPr>
          <a:xfrm>
            <a:off x="4329205" y="3831678"/>
            <a:ext cx="340035" cy="523220"/>
          </a:xfrm>
          <a:prstGeom prst="line">
            <a:avLst/>
          </a:prstGeom>
          <a:ln w="28575">
            <a:solidFill>
              <a:srgbClr val="00006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1" name="Straight Connector 160">
            <a:extLst>
              <a:ext uri="{FF2B5EF4-FFF2-40B4-BE49-F238E27FC236}">
                <a16:creationId xmlns:a16="http://schemas.microsoft.com/office/drawing/2014/main" id="{6E19E797-94B0-4FD3-9BC2-E7712DF11084}"/>
              </a:ext>
            </a:extLst>
          </p:cNvPr>
          <p:cNvCxnSpPr/>
          <p:nvPr/>
        </p:nvCxnSpPr>
        <p:spPr>
          <a:xfrm>
            <a:off x="3738169" y="3848048"/>
            <a:ext cx="340035" cy="523220"/>
          </a:xfrm>
          <a:prstGeom prst="line">
            <a:avLst/>
          </a:prstGeom>
          <a:ln w="28575">
            <a:solidFill>
              <a:srgbClr val="00006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controls>
      <mc:AlternateContent xmlns:mc="http://schemas.openxmlformats.org/markup-compatibility/2006">
        <mc:Choice xmlns:v="urn:schemas-microsoft-com:vml" Requires="v">
          <p:control spid="1314" name="TextBox1" r:id="rId2" imgW="676440" imgH="619200"/>
        </mc:Choice>
        <mc:Fallback>
          <p:control name="TextBox1" r:id="rId2" imgW="676440" imgH="619200">
            <p:pic>
              <p:nvPicPr>
                <p:cNvPr id="10" name="TextBox1">
                  <a:extLst>
                    <a:ext uri="{FF2B5EF4-FFF2-40B4-BE49-F238E27FC236}">
                      <a16:creationId xmlns:a16="http://schemas.microsoft.com/office/drawing/2014/main" id="{94101BD1-7D4C-408C-A2A1-A11BBA8AC6D1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4126704" y="2746463"/>
                  <a:ext cx="678721" cy="621694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315" name="TextBox2" r:id="rId3" imgW="542880" imgH="485640"/>
        </mc:Choice>
        <mc:Fallback>
          <p:control name="TextBox2" r:id="rId3" imgW="542880" imgH="485640">
            <p:pic>
              <p:nvPicPr>
                <p:cNvPr id="131" name="TextBox2">
                  <a:extLst>
                    <a:ext uri="{FF2B5EF4-FFF2-40B4-BE49-F238E27FC236}">
                      <a16:creationId xmlns:a16="http://schemas.microsoft.com/office/drawing/2014/main" id="{D0AF7C99-49FF-4A60-8E2E-D4720B7A3CF3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8671389" y="1336566"/>
                  <a:ext cx="538193" cy="487964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316" name="TextBox3" r:id="rId4" imgW="542880" imgH="485640"/>
        </mc:Choice>
        <mc:Fallback>
          <p:control name="TextBox3" r:id="rId4" imgW="542880" imgH="485640">
            <p:pic>
              <p:nvPicPr>
                <p:cNvPr id="133" name="TextBox3">
                  <a:extLst>
                    <a:ext uri="{FF2B5EF4-FFF2-40B4-BE49-F238E27FC236}">
                      <a16:creationId xmlns:a16="http://schemas.microsoft.com/office/drawing/2014/main" id="{B4980ADE-D821-4CB0-838F-3BAED44E0F41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8700863" y="2090876"/>
                  <a:ext cx="538193" cy="487964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317" name="TextBox4" r:id="rId5" imgW="542880" imgH="485640"/>
        </mc:Choice>
        <mc:Fallback>
          <p:control name="TextBox4" r:id="rId5" imgW="542880" imgH="485640">
            <p:pic>
              <p:nvPicPr>
                <p:cNvPr id="134" name="TextBox4">
                  <a:extLst>
                    <a:ext uri="{FF2B5EF4-FFF2-40B4-BE49-F238E27FC236}">
                      <a16:creationId xmlns:a16="http://schemas.microsoft.com/office/drawing/2014/main" id="{297187AD-E555-4FDC-B2C3-DA27FAC014FC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0439541" y="2077082"/>
                  <a:ext cx="538193" cy="487964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318" name="TextBox5" r:id="rId6" imgW="676440" imgH="619200"/>
        </mc:Choice>
        <mc:Fallback>
          <p:control name="TextBox5" r:id="rId6" imgW="676440" imgH="619200">
            <p:pic>
              <p:nvPicPr>
                <p:cNvPr id="136" name="TextBox5">
                  <a:extLst>
                    <a:ext uri="{FF2B5EF4-FFF2-40B4-BE49-F238E27FC236}">
                      <a16:creationId xmlns:a16="http://schemas.microsoft.com/office/drawing/2014/main" id="{76DDBADD-704A-4226-A5F0-87BA4F3DD387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4126704" y="5263535"/>
                  <a:ext cx="678721" cy="621694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319" name="TextBox6" r:id="rId7" imgW="542880" imgH="485640"/>
        </mc:Choice>
        <mc:Fallback>
          <p:control name="TextBox6" r:id="rId7" imgW="542880" imgH="485640">
            <p:pic>
              <p:nvPicPr>
                <p:cNvPr id="151" name="TextBox6">
                  <a:extLst>
                    <a:ext uri="{FF2B5EF4-FFF2-40B4-BE49-F238E27FC236}">
                      <a16:creationId xmlns:a16="http://schemas.microsoft.com/office/drawing/2014/main" id="{85F5A3B0-4B32-4354-B1C3-A6C11920B934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8643040" y="3870849"/>
                  <a:ext cx="538193" cy="487964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320" name="TextBox7" r:id="rId8" imgW="542880" imgH="485640"/>
        </mc:Choice>
        <mc:Fallback>
          <p:control name="TextBox7" r:id="rId8" imgW="542880" imgH="485640">
            <p:pic>
              <p:nvPicPr>
                <p:cNvPr id="152" name="TextBox7">
                  <a:extLst>
                    <a:ext uri="{FF2B5EF4-FFF2-40B4-BE49-F238E27FC236}">
                      <a16:creationId xmlns:a16="http://schemas.microsoft.com/office/drawing/2014/main" id="{D2A1FD2E-F4F2-43C9-AE9E-68B3BBACAF8C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8643040" y="4659561"/>
                  <a:ext cx="538193" cy="487964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321" name="TextBox8" r:id="rId9" imgW="542880" imgH="485640"/>
        </mc:Choice>
        <mc:Fallback>
          <p:control name="TextBox8" r:id="rId9" imgW="542880" imgH="485640">
            <p:pic>
              <p:nvPicPr>
                <p:cNvPr id="153" name="TextBox8">
                  <a:extLst>
                    <a:ext uri="{FF2B5EF4-FFF2-40B4-BE49-F238E27FC236}">
                      <a16:creationId xmlns:a16="http://schemas.microsoft.com/office/drawing/2014/main" id="{71B34830-F0A2-403A-B606-DCF67BE5BB7E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0390200" y="4641956"/>
                  <a:ext cx="538193" cy="487964"/>
                </a:xfrm>
                <a:prstGeom prst="rect">
                  <a:avLst/>
                </a:prstGeom>
              </p:spPr>
            </p:pic>
          </p:control>
        </mc:Fallback>
      </mc:AlternateContent>
    </p:controls>
    <p:extLst>
      <p:ext uri="{BB962C8B-B14F-4D97-AF65-F5344CB8AC3E}">
        <p14:creationId xmlns:p14="http://schemas.microsoft.com/office/powerpoint/2010/main" val="417930745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0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50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1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4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7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0" dur="10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3" dur="1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6" dur="1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9" dur="1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2" dur="1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5" dur="1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8" dur="1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1" dur="1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8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69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70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71" dur="5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"/>
                            </p:stCondLst>
                            <p:childTnLst>
                              <p:par>
                                <p:cTn id="73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79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80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81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82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500"/>
                            </p:stCondLst>
                            <p:childTnLst>
                              <p:par>
                                <p:cTn id="84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94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97" dur="1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0" dur="10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3" dur="10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6" dur="10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9" dur="10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12" dur="1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15" dur="1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18" dur="10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1" dur="10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4" dur="10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7" dur="10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31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132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133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134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25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36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137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138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139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500"/>
                            </p:stCondLst>
                            <p:childTnLst>
                              <p:par>
                                <p:cTn id="141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43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46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50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151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152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153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25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55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156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157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158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500"/>
                            </p:stCondLst>
                            <p:childTnLst>
                              <p:par>
                                <p:cTn id="160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62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3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65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66" grpId="0" animBg="1"/>
      <p:bldP spid="68" grpId="0" animBg="1"/>
      <p:bldP spid="77" grpId="0" animBg="1"/>
      <p:bldP spid="103" grpId="0" animBg="1"/>
      <p:bldP spid="109" grpId="0" animBg="1"/>
      <p:bldP spid="109" grpId="1" animBg="1"/>
      <p:bldP spid="110" grpId="0" animBg="1"/>
      <p:bldP spid="123" grpId="0" animBg="1"/>
      <p:bldP spid="124" grpId="0" animBg="1"/>
      <p:bldP spid="125" grpId="0" animBg="1"/>
      <p:bldP spid="126" grpId="0" animBg="1"/>
      <p:bldP spid="127" grpId="0" animBg="1"/>
      <p:bldP spid="127" grpId="1" animBg="1"/>
      <p:bldP spid="128" grpId="0" animBg="1"/>
      <p:bldP spid="135" grpId="0"/>
      <p:bldP spid="138" grpId="0" animBg="1"/>
      <p:bldP spid="139" grpId="0" animBg="1"/>
      <p:bldP spid="140" grpId="0" animBg="1"/>
      <p:bldP spid="141" grpId="0" animBg="1"/>
      <p:bldP spid="141" grpId="1" animBg="1"/>
      <p:bldP spid="142" grpId="0" animBg="1"/>
      <p:bldP spid="142" grpId="1" animBg="1"/>
      <p:bldP spid="143" grpId="0" animBg="1"/>
      <p:bldP spid="144" grpId="0" animBg="1"/>
      <p:bldP spid="145" grpId="0" animBg="1"/>
      <p:bldP spid="146" grpId="0" animBg="1"/>
      <p:bldP spid="147" grpId="0" animBg="1"/>
      <p:bldP spid="148" grpId="0" animBg="1"/>
      <p:bldP spid="148" grpId="1" animBg="1"/>
      <p:bldP spid="149" grpId="0" animBg="1"/>
      <p:bldP spid="150" grpId="0"/>
      <p:bldP spid="154" grpId="0"/>
      <p:bldP spid="155" grpId="0" animBg="1"/>
      <p:bldP spid="155" grpId="1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8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" name="Picture 87"/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111"/>
          <a:stretch/>
        </p:blipFill>
        <p:spPr>
          <a:xfrm>
            <a:off x="-1" y="6350"/>
            <a:ext cx="12203311" cy="6432951"/>
          </a:xfrm>
          <a:prstGeom prst="rect">
            <a:avLst/>
          </a:prstGeom>
        </p:spPr>
      </p:pic>
      <p:grpSp>
        <p:nvGrpSpPr>
          <p:cNvPr id="70" name="Group 69">
            <a:extLst>
              <a:ext uri="{FF2B5EF4-FFF2-40B4-BE49-F238E27FC236}">
                <a16:creationId xmlns:a16="http://schemas.microsoft.com/office/drawing/2014/main" id="{74A74484-3D82-4D00-BA4F-5DA84C92D094}"/>
              </a:ext>
            </a:extLst>
          </p:cNvPr>
          <p:cNvGrpSpPr/>
          <p:nvPr/>
        </p:nvGrpSpPr>
        <p:grpSpPr>
          <a:xfrm>
            <a:off x="4793779" y="206540"/>
            <a:ext cx="2163726" cy="740920"/>
            <a:chOff x="1237837" y="479568"/>
            <a:chExt cx="2144287" cy="669621"/>
          </a:xfrm>
        </p:grpSpPr>
        <p:sp>
          <p:nvSpPr>
            <p:cNvPr id="72" name="Flowchart: Alternate Process 71">
              <a:extLst>
                <a:ext uri="{FF2B5EF4-FFF2-40B4-BE49-F238E27FC236}">
                  <a16:creationId xmlns:a16="http://schemas.microsoft.com/office/drawing/2014/main" id="{42EA427A-B766-4C12-B2F4-9CCA45E5F087}"/>
                </a:ext>
              </a:extLst>
            </p:cNvPr>
            <p:cNvSpPr/>
            <p:nvPr/>
          </p:nvSpPr>
          <p:spPr>
            <a:xfrm>
              <a:off x="1757878" y="605707"/>
              <a:ext cx="1624246" cy="492172"/>
            </a:xfrm>
            <a:prstGeom prst="flowChartAlternateProcess">
              <a:avLst/>
            </a:prstGeom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0"/>
              </a:camera>
              <a:lightRig rig="glow" dir="t">
                <a:rot lat="0" lon="0" rev="4800000"/>
              </a:lightRig>
            </a:scene3d>
            <a:sp3d prstMaterial="matte">
              <a:bevelT w="1270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800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Tính</a:t>
              </a:r>
              <a:r>
                <a:rPr lang="en-US" sz="2800" b="1" dirty="0">
                  <a:latin typeface="UTM Avo" panose="02040603050506020204" pitchFamily="18" charset="0"/>
                  <a:cs typeface="Arial" panose="020B0604020202020204" pitchFamily="34" charset="0"/>
                </a:rPr>
                <a:t>:</a:t>
              </a:r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E03A5407-0C34-4B8C-910D-D39121D0F49B}"/>
                </a:ext>
              </a:extLst>
            </p:cNvPr>
            <p:cNvSpPr/>
            <p:nvPr/>
          </p:nvSpPr>
          <p:spPr>
            <a:xfrm>
              <a:off x="1237837" y="479568"/>
              <a:ext cx="727622" cy="669621"/>
            </a:xfrm>
            <a:prstGeom prst="ellipse">
              <a:avLst/>
            </a:prstGeom>
            <a:ln/>
            <a:scene3d>
              <a:camera prst="perspectiveFront"/>
              <a:lightRig rig="threePt" dir="t"/>
            </a:scene3d>
            <a:sp3d>
              <a:bevelT w="139700" h="139700" prst="divot"/>
            </a:sp3d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b="1" dirty="0">
                  <a:solidFill>
                    <a:schemeClr val="bg1"/>
                  </a:solidFill>
                  <a:latin typeface="UTM Avo" panose="02040603050506020204" pitchFamily="18" charset="0"/>
                  <a:cs typeface="Arial" panose="020B0604020202020204" pitchFamily="34" charset="0"/>
                </a:rPr>
                <a:t>2</a:t>
              </a:r>
            </a:p>
          </p:txBody>
        </p:sp>
      </p:grpSp>
      <p:sp>
        <p:nvSpPr>
          <p:cNvPr id="11" name="Google Shape;248;p5">
            <a:extLst>
              <a:ext uri="{FF2B5EF4-FFF2-40B4-BE49-F238E27FC236}">
                <a16:creationId xmlns:a16="http://schemas.microsoft.com/office/drawing/2014/main" id="{88AD9F64-5749-48AC-A667-AAB8F6952D7E}"/>
              </a:ext>
            </a:extLst>
          </p:cNvPr>
          <p:cNvSpPr txBox="1"/>
          <p:nvPr/>
        </p:nvSpPr>
        <p:spPr>
          <a:xfrm>
            <a:off x="1199153" y="2617237"/>
            <a:ext cx="2405484" cy="6462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b="1" i="0" u="none" strike="noStrike" cap="none" dirty="0">
                <a:solidFill>
                  <a:srgbClr val="002060"/>
                </a:solidFill>
                <a:latin typeface="UTM Avo" panose="02040603050506020204" pitchFamily="18" charset="0"/>
                <a:ea typeface="Calibri"/>
                <a:cs typeface="Calibri"/>
                <a:sym typeface="Calibri"/>
              </a:rPr>
              <a:t>12 – 7 =</a:t>
            </a:r>
            <a:endParaRPr sz="3600" b="1" i="0" u="none" strike="noStrike" cap="none" dirty="0">
              <a:solidFill>
                <a:srgbClr val="002060"/>
              </a:solidFill>
              <a:latin typeface="UTM Avo" panose="02040603050506020204" pitchFamily="18" charset="0"/>
              <a:ea typeface="Calibri"/>
              <a:cs typeface="Calibri"/>
              <a:sym typeface="Calibri"/>
            </a:endParaRPr>
          </a:p>
        </p:txBody>
      </p:sp>
      <p:sp>
        <p:nvSpPr>
          <p:cNvPr id="103" name="Google Shape;248;p5">
            <a:extLst>
              <a:ext uri="{FF2B5EF4-FFF2-40B4-BE49-F238E27FC236}">
                <a16:creationId xmlns:a16="http://schemas.microsoft.com/office/drawing/2014/main" id="{BD69F2BB-FA4A-4332-8D68-F493270A316F}"/>
              </a:ext>
            </a:extLst>
          </p:cNvPr>
          <p:cNvSpPr txBox="1"/>
          <p:nvPr/>
        </p:nvSpPr>
        <p:spPr>
          <a:xfrm>
            <a:off x="6627057" y="2711678"/>
            <a:ext cx="2405484" cy="6462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b="1" i="0" u="none" strike="noStrike" cap="none" dirty="0">
                <a:solidFill>
                  <a:srgbClr val="002060"/>
                </a:solidFill>
                <a:latin typeface="UTM Avo" panose="02040603050506020204" pitchFamily="18" charset="0"/>
                <a:ea typeface="Calibri"/>
                <a:cs typeface="Calibri"/>
                <a:sym typeface="Calibri"/>
              </a:rPr>
              <a:t>14 – 5 =</a:t>
            </a:r>
            <a:endParaRPr sz="3600" b="1" i="0" u="none" strike="noStrike" cap="none" dirty="0">
              <a:solidFill>
                <a:srgbClr val="002060"/>
              </a:solidFill>
              <a:latin typeface="UTM Avo" panose="02040603050506020204" pitchFamily="18" charset="0"/>
              <a:ea typeface="Calibri"/>
              <a:cs typeface="Calibri"/>
              <a:sym typeface="Calibri"/>
            </a:endParaRPr>
          </a:p>
        </p:txBody>
      </p:sp>
      <p:sp>
        <p:nvSpPr>
          <p:cNvPr id="104" name="Google Shape;248;p5">
            <a:extLst>
              <a:ext uri="{FF2B5EF4-FFF2-40B4-BE49-F238E27FC236}">
                <a16:creationId xmlns:a16="http://schemas.microsoft.com/office/drawing/2014/main" id="{FABB9531-E6CF-41F2-AAE7-E794C06696D6}"/>
              </a:ext>
            </a:extLst>
          </p:cNvPr>
          <p:cNvSpPr txBox="1"/>
          <p:nvPr/>
        </p:nvSpPr>
        <p:spPr>
          <a:xfrm>
            <a:off x="1476801" y="5333119"/>
            <a:ext cx="2405484" cy="6462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b="1" i="0" u="none" strike="noStrike" cap="none" dirty="0">
                <a:solidFill>
                  <a:srgbClr val="002060"/>
                </a:solidFill>
                <a:latin typeface="UTM Avo" panose="02040603050506020204" pitchFamily="18" charset="0"/>
                <a:ea typeface="Calibri"/>
                <a:cs typeface="Calibri"/>
                <a:sym typeface="Calibri"/>
              </a:rPr>
              <a:t>11 – 4 =</a:t>
            </a:r>
            <a:endParaRPr sz="3600" b="1" i="0" u="none" strike="noStrike" cap="none" dirty="0">
              <a:solidFill>
                <a:srgbClr val="002060"/>
              </a:solidFill>
              <a:latin typeface="UTM Avo" panose="02040603050506020204" pitchFamily="18" charset="0"/>
              <a:ea typeface="Calibri"/>
              <a:cs typeface="Calibri"/>
              <a:sym typeface="Calibri"/>
            </a:endParaRPr>
          </a:p>
        </p:txBody>
      </p:sp>
      <p:sp>
        <p:nvSpPr>
          <p:cNvPr id="105" name="Google Shape;248;p5">
            <a:extLst>
              <a:ext uri="{FF2B5EF4-FFF2-40B4-BE49-F238E27FC236}">
                <a16:creationId xmlns:a16="http://schemas.microsoft.com/office/drawing/2014/main" id="{813E11C0-CFF8-4F2D-91F9-58E30FD298BF}"/>
              </a:ext>
            </a:extLst>
          </p:cNvPr>
          <p:cNvSpPr txBox="1"/>
          <p:nvPr/>
        </p:nvSpPr>
        <p:spPr>
          <a:xfrm>
            <a:off x="6627057" y="5347116"/>
            <a:ext cx="2405484" cy="6462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b="1" dirty="0">
                <a:solidFill>
                  <a:srgbClr val="002060"/>
                </a:solidFill>
                <a:latin typeface="UTM Avo" panose="02040603050506020204" pitchFamily="18" charset="0"/>
                <a:ea typeface="Calibri"/>
                <a:cs typeface="Calibri"/>
                <a:sym typeface="Calibri"/>
              </a:rPr>
              <a:t>11 – 7 </a:t>
            </a:r>
            <a:r>
              <a:rPr lang="en-US" sz="3600" b="1" i="0" u="none" strike="noStrike" cap="none" dirty="0">
                <a:solidFill>
                  <a:srgbClr val="002060"/>
                </a:solidFill>
                <a:latin typeface="UTM Avo" panose="02040603050506020204" pitchFamily="18" charset="0"/>
                <a:ea typeface="Calibri"/>
                <a:cs typeface="Calibri"/>
                <a:sym typeface="Calibri"/>
              </a:rPr>
              <a:t>=</a:t>
            </a:r>
            <a:endParaRPr sz="3600" b="1" i="0" u="none" strike="noStrike" cap="none" dirty="0">
              <a:solidFill>
                <a:srgbClr val="002060"/>
              </a:solidFill>
              <a:latin typeface="UTM Avo" panose="02040603050506020204" pitchFamily="18" charset="0"/>
              <a:ea typeface="Calibri"/>
              <a:cs typeface="Calibri"/>
              <a:sym typeface="Calibri"/>
            </a:endParaRPr>
          </a:p>
        </p:txBody>
      </p:sp>
      <p:graphicFrame>
        <p:nvGraphicFramePr>
          <p:cNvPr id="149" name="Table 2">
            <a:extLst>
              <a:ext uri="{FF2B5EF4-FFF2-40B4-BE49-F238E27FC236}">
                <a16:creationId xmlns:a16="http://schemas.microsoft.com/office/drawing/2014/main" id="{6A64B0AF-BA1A-4B6A-B0F8-A1CE124C4F6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914120"/>
              </p:ext>
            </p:extLst>
          </p:nvPr>
        </p:nvGraphicFramePr>
        <p:xfrm>
          <a:off x="1178767" y="1248749"/>
          <a:ext cx="3103070" cy="109533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0614">
                  <a:extLst>
                    <a:ext uri="{9D8B030D-6E8A-4147-A177-3AD203B41FA5}">
                      <a16:colId xmlns:a16="http://schemas.microsoft.com/office/drawing/2014/main" val="2154689599"/>
                    </a:ext>
                  </a:extLst>
                </a:gridCol>
                <a:gridCol w="620614">
                  <a:extLst>
                    <a:ext uri="{9D8B030D-6E8A-4147-A177-3AD203B41FA5}">
                      <a16:colId xmlns:a16="http://schemas.microsoft.com/office/drawing/2014/main" val="1060173429"/>
                    </a:ext>
                  </a:extLst>
                </a:gridCol>
                <a:gridCol w="620614">
                  <a:extLst>
                    <a:ext uri="{9D8B030D-6E8A-4147-A177-3AD203B41FA5}">
                      <a16:colId xmlns:a16="http://schemas.microsoft.com/office/drawing/2014/main" val="1189857278"/>
                    </a:ext>
                  </a:extLst>
                </a:gridCol>
                <a:gridCol w="620614">
                  <a:extLst>
                    <a:ext uri="{9D8B030D-6E8A-4147-A177-3AD203B41FA5}">
                      <a16:colId xmlns:a16="http://schemas.microsoft.com/office/drawing/2014/main" val="1126700053"/>
                    </a:ext>
                  </a:extLst>
                </a:gridCol>
                <a:gridCol w="620614">
                  <a:extLst>
                    <a:ext uri="{9D8B030D-6E8A-4147-A177-3AD203B41FA5}">
                      <a16:colId xmlns:a16="http://schemas.microsoft.com/office/drawing/2014/main" val="4032145131"/>
                    </a:ext>
                  </a:extLst>
                </a:gridCol>
              </a:tblGrid>
              <a:tr h="547669"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78329301"/>
                  </a:ext>
                </a:extLst>
              </a:tr>
              <a:tr h="547669"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40449961"/>
                  </a:ext>
                </a:extLst>
              </a:tr>
            </a:tbl>
          </a:graphicData>
        </a:graphic>
      </p:graphicFrame>
      <p:sp>
        <p:nvSpPr>
          <p:cNvPr id="151" name="Oval 150">
            <a:extLst>
              <a:ext uri="{FF2B5EF4-FFF2-40B4-BE49-F238E27FC236}">
                <a16:creationId xmlns:a16="http://schemas.microsoft.com/office/drawing/2014/main" id="{A12A507F-8EF9-4B50-995F-E14B9F9E7529}"/>
              </a:ext>
            </a:extLst>
          </p:cNvPr>
          <p:cNvSpPr/>
          <p:nvPr/>
        </p:nvSpPr>
        <p:spPr>
          <a:xfrm>
            <a:off x="1337030" y="1355364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152" name="Oval 151">
            <a:extLst>
              <a:ext uri="{FF2B5EF4-FFF2-40B4-BE49-F238E27FC236}">
                <a16:creationId xmlns:a16="http://schemas.microsoft.com/office/drawing/2014/main" id="{B4C8C1FD-3F39-4C55-A1AD-FED8602ED8AA}"/>
              </a:ext>
            </a:extLst>
          </p:cNvPr>
          <p:cNvSpPr/>
          <p:nvPr/>
        </p:nvSpPr>
        <p:spPr>
          <a:xfrm>
            <a:off x="1932277" y="1355364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153" name="Oval 152">
            <a:extLst>
              <a:ext uri="{FF2B5EF4-FFF2-40B4-BE49-F238E27FC236}">
                <a16:creationId xmlns:a16="http://schemas.microsoft.com/office/drawing/2014/main" id="{4B2AE832-CBCD-4776-B9EE-9BCA71E88A2B}"/>
              </a:ext>
            </a:extLst>
          </p:cNvPr>
          <p:cNvSpPr/>
          <p:nvPr/>
        </p:nvSpPr>
        <p:spPr>
          <a:xfrm>
            <a:off x="2568389" y="1355364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154" name="Oval 153">
            <a:extLst>
              <a:ext uri="{FF2B5EF4-FFF2-40B4-BE49-F238E27FC236}">
                <a16:creationId xmlns:a16="http://schemas.microsoft.com/office/drawing/2014/main" id="{7036787B-8174-47B6-A6FF-9BC7825A61EE}"/>
              </a:ext>
            </a:extLst>
          </p:cNvPr>
          <p:cNvSpPr/>
          <p:nvPr/>
        </p:nvSpPr>
        <p:spPr>
          <a:xfrm>
            <a:off x="3163636" y="1355364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155" name="Oval 154">
            <a:extLst>
              <a:ext uri="{FF2B5EF4-FFF2-40B4-BE49-F238E27FC236}">
                <a16:creationId xmlns:a16="http://schemas.microsoft.com/office/drawing/2014/main" id="{D165377F-7B67-4FD4-A174-BBDBD078BE43}"/>
              </a:ext>
            </a:extLst>
          </p:cNvPr>
          <p:cNvSpPr/>
          <p:nvPr/>
        </p:nvSpPr>
        <p:spPr>
          <a:xfrm>
            <a:off x="3779196" y="1355364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156" name="Oval 155">
            <a:extLst>
              <a:ext uri="{FF2B5EF4-FFF2-40B4-BE49-F238E27FC236}">
                <a16:creationId xmlns:a16="http://schemas.microsoft.com/office/drawing/2014/main" id="{181B1047-4C0B-46DD-A1B7-42A691153FA0}"/>
              </a:ext>
            </a:extLst>
          </p:cNvPr>
          <p:cNvSpPr/>
          <p:nvPr/>
        </p:nvSpPr>
        <p:spPr>
          <a:xfrm>
            <a:off x="1337030" y="1899331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157" name="Oval 156">
            <a:extLst>
              <a:ext uri="{FF2B5EF4-FFF2-40B4-BE49-F238E27FC236}">
                <a16:creationId xmlns:a16="http://schemas.microsoft.com/office/drawing/2014/main" id="{9DA9ED5A-A729-46A7-8CE5-8344BE8FD740}"/>
              </a:ext>
            </a:extLst>
          </p:cNvPr>
          <p:cNvSpPr/>
          <p:nvPr/>
        </p:nvSpPr>
        <p:spPr>
          <a:xfrm>
            <a:off x="1932277" y="1899331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158" name="Oval 157">
            <a:extLst>
              <a:ext uri="{FF2B5EF4-FFF2-40B4-BE49-F238E27FC236}">
                <a16:creationId xmlns:a16="http://schemas.microsoft.com/office/drawing/2014/main" id="{823069AA-CD86-4A88-A643-A12A9054C4A0}"/>
              </a:ext>
            </a:extLst>
          </p:cNvPr>
          <p:cNvSpPr/>
          <p:nvPr/>
        </p:nvSpPr>
        <p:spPr>
          <a:xfrm>
            <a:off x="2568389" y="1899331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159" name="Oval 158">
            <a:extLst>
              <a:ext uri="{FF2B5EF4-FFF2-40B4-BE49-F238E27FC236}">
                <a16:creationId xmlns:a16="http://schemas.microsoft.com/office/drawing/2014/main" id="{FB32F9C3-4103-4F44-880F-BB852FC05F9E}"/>
              </a:ext>
            </a:extLst>
          </p:cNvPr>
          <p:cNvSpPr/>
          <p:nvPr/>
        </p:nvSpPr>
        <p:spPr>
          <a:xfrm>
            <a:off x="3163636" y="1899331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160" name="Oval 159">
            <a:extLst>
              <a:ext uri="{FF2B5EF4-FFF2-40B4-BE49-F238E27FC236}">
                <a16:creationId xmlns:a16="http://schemas.microsoft.com/office/drawing/2014/main" id="{741EA2FF-1145-46BC-A1EF-F0FD06EF86C3}"/>
              </a:ext>
            </a:extLst>
          </p:cNvPr>
          <p:cNvSpPr/>
          <p:nvPr/>
        </p:nvSpPr>
        <p:spPr>
          <a:xfrm>
            <a:off x="3779196" y="1899331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161" name="Oval 160">
            <a:extLst>
              <a:ext uri="{FF2B5EF4-FFF2-40B4-BE49-F238E27FC236}">
                <a16:creationId xmlns:a16="http://schemas.microsoft.com/office/drawing/2014/main" id="{373E6C95-A01E-4DAE-A1BA-3376672E9122}"/>
              </a:ext>
            </a:extLst>
          </p:cNvPr>
          <p:cNvSpPr/>
          <p:nvPr/>
        </p:nvSpPr>
        <p:spPr>
          <a:xfrm>
            <a:off x="4441934" y="1355363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cxnSp>
        <p:nvCxnSpPr>
          <p:cNvPr id="162" name="Straight Connector 161">
            <a:extLst>
              <a:ext uri="{FF2B5EF4-FFF2-40B4-BE49-F238E27FC236}">
                <a16:creationId xmlns:a16="http://schemas.microsoft.com/office/drawing/2014/main" id="{5D65C6E6-DD5E-4505-B236-70BA97F578C8}"/>
              </a:ext>
            </a:extLst>
          </p:cNvPr>
          <p:cNvCxnSpPr/>
          <p:nvPr/>
        </p:nvCxnSpPr>
        <p:spPr>
          <a:xfrm>
            <a:off x="4441934" y="1240523"/>
            <a:ext cx="340035" cy="523220"/>
          </a:xfrm>
          <a:prstGeom prst="line">
            <a:avLst/>
          </a:prstGeom>
          <a:ln w="28575">
            <a:solidFill>
              <a:srgbClr val="00006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Straight Connector 162">
            <a:extLst>
              <a:ext uri="{FF2B5EF4-FFF2-40B4-BE49-F238E27FC236}">
                <a16:creationId xmlns:a16="http://schemas.microsoft.com/office/drawing/2014/main" id="{A596F287-F655-454F-8DA6-05CEC71AA000}"/>
              </a:ext>
            </a:extLst>
          </p:cNvPr>
          <p:cNvCxnSpPr/>
          <p:nvPr/>
        </p:nvCxnSpPr>
        <p:spPr>
          <a:xfrm>
            <a:off x="3741887" y="1231216"/>
            <a:ext cx="340035" cy="523220"/>
          </a:xfrm>
          <a:prstGeom prst="line">
            <a:avLst/>
          </a:prstGeom>
          <a:ln w="28575">
            <a:solidFill>
              <a:srgbClr val="00006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Oval 163">
            <a:extLst>
              <a:ext uri="{FF2B5EF4-FFF2-40B4-BE49-F238E27FC236}">
                <a16:creationId xmlns:a16="http://schemas.microsoft.com/office/drawing/2014/main" id="{809DEC55-3F27-455B-B6C8-9C9C5107FA17}"/>
              </a:ext>
            </a:extLst>
          </p:cNvPr>
          <p:cNvSpPr/>
          <p:nvPr/>
        </p:nvSpPr>
        <p:spPr>
          <a:xfrm>
            <a:off x="4909556" y="1331273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cxnSp>
        <p:nvCxnSpPr>
          <p:cNvPr id="165" name="Straight Connector 164">
            <a:extLst>
              <a:ext uri="{FF2B5EF4-FFF2-40B4-BE49-F238E27FC236}">
                <a16:creationId xmlns:a16="http://schemas.microsoft.com/office/drawing/2014/main" id="{27E432E5-D036-4A93-8323-73B9B3AA0337}"/>
              </a:ext>
            </a:extLst>
          </p:cNvPr>
          <p:cNvCxnSpPr/>
          <p:nvPr/>
        </p:nvCxnSpPr>
        <p:spPr>
          <a:xfrm>
            <a:off x="4909555" y="1231216"/>
            <a:ext cx="340035" cy="523220"/>
          </a:xfrm>
          <a:prstGeom prst="line">
            <a:avLst/>
          </a:prstGeom>
          <a:ln w="28575">
            <a:solidFill>
              <a:srgbClr val="00006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E214E569-AF7C-4E37-80EA-1A264969917C}"/>
              </a:ext>
            </a:extLst>
          </p:cNvPr>
          <p:cNvCxnSpPr/>
          <p:nvPr/>
        </p:nvCxnSpPr>
        <p:spPr>
          <a:xfrm>
            <a:off x="3155138" y="1250367"/>
            <a:ext cx="340035" cy="523220"/>
          </a:xfrm>
          <a:prstGeom prst="line">
            <a:avLst/>
          </a:prstGeom>
          <a:ln w="28575">
            <a:solidFill>
              <a:srgbClr val="00006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7" name="Straight Connector 166">
            <a:extLst>
              <a:ext uri="{FF2B5EF4-FFF2-40B4-BE49-F238E27FC236}">
                <a16:creationId xmlns:a16="http://schemas.microsoft.com/office/drawing/2014/main" id="{18183001-26BF-4784-8ED4-F4984BB24694}"/>
              </a:ext>
            </a:extLst>
          </p:cNvPr>
          <p:cNvCxnSpPr/>
          <p:nvPr/>
        </p:nvCxnSpPr>
        <p:spPr>
          <a:xfrm>
            <a:off x="2540579" y="1250367"/>
            <a:ext cx="340035" cy="523220"/>
          </a:xfrm>
          <a:prstGeom prst="line">
            <a:avLst/>
          </a:prstGeom>
          <a:ln w="28575">
            <a:solidFill>
              <a:srgbClr val="00006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8" name="Straight Connector 167">
            <a:extLst>
              <a:ext uri="{FF2B5EF4-FFF2-40B4-BE49-F238E27FC236}">
                <a16:creationId xmlns:a16="http://schemas.microsoft.com/office/drawing/2014/main" id="{4F2B2FC1-B41F-4E97-9D8D-16CAAA9A470F}"/>
              </a:ext>
            </a:extLst>
          </p:cNvPr>
          <p:cNvCxnSpPr/>
          <p:nvPr/>
        </p:nvCxnSpPr>
        <p:spPr>
          <a:xfrm>
            <a:off x="1932223" y="1231216"/>
            <a:ext cx="340035" cy="523220"/>
          </a:xfrm>
          <a:prstGeom prst="line">
            <a:avLst/>
          </a:prstGeom>
          <a:ln w="28575">
            <a:solidFill>
              <a:srgbClr val="00006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9" name="Straight Connector 168">
            <a:extLst>
              <a:ext uri="{FF2B5EF4-FFF2-40B4-BE49-F238E27FC236}">
                <a16:creationId xmlns:a16="http://schemas.microsoft.com/office/drawing/2014/main" id="{4FEA05DD-7637-417C-B877-8E12A79CE928}"/>
              </a:ext>
            </a:extLst>
          </p:cNvPr>
          <p:cNvCxnSpPr/>
          <p:nvPr/>
        </p:nvCxnSpPr>
        <p:spPr>
          <a:xfrm>
            <a:off x="1317664" y="1231216"/>
            <a:ext cx="340035" cy="523220"/>
          </a:xfrm>
          <a:prstGeom prst="line">
            <a:avLst/>
          </a:prstGeom>
          <a:ln w="28575">
            <a:solidFill>
              <a:srgbClr val="00006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70" name="Table 2">
            <a:extLst>
              <a:ext uri="{FF2B5EF4-FFF2-40B4-BE49-F238E27FC236}">
                <a16:creationId xmlns:a16="http://schemas.microsoft.com/office/drawing/2014/main" id="{2BF1B5BF-CA02-46FE-999D-3185A2016C8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89207537"/>
              </p:ext>
            </p:extLst>
          </p:nvPr>
        </p:nvGraphicFramePr>
        <p:xfrm>
          <a:off x="6355260" y="1306103"/>
          <a:ext cx="3103070" cy="109533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0614">
                  <a:extLst>
                    <a:ext uri="{9D8B030D-6E8A-4147-A177-3AD203B41FA5}">
                      <a16:colId xmlns:a16="http://schemas.microsoft.com/office/drawing/2014/main" val="2154689599"/>
                    </a:ext>
                  </a:extLst>
                </a:gridCol>
                <a:gridCol w="620614">
                  <a:extLst>
                    <a:ext uri="{9D8B030D-6E8A-4147-A177-3AD203B41FA5}">
                      <a16:colId xmlns:a16="http://schemas.microsoft.com/office/drawing/2014/main" val="1060173429"/>
                    </a:ext>
                  </a:extLst>
                </a:gridCol>
                <a:gridCol w="620614">
                  <a:extLst>
                    <a:ext uri="{9D8B030D-6E8A-4147-A177-3AD203B41FA5}">
                      <a16:colId xmlns:a16="http://schemas.microsoft.com/office/drawing/2014/main" val="1189857278"/>
                    </a:ext>
                  </a:extLst>
                </a:gridCol>
                <a:gridCol w="620614">
                  <a:extLst>
                    <a:ext uri="{9D8B030D-6E8A-4147-A177-3AD203B41FA5}">
                      <a16:colId xmlns:a16="http://schemas.microsoft.com/office/drawing/2014/main" val="1126700053"/>
                    </a:ext>
                  </a:extLst>
                </a:gridCol>
                <a:gridCol w="620614">
                  <a:extLst>
                    <a:ext uri="{9D8B030D-6E8A-4147-A177-3AD203B41FA5}">
                      <a16:colId xmlns:a16="http://schemas.microsoft.com/office/drawing/2014/main" val="4032145131"/>
                    </a:ext>
                  </a:extLst>
                </a:gridCol>
              </a:tblGrid>
              <a:tr h="547669"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78329301"/>
                  </a:ext>
                </a:extLst>
              </a:tr>
              <a:tr h="547669"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40449961"/>
                  </a:ext>
                </a:extLst>
              </a:tr>
            </a:tbl>
          </a:graphicData>
        </a:graphic>
      </p:graphicFrame>
      <p:sp>
        <p:nvSpPr>
          <p:cNvPr id="171" name="Oval 170">
            <a:extLst>
              <a:ext uri="{FF2B5EF4-FFF2-40B4-BE49-F238E27FC236}">
                <a16:creationId xmlns:a16="http://schemas.microsoft.com/office/drawing/2014/main" id="{BA593765-1A37-4D51-BEAA-638E8CBD54B5}"/>
              </a:ext>
            </a:extLst>
          </p:cNvPr>
          <p:cNvSpPr/>
          <p:nvPr/>
        </p:nvSpPr>
        <p:spPr>
          <a:xfrm>
            <a:off x="6513523" y="1412718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172" name="Oval 171">
            <a:extLst>
              <a:ext uri="{FF2B5EF4-FFF2-40B4-BE49-F238E27FC236}">
                <a16:creationId xmlns:a16="http://schemas.microsoft.com/office/drawing/2014/main" id="{7F060B53-875E-4595-BF13-29568BD84A50}"/>
              </a:ext>
            </a:extLst>
          </p:cNvPr>
          <p:cNvSpPr/>
          <p:nvPr/>
        </p:nvSpPr>
        <p:spPr>
          <a:xfrm>
            <a:off x="7108770" y="1412718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173" name="Oval 172">
            <a:extLst>
              <a:ext uri="{FF2B5EF4-FFF2-40B4-BE49-F238E27FC236}">
                <a16:creationId xmlns:a16="http://schemas.microsoft.com/office/drawing/2014/main" id="{AFFC6A72-507B-4E72-A60D-1C19BCF02C12}"/>
              </a:ext>
            </a:extLst>
          </p:cNvPr>
          <p:cNvSpPr/>
          <p:nvPr/>
        </p:nvSpPr>
        <p:spPr>
          <a:xfrm>
            <a:off x="7744882" y="1412718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174" name="Oval 173">
            <a:extLst>
              <a:ext uri="{FF2B5EF4-FFF2-40B4-BE49-F238E27FC236}">
                <a16:creationId xmlns:a16="http://schemas.microsoft.com/office/drawing/2014/main" id="{5AADEA93-7825-4FD5-808C-64F6C433D100}"/>
              </a:ext>
            </a:extLst>
          </p:cNvPr>
          <p:cNvSpPr/>
          <p:nvPr/>
        </p:nvSpPr>
        <p:spPr>
          <a:xfrm>
            <a:off x="8340129" y="1412718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175" name="Oval 174">
            <a:extLst>
              <a:ext uri="{FF2B5EF4-FFF2-40B4-BE49-F238E27FC236}">
                <a16:creationId xmlns:a16="http://schemas.microsoft.com/office/drawing/2014/main" id="{5E0C6ABF-D5EE-4FC8-A246-CE9194836846}"/>
              </a:ext>
            </a:extLst>
          </p:cNvPr>
          <p:cNvSpPr/>
          <p:nvPr/>
        </p:nvSpPr>
        <p:spPr>
          <a:xfrm>
            <a:off x="8955689" y="1412718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176" name="Oval 175">
            <a:extLst>
              <a:ext uri="{FF2B5EF4-FFF2-40B4-BE49-F238E27FC236}">
                <a16:creationId xmlns:a16="http://schemas.microsoft.com/office/drawing/2014/main" id="{5DB1C6D5-630B-4108-8CF4-7A4A1EBE172E}"/>
              </a:ext>
            </a:extLst>
          </p:cNvPr>
          <p:cNvSpPr/>
          <p:nvPr/>
        </p:nvSpPr>
        <p:spPr>
          <a:xfrm>
            <a:off x="6513523" y="1956685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178" name="Oval 177">
            <a:extLst>
              <a:ext uri="{FF2B5EF4-FFF2-40B4-BE49-F238E27FC236}">
                <a16:creationId xmlns:a16="http://schemas.microsoft.com/office/drawing/2014/main" id="{9A4ECE5B-E89A-4C53-9CC9-F3649E506E26}"/>
              </a:ext>
            </a:extLst>
          </p:cNvPr>
          <p:cNvSpPr/>
          <p:nvPr/>
        </p:nvSpPr>
        <p:spPr>
          <a:xfrm>
            <a:off x="7108770" y="1956685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179" name="Oval 178">
            <a:extLst>
              <a:ext uri="{FF2B5EF4-FFF2-40B4-BE49-F238E27FC236}">
                <a16:creationId xmlns:a16="http://schemas.microsoft.com/office/drawing/2014/main" id="{921D599D-F967-4DC1-96FC-FA334F234C69}"/>
              </a:ext>
            </a:extLst>
          </p:cNvPr>
          <p:cNvSpPr/>
          <p:nvPr/>
        </p:nvSpPr>
        <p:spPr>
          <a:xfrm>
            <a:off x="7744882" y="1956685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180" name="Oval 179">
            <a:extLst>
              <a:ext uri="{FF2B5EF4-FFF2-40B4-BE49-F238E27FC236}">
                <a16:creationId xmlns:a16="http://schemas.microsoft.com/office/drawing/2014/main" id="{CDED901A-D7F8-4AEA-800F-E3974A1C54CE}"/>
              </a:ext>
            </a:extLst>
          </p:cNvPr>
          <p:cNvSpPr/>
          <p:nvPr/>
        </p:nvSpPr>
        <p:spPr>
          <a:xfrm>
            <a:off x="8340129" y="1956685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223" name="Oval 222">
            <a:extLst>
              <a:ext uri="{FF2B5EF4-FFF2-40B4-BE49-F238E27FC236}">
                <a16:creationId xmlns:a16="http://schemas.microsoft.com/office/drawing/2014/main" id="{7AA4B075-A841-4AF0-8680-97538BCEDBEF}"/>
              </a:ext>
            </a:extLst>
          </p:cNvPr>
          <p:cNvSpPr/>
          <p:nvPr/>
        </p:nvSpPr>
        <p:spPr>
          <a:xfrm>
            <a:off x="8955689" y="1956685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224" name="Oval 223">
            <a:extLst>
              <a:ext uri="{FF2B5EF4-FFF2-40B4-BE49-F238E27FC236}">
                <a16:creationId xmlns:a16="http://schemas.microsoft.com/office/drawing/2014/main" id="{7D573180-6282-47AB-97BD-A2CA1430AEBD}"/>
              </a:ext>
            </a:extLst>
          </p:cNvPr>
          <p:cNvSpPr/>
          <p:nvPr/>
        </p:nvSpPr>
        <p:spPr>
          <a:xfrm>
            <a:off x="9618427" y="1412717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cxnSp>
        <p:nvCxnSpPr>
          <p:cNvPr id="225" name="Straight Connector 224">
            <a:extLst>
              <a:ext uri="{FF2B5EF4-FFF2-40B4-BE49-F238E27FC236}">
                <a16:creationId xmlns:a16="http://schemas.microsoft.com/office/drawing/2014/main" id="{2C299CF1-7263-45CC-9545-9106CAE5E43D}"/>
              </a:ext>
            </a:extLst>
          </p:cNvPr>
          <p:cNvCxnSpPr/>
          <p:nvPr/>
        </p:nvCxnSpPr>
        <p:spPr>
          <a:xfrm>
            <a:off x="9618427" y="1297877"/>
            <a:ext cx="340035" cy="523220"/>
          </a:xfrm>
          <a:prstGeom prst="line">
            <a:avLst/>
          </a:prstGeom>
          <a:ln w="28575">
            <a:solidFill>
              <a:srgbClr val="00006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7" name="Straight Connector 226">
            <a:extLst>
              <a:ext uri="{FF2B5EF4-FFF2-40B4-BE49-F238E27FC236}">
                <a16:creationId xmlns:a16="http://schemas.microsoft.com/office/drawing/2014/main" id="{4880F7E4-295F-4E9B-ABA7-32724F4017D5}"/>
              </a:ext>
            </a:extLst>
          </p:cNvPr>
          <p:cNvCxnSpPr/>
          <p:nvPr/>
        </p:nvCxnSpPr>
        <p:spPr>
          <a:xfrm>
            <a:off x="8918380" y="1288570"/>
            <a:ext cx="340035" cy="523220"/>
          </a:xfrm>
          <a:prstGeom prst="line">
            <a:avLst/>
          </a:prstGeom>
          <a:ln w="28575">
            <a:solidFill>
              <a:srgbClr val="00006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9" name="Oval 228">
            <a:extLst>
              <a:ext uri="{FF2B5EF4-FFF2-40B4-BE49-F238E27FC236}">
                <a16:creationId xmlns:a16="http://schemas.microsoft.com/office/drawing/2014/main" id="{5F15004A-6B85-462B-A008-890DB89DE451}"/>
              </a:ext>
            </a:extLst>
          </p:cNvPr>
          <p:cNvSpPr/>
          <p:nvPr/>
        </p:nvSpPr>
        <p:spPr>
          <a:xfrm>
            <a:off x="10086049" y="1388627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cxnSp>
        <p:nvCxnSpPr>
          <p:cNvPr id="230" name="Straight Connector 229">
            <a:extLst>
              <a:ext uri="{FF2B5EF4-FFF2-40B4-BE49-F238E27FC236}">
                <a16:creationId xmlns:a16="http://schemas.microsoft.com/office/drawing/2014/main" id="{C8A03C5A-C108-4D13-B95D-0DDA366B93CA}"/>
              </a:ext>
            </a:extLst>
          </p:cNvPr>
          <p:cNvCxnSpPr/>
          <p:nvPr/>
        </p:nvCxnSpPr>
        <p:spPr>
          <a:xfrm>
            <a:off x="10086048" y="1288570"/>
            <a:ext cx="340035" cy="523220"/>
          </a:xfrm>
          <a:prstGeom prst="line">
            <a:avLst/>
          </a:prstGeom>
          <a:ln w="28575">
            <a:solidFill>
              <a:srgbClr val="00006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5" name="Oval 234">
            <a:extLst>
              <a:ext uri="{FF2B5EF4-FFF2-40B4-BE49-F238E27FC236}">
                <a16:creationId xmlns:a16="http://schemas.microsoft.com/office/drawing/2014/main" id="{49CC2AF1-DCA0-4FCB-86FC-7011FE6BB209}"/>
              </a:ext>
            </a:extLst>
          </p:cNvPr>
          <p:cNvSpPr/>
          <p:nvPr/>
        </p:nvSpPr>
        <p:spPr>
          <a:xfrm>
            <a:off x="10545611" y="1406289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cxnSp>
        <p:nvCxnSpPr>
          <p:cNvPr id="236" name="Straight Connector 235">
            <a:extLst>
              <a:ext uri="{FF2B5EF4-FFF2-40B4-BE49-F238E27FC236}">
                <a16:creationId xmlns:a16="http://schemas.microsoft.com/office/drawing/2014/main" id="{03DC1922-696C-486C-A87F-FDB020364F6B}"/>
              </a:ext>
            </a:extLst>
          </p:cNvPr>
          <p:cNvCxnSpPr/>
          <p:nvPr/>
        </p:nvCxnSpPr>
        <p:spPr>
          <a:xfrm>
            <a:off x="10545611" y="1291449"/>
            <a:ext cx="340035" cy="523220"/>
          </a:xfrm>
          <a:prstGeom prst="line">
            <a:avLst/>
          </a:prstGeom>
          <a:ln w="28575">
            <a:solidFill>
              <a:srgbClr val="00006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7" name="Oval 236">
            <a:extLst>
              <a:ext uri="{FF2B5EF4-FFF2-40B4-BE49-F238E27FC236}">
                <a16:creationId xmlns:a16="http://schemas.microsoft.com/office/drawing/2014/main" id="{B20640F8-1AC3-47CA-9967-1221CD15B5BF}"/>
              </a:ext>
            </a:extLst>
          </p:cNvPr>
          <p:cNvSpPr/>
          <p:nvPr/>
        </p:nvSpPr>
        <p:spPr>
          <a:xfrm>
            <a:off x="11013233" y="1382199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cxnSp>
        <p:nvCxnSpPr>
          <p:cNvPr id="238" name="Straight Connector 237">
            <a:extLst>
              <a:ext uri="{FF2B5EF4-FFF2-40B4-BE49-F238E27FC236}">
                <a16:creationId xmlns:a16="http://schemas.microsoft.com/office/drawing/2014/main" id="{D0EA2F17-A7E0-4D00-9263-4717C1C46E26}"/>
              </a:ext>
            </a:extLst>
          </p:cNvPr>
          <p:cNvCxnSpPr/>
          <p:nvPr/>
        </p:nvCxnSpPr>
        <p:spPr>
          <a:xfrm>
            <a:off x="11013232" y="1282142"/>
            <a:ext cx="340035" cy="523220"/>
          </a:xfrm>
          <a:prstGeom prst="line">
            <a:avLst/>
          </a:prstGeom>
          <a:ln w="28575">
            <a:solidFill>
              <a:srgbClr val="00006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39" name="Table 2">
            <a:extLst>
              <a:ext uri="{FF2B5EF4-FFF2-40B4-BE49-F238E27FC236}">
                <a16:creationId xmlns:a16="http://schemas.microsoft.com/office/drawing/2014/main" id="{01934608-8DF7-4C87-AA0B-267BBE60A87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62638940"/>
              </p:ext>
            </p:extLst>
          </p:nvPr>
        </p:nvGraphicFramePr>
        <p:xfrm>
          <a:off x="1205798" y="3746272"/>
          <a:ext cx="3103070" cy="109533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0614">
                  <a:extLst>
                    <a:ext uri="{9D8B030D-6E8A-4147-A177-3AD203B41FA5}">
                      <a16:colId xmlns:a16="http://schemas.microsoft.com/office/drawing/2014/main" val="2154689599"/>
                    </a:ext>
                  </a:extLst>
                </a:gridCol>
                <a:gridCol w="620614">
                  <a:extLst>
                    <a:ext uri="{9D8B030D-6E8A-4147-A177-3AD203B41FA5}">
                      <a16:colId xmlns:a16="http://schemas.microsoft.com/office/drawing/2014/main" val="1060173429"/>
                    </a:ext>
                  </a:extLst>
                </a:gridCol>
                <a:gridCol w="620614">
                  <a:extLst>
                    <a:ext uri="{9D8B030D-6E8A-4147-A177-3AD203B41FA5}">
                      <a16:colId xmlns:a16="http://schemas.microsoft.com/office/drawing/2014/main" val="1189857278"/>
                    </a:ext>
                  </a:extLst>
                </a:gridCol>
                <a:gridCol w="620614">
                  <a:extLst>
                    <a:ext uri="{9D8B030D-6E8A-4147-A177-3AD203B41FA5}">
                      <a16:colId xmlns:a16="http://schemas.microsoft.com/office/drawing/2014/main" val="1126700053"/>
                    </a:ext>
                  </a:extLst>
                </a:gridCol>
                <a:gridCol w="620614">
                  <a:extLst>
                    <a:ext uri="{9D8B030D-6E8A-4147-A177-3AD203B41FA5}">
                      <a16:colId xmlns:a16="http://schemas.microsoft.com/office/drawing/2014/main" val="4032145131"/>
                    </a:ext>
                  </a:extLst>
                </a:gridCol>
              </a:tblGrid>
              <a:tr h="547669"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78329301"/>
                  </a:ext>
                </a:extLst>
              </a:tr>
              <a:tr h="547669"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40449961"/>
                  </a:ext>
                </a:extLst>
              </a:tr>
            </a:tbl>
          </a:graphicData>
        </a:graphic>
      </p:graphicFrame>
      <p:sp>
        <p:nvSpPr>
          <p:cNvPr id="240" name="Oval 239">
            <a:extLst>
              <a:ext uri="{FF2B5EF4-FFF2-40B4-BE49-F238E27FC236}">
                <a16:creationId xmlns:a16="http://schemas.microsoft.com/office/drawing/2014/main" id="{663E00F1-DA24-4EB1-B718-A31698098A96}"/>
              </a:ext>
            </a:extLst>
          </p:cNvPr>
          <p:cNvSpPr/>
          <p:nvPr/>
        </p:nvSpPr>
        <p:spPr>
          <a:xfrm>
            <a:off x="1364061" y="3852887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241" name="Oval 240">
            <a:extLst>
              <a:ext uri="{FF2B5EF4-FFF2-40B4-BE49-F238E27FC236}">
                <a16:creationId xmlns:a16="http://schemas.microsoft.com/office/drawing/2014/main" id="{E69C5F5B-0572-4CAC-A672-7A2C3CFD3B71}"/>
              </a:ext>
            </a:extLst>
          </p:cNvPr>
          <p:cNvSpPr/>
          <p:nvPr/>
        </p:nvSpPr>
        <p:spPr>
          <a:xfrm>
            <a:off x="1959308" y="3852887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242" name="Oval 241">
            <a:extLst>
              <a:ext uri="{FF2B5EF4-FFF2-40B4-BE49-F238E27FC236}">
                <a16:creationId xmlns:a16="http://schemas.microsoft.com/office/drawing/2014/main" id="{0F91654E-1F5C-4309-A1DC-9F2123950729}"/>
              </a:ext>
            </a:extLst>
          </p:cNvPr>
          <p:cNvSpPr/>
          <p:nvPr/>
        </p:nvSpPr>
        <p:spPr>
          <a:xfrm>
            <a:off x="2595420" y="3852887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243" name="Oval 242">
            <a:extLst>
              <a:ext uri="{FF2B5EF4-FFF2-40B4-BE49-F238E27FC236}">
                <a16:creationId xmlns:a16="http://schemas.microsoft.com/office/drawing/2014/main" id="{151002BE-AFA0-473B-884F-EF962DE5B447}"/>
              </a:ext>
            </a:extLst>
          </p:cNvPr>
          <p:cNvSpPr/>
          <p:nvPr/>
        </p:nvSpPr>
        <p:spPr>
          <a:xfrm>
            <a:off x="3190667" y="3852887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244" name="Oval 243">
            <a:extLst>
              <a:ext uri="{FF2B5EF4-FFF2-40B4-BE49-F238E27FC236}">
                <a16:creationId xmlns:a16="http://schemas.microsoft.com/office/drawing/2014/main" id="{CDDE75AB-3606-442A-B423-D3F22EEE53D5}"/>
              </a:ext>
            </a:extLst>
          </p:cNvPr>
          <p:cNvSpPr/>
          <p:nvPr/>
        </p:nvSpPr>
        <p:spPr>
          <a:xfrm>
            <a:off x="3806227" y="3852887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245" name="Oval 244">
            <a:extLst>
              <a:ext uri="{FF2B5EF4-FFF2-40B4-BE49-F238E27FC236}">
                <a16:creationId xmlns:a16="http://schemas.microsoft.com/office/drawing/2014/main" id="{D602A836-A2B2-4B10-8630-7C627AC8AC82}"/>
              </a:ext>
            </a:extLst>
          </p:cNvPr>
          <p:cNvSpPr/>
          <p:nvPr/>
        </p:nvSpPr>
        <p:spPr>
          <a:xfrm>
            <a:off x="1364061" y="4396854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246" name="Oval 245">
            <a:extLst>
              <a:ext uri="{FF2B5EF4-FFF2-40B4-BE49-F238E27FC236}">
                <a16:creationId xmlns:a16="http://schemas.microsoft.com/office/drawing/2014/main" id="{278843F3-21CE-46DE-9061-F94FCC5565B3}"/>
              </a:ext>
            </a:extLst>
          </p:cNvPr>
          <p:cNvSpPr/>
          <p:nvPr/>
        </p:nvSpPr>
        <p:spPr>
          <a:xfrm>
            <a:off x="1959308" y="4396854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247" name="Oval 246">
            <a:extLst>
              <a:ext uri="{FF2B5EF4-FFF2-40B4-BE49-F238E27FC236}">
                <a16:creationId xmlns:a16="http://schemas.microsoft.com/office/drawing/2014/main" id="{A056B676-BFF6-43BE-8DF9-AE91F99F2D1E}"/>
              </a:ext>
            </a:extLst>
          </p:cNvPr>
          <p:cNvSpPr/>
          <p:nvPr/>
        </p:nvSpPr>
        <p:spPr>
          <a:xfrm>
            <a:off x="2595420" y="4396854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248" name="Oval 247">
            <a:extLst>
              <a:ext uri="{FF2B5EF4-FFF2-40B4-BE49-F238E27FC236}">
                <a16:creationId xmlns:a16="http://schemas.microsoft.com/office/drawing/2014/main" id="{720F99A2-AD89-4CC9-B7C6-23269FA36AC0}"/>
              </a:ext>
            </a:extLst>
          </p:cNvPr>
          <p:cNvSpPr/>
          <p:nvPr/>
        </p:nvSpPr>
        <p:spPr>
          <a:xfrm>
            <a:off x="3190667" y="4396854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249" name="Oval 248">
            <a:extLst>
              <a:ext uri="{FF2B5EF4-FFF2-40B4-BE49-F238E27FC236}">
                <a16:creationId xmlns:a16="http://schemas.microsoft.com/office/drawing/2014/main" id="{16DF476B-7137-49EF-8E8E-52454056D253}"/>
              </a:ext>
            </a:extLst>
          </p:cNvPr>
          <p:cNvSpPr/>
          <p:nvPr/>
        </p:nvSpPr>
        <p:spPr>
          <a:xfrm>
            <a:off x="3806227" y="4396854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250" name="Oval 249">
            <a:extLst>
              <a:ext uri="{FF2B5EF4-FFF2-40B4-BE49-F238E27FC236}">
                <a16:creationId xmlns:a16="http://schemas.microsoft.com/office/drawing/2014/main" id="{E1738335-187F-4620-BE5A-04CD9CF25491}"/>
              </a:ext>
            </a:extLst>
          </p:cNvPr>
          <p:cNvSpPr/>
          <p:nvPr/>
        </p:nvSpPr>
        <p:spPr>
          <a:xfrm>
            <a:off x="4468965" y="3852886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cxnSp>
        <p:nvCxnSpPr>
          <p:cNvPr id="251" name="Straight Connector 250">
            <a:extLst>
              <a:ext uri="{FF2B5EF4-FFF2-40B4-BE49-F238E27FC236}">
                <a16:creationId xmlns:a16="http://schemas.microsoft.com/office/drawing/2014/main" id="{E54EC026-817C-44E9-BC02-6AFFD2049F83}"/>
              </a:ext>
            </a:extLst>
          </p:cNvPr>
          <p:cNvCxnSpPr/>
          <p:nvPr/>
        </p:nvCxnSpPr>
        <p:spPr>
          <a:xfrm>
            <a:off x="4468965" y="3738046"/>
            <a:ext cx="340035" cy="523220"/>
          </a:xfrm>
          <a:prstGeom prst="line">
            <a:avLst/>
          </a:prstGeom>
          <a:ln w="28575">
            <a:solidFill>
              <a:srgbClr val="00006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6" name="Straight Connector 305">
            <a:extLst>
              <a:ext uri="{FF2B5EF4-FFF2-40B4-BE49-F238E27FC236}">
                <a16:creationId xmlns:a16="http://schemas.microsoft.com/office/drawing/2014/main" id="{4C3EC3FF-1468-4809-A06B-948542D9158A}"/>
              </a:ext>
            </a:extLst>
          </p:cNvPr>
          <p:cNvCxnSpPr/>
          <p:nvPr/>
        </p:nvCxnSpPr>
        <p:spPr>
          <a:xfrm>
            <a:off x="3768918" y="3728739"/>
            <a:ext cx="340035" cy="523220"/>
          </a:xfrm>
          <a:prstGeom prst="line">
            <a:avLst/>
          </a:prstGeom>
          <a:ln w="28575">
            <a:solidFill>
              <a:srgbClr val="00006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0" name="Straight Connector 319">
            <a:extLst>
              <a:ext uri="{FF2B5EF4-FFF2-40B4-BE49-F238E27FC236}">
                <a16:creationId xmlns:a16="http://schemas.microsoft.com/office/drawing/2014/main" id="{0FB7F6F1-AECC-4626-8097-1E80E376C85E}"/>
              </a:ext>
            </a:extLst>
          </p:cNvPr>
          <p:cNvCxnSpPr/>
          <p:nvPr/>
        </p:nvCxnSpPr>
        <p:spPr>
          <a:xfrm>
            <a:off x="3182169" y="3747890"/>
            <a:ext cx="340035" cy="523220"/>
          </a:xfrm>
          <a:prstGeom prst="line">
            <a:avLst/>
          </a:prstGeom>
          <a:ln w="28575">
            <a:solidFill>
              <a:srgbClr val="00006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1" name="Straight Connector 320">
            <a:extLst>
              <a:ext uri="{FF2B5EF4-FFF2-40B4-BE49-F238E27FC236}">
                <a16:creationId xmlns:a16="http://schemas.microsoft.com/office/drawing/2014/main" id="{F83396C6-8BE4-4461-83A8-B3ECA258C618}"/>
              </a:ext>
            </a:extLst>
          </p:cNvPr>
          <p:cNvCxnSpPr/>
          <p:nvPr/>
        </p:nvCxnSpPr>
        <p:spPr>
          <a:xfrm>
            <a:off x="2567610" y="3747890"/>
            <a:ext cx="340035" cy="523220"/>
          </a:xfrm>
          <a:prstGeom prst="line">
            <a:avLst/>
          </a:prstGeom>
          <a:ln w="28575">
            <a:solidFill>
              <a:srgbClr val="00006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24" name="Table 2">
            <a:extLst>
              <a:ext uri="{FF2B5EF4-FFF2-40B4-BE49-F238E27FC236}">
                <a16:creationId xmlns:a16="http://schemas.microsoft.com/office/drawing/2014/main" id="{6B55F3DB-C68A-4423-BB83-9130C902BEE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81484875"/>
              </p:ext>
            </p:extLst>
          </p:nvPr>
        </p:nvGraphicFramePr>
        <p:xfrm>
          <a:off x="6355259" y="3734160"/>
          <a:ext cx="3103070" cy="109533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0614">
                  <a:extLst>
                    <a:ext uri="{9D8B030D-6E8A-4147-A177-3AD203B41FA5}">
                      <a16:colId xmlns:a16="http://schemas.microsoft.com/office/drawing/2014/main" val="2154689599"/>
                    </a:ext>
                  </a:extLst>
                </a:gridCol>
                <a:gridCol w="620614">
                  <a:extLst>
                    <a:ext uri="{9D8B030D-6E8A-4147-A177-3AD203B41FA5}">
                      <a16:colId xmlns:a16="http://schemas.microsoft.com/office/drawing/2014/main" val="1060173429"/>
                    </a:ext>
                  </a:extLst>
                </a:gridCol>
                <a:gridCol w="620614">
                  <a:extLst>
                    <a:ext uri="{9D8B030D-6E8A-4147-A177-3AD203B41FA5}">
                      <a16:colId xmlns:a16="http://schemas.microsoft.com/office/drawing/2014/main" val="1189857278"/>
                    </a:ext>
                  </a:extLst>
                </a:gridCol>
                <a:gridCol w="620614">
                  <a:extLst>
                    <a:ext uri="{9D8B030D-6E8A-4147-A177-3AD203B41FA5}">
                      <a16:colId xmlns:a16="http://schemas.microsoft.com/office/drawing/2014/main" val="1126700053"/>
                    </a:ext>
                  </a:extLst>
                </a:gridCol>
                <a:gridCol w="620614">
                  <a:extLst>
                    <a:ext uri="{9D8B030D-6E8A-4147-A177-3AD203B41FA5}">
                      <a16:colId xmlns:a16="http://schemas.microsoft.com/office/drawing/2014/main" val="4032145131"/>
                    </a:ext>
                  </a:extLst>
                </a:gridCol>
              </a:tblGrid>
              <a:tr h="547669"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78329301"/>
                  </a:ext>
                </a:extLst>
              </a:tr>
              <a:tr h="547669"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latin typeface="UTM Avo" panose="02040603050506020204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40449961"/>
                  </a:ext>
                </a:extLst>
              </a:tr>
            </a:tbl>
          </a:graphicData>
        </a:graphic>
      </p:graphicFrame>
      <p:sp>
        <p:nvSpPr>
          <p:cNvPr id="325" name="Oval 324">
            <a:extLst>
              <a:ext uri="{FF2B5EF4-FFF2-40B4-BE49-F238E27FC236}">
                <a16:creationId xmlns:a16="http://schemas.microsoft.com/office/drawing/2014/main" id="{9E1B865E-639C-47DF-B844-160E01D913FB}"/>
              </a:ext>
            </a:extLst>
          </p:cNvPr>
          <p:cNvSpPr/>
          <p:nvPr/>
        </p:nvSpPr>
        <p:spPr>
          <a:xfrm>
            <a:off x="6513522" y="3840775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326" name="Oval 325">
            <a:extLst>
              <a:ext uri="{FF2B5EF4-FFF2-40B4-BE49-F238E27FC236}">
                <a16:creationId xmlns:a16="http://schemas.microsoft.com/office/drawing/2014/main" id="{1FE44DE4-3A92-434D-AB4A-F5FEC927BE45}"/>
              </a:ext>
            </a:extLst>
          </p:cNvPr>
          <p:cNvSpPr/>
          <p:nvPr/>
        </p:nvSpPr>
        <p:spPr>
          <a:xfrm>
            <a:off x="7108769" y="3840775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327" name="Oval 326">
            <a:extLst>
              <a:ext uri="{FF2B5EF4-FFF2-40B4-BE49-F238E27FC236}">
                <a16:creationId xmlns:a16="http://schemas.microsoft.com/office/drawing/2014/main" id="{846710FF-61CD-402D-AE77-35229E910D14}"/>
              </a:ext>
            </a:extLst>
          </p:cNvPr>
          <p:cNvSpPr/>
          <p:nvPr/>
        </p:nvSpPr>
        <p:spPr>
          <a:xfrm>
            <a:off x="7744881" y="3840775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328" name="Oval 327">
            <a:extLst>
              <a:ext uri="{FF2B5EF4-FFF2-40B4-BE49-F238E27FC236}">
                <a16:creationId xmlns:a16="http://schemas.microsoft.com/office/drawing/2014/main" id="{853934F7-94F6-4F9B-9D4F-4646C9BF1806}"/>
              </a:ext>
            </a:extLst>
          </p:cNvPr>
          <p:cNvSpPr/>
          <p:nvPr/>
        </p:nvSpPr>
        <p:spPr>
          <a:xfrm>
            <a:off x="8340128" y="3840775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329" name="Oval 328">
            <a:extLst>
              <a:ext uri="{FF2B5EF4-FFF2-40B4-BE49-F238E27FC236}">
                <a16:creationId xmlns:a16="http://schemas.microsoft.com/office/drawing/2014/main" id="{BFA22702-4B1C-46A0-A4DC-9D061C760FB6}"/>
              </a:ext>
            </a:extLst>
          </p:cNvPr>
          <p:cNvSpPr/>
          <p:nvPr/>
        </p:nvSpPr>
        <p:spPr>
          <a:xfrm>
            <a:off x="8955688" y="3840775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330" name="Oval 329">
            <a:extLst>
              <a:ext uri="{FF2B5EF4-FFF2-40B4-BE49-F238E27FC236}">
                <a16:creationId xmlns:a16="http://schemas.microsoft.com/office/drawing/2014/main" id="{F7FAFFAA-6493-473A-8424-B7569587E732}"/>
              </a:ext>
            </a:extLst>
          </p:cNvPr>
          <p:cNvSpPr/>
          <p:nvPr/>
        </p:nvSpPr>
        <p:spPr>
          <a:xfrm>
            <a:off x="6513522" y="4384742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331" name="Oval 330">
            <a:extLst>
              <a:ext uri="{FF2B5EF4-FFF2-40B4-BE49-F238E27FC236}">
                <a16:creationId xmlns:a16="http://schemas.microsoft.com/office/drawing/2014/main" id="{7B15D0CB-B8F8-414B-9376-CB42912F464F}"/>
              </a:ext>
            </a:extLst>
          </p:cNvPr>
          <p:cNvSpPr/>
          <p:nvPr/>
        </p:nvSpPr>
        <p:spPr>
          <a:xfrm>
            <a:off x="7108769" y="4384742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332" name="Oval 331">
            <a:extLst>
              <a:ext uri="{FF2B5EF4-FFF2-40B4-BE49-F238E27FC236}">
                <a16:creationId xmlns:a16="http://schemas.microsoft.com/office/drawing/2014/main" id="{1622E69A-D84F-4C3E-86A4-D70F26AA3496}"/>
              </a:ext>
            </a:extLst>
          </p:cNvPr>
          <p:cNvSpPr/>
          <p:nvPr/>
        </p:nvSpPr>
        <p:spPr>
          <a:xfrm>
            <a:off x="7744881" y="4384742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333" name="Oval 332">
            <a:extLst>
              <a:ext uri="{FF2B5EF4-FFF2-40B4-BE49-F238E27FC236}">
                <a16:creationId xmlns:a16="http://schemas.microsoft.com/office/drawing/2014/main" id="{A4E3E81F-8C55-42EB-83FB-550585E9A277}"/>
              </a:ext>
            </a:extLst>
          </p:cNvPr>
          <p:cNvSpPr/>
          <p:nvPr/>
        </p:nvSpPr>
        <p:spPr>
          <a:xfrm>
            <a:off x="8340128" y="4384742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334" name="Oval 333">
            <a:extLst>
              <a:ext uri="{FF2B5EF4-FFF2-40B4-BE49-F238E27FC236}">
                <a16:creationId xmlns:a16="http://schemas.microsoft.com/office/drawing/2014/main" id="{D48FEBC0-5FF3-43A2-BDEC-01C2E01993A7}"/>
              </a:ext>
            </a:extLst>
          </p:cNvPr>
          <p:cNvSpPr/>
          <p:nvPr/>
        </p:nvSpPr>
        <p:spPr>
          <a:xfrm>
            <a:off x="8955688" y="4384742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sp>
        <p:nvSpPr>
          <p:cNvPr id="335" name="Oval 334">
            <a:extLst>
              <a:ext uri="{FF2B5EF4-FFF2-40B4-BE49-F238E27FC236}">
                <a16:creationId xmlns:a16="http://schemas.microsoft.com/office/drawing/2014/main" id="{C4A792D3-0ADB-47F8-9625-E82D8830002C}"/>
              </a:ext>
            </a:extLst>
          </p:cNvPr>
          <p:cNvSpPr/>
          <p:nvPr/>
        </p:nvSpPr>
        <p:spPr>
          <a:xfrm>
            <a:off x="9618426" y="3840774"/>
            <a:ext cx="340035" cy="341719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>
              <a:schemeClr val="accent1"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UTM Avo" panose="02040603050506020204" pitchFamily="18" charset="0"/>
            </a:endParaRPr>
          </a:p>
        </p:txBody>
      </p:sp>
      <p:cxnSp>
        <p:nvCxnSpPr>
          <p:cNvPr id="336" name="Straight Connector 335">
            <a:extLst>
              <a:ext uri="{FF2B5EF4-FFF2-40B4-BE49-F238E27FC236}">
                <a16:creationId xmlns:a16="http://schemas.microsoft.com/office/drawing/2014/main" id="{09D27807-E94B-4CCC-9A6D-7D068F6B0470}"/>
              </a:ext>
            </a:extLst>
          </p:cNvPr>
          <p:cNvCxnSpPr/>
          <p:nvPr/>
        </p:nvCxnSpPr>
        <p:spPr>
          <a:xfrm>
            <a:off x="9618426" y="3725934"/>
            <a:ext cx="340035" cy="523220"/>
          </a:xfrm>
          <a:prstGeom prst="line">
            <a:avLst/>
          </a:prstGeom>
          <a:ln w="28575">
            <a:solidFill>
              <a:srgbClr val="00006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7" name="Straight Connector 336">
            <a:extLst>
              <a:ext uri="{FF2B5EF4-FFF2-40B4-BE49-F238E27FC236}">
                <a16:creationId xmlns:a16="http://schemas.microsoft.com/office/drawing/2014/main" id="{FDB68BAA-5E77-4B3A-9974-5AFFD8F348FA}"/>
              </a:ext>
            </a:extLst>
          </p:cNvPr>
          <p:cNvCxnSpPr/>
          <p:nvPr/>
        </p:nvCxnSpPr>
        <p:spPr>
          <a:xfrm>
            <a:off x="8918379" y="3716627"/>
            <a:ext cx="340035" cy="523220"/>
          </a:xfrm>
          <a:prstGeom prst="line">
            <a:avLst/>
          </a:prstGeom>
          <a:ln w="28575">
            <a:solidFill>
              <a:srgbClr val="00006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0" name="Straight Connector 339">
            <a:extLst>
              <a:ext uri="{FF2B5EF4-FFF2-40B4-BE49-F238E27FC236}">
                <a16:creationId xmlns:a16="http://schemas.microsoft.com/office/drawing/2014/main" id="{AF0DD51E-4CF9-4F8D-95A9-229D00D58757}"/>
              </a:ext>
            </a:extLst>
          </p:cNvPr>
          <p:cNvCxnSpPr/>
          <p:nvPr/>
        </p:nvCxnSpPr>
        <p:spPr>
          <a:xfrm>
            <a:off x="8331630" y="3735778"/>
            <a:ext cx="340035" cy="523220"/>
          </a:xfrm>
          <a:prstGeom prst="line">
            <a:avLst/>
          </a:prstGeom>
          <a:ln w="28575">
            <a:solidFill>
              <a:srgbClr val="00006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1" name="Straight Connector 340">
            <a:extLst>
              <a:ext uri="{FF2B5EF4-FFF2-40B4-BE49-F238E27FC236}">
                <a16:creationId xmlns:a16="http://schemas.microsoft.com/office/drawing/2014/main" id="{477EDDAA-DCFD-47EF-B034-2D0761732DF3}"/>
              </a:ext>
            </a:extLst>
          </p:cNvPr>
          <p:cNvCxnSpPr/>
          <p:nvPr/>
        </p:nvCxnSpPr>
        <p:spPr>
          <a:xfrm>
            <a:off x="7717071" y="3735778"/>
            <a:ext cx="340035" cy="523220"/>
          </a:xfrm>
          <a:prstGeom prst="line">
            <a:avLst/>
          </a:prstGeom>
          <a:ln w="28575">
            <a:solidFill>
              <a:srgbClr val="00006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2" name="Straight Connector 341">
            <a:extLst>
              <a:ext uri="{FF2B5EF4-FFF2-40B4-BE49-F238E27FC236}">
                <a16:creationId xmlns:a16="http://schemas.microsoft.com/office/drawing/2014/main" id="{4B3ECAF1-EA45-40B1-8E57-3ED188FA5929}"/>
              </a:ext>
            </a:extLst>
          </p:cNvPr>
          <p:cNvCxnSpPr/>
          <p:nvPr/>
        </p:nvCxnSpPr>
        <p:spPr>
          <a:xfrm>
            <a:off x="7108715" y="3716627"/>
            <a:ext cx="340035" cy="523220"/>
          </a:xfrm>
          <a:prstGeom prst="line">
            <a:avLst/>
          </a:prstGeom>
          <a:ln w="28575">
            <a:solidFill>
              <a:srgbClr val="00006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3" name="Straight Connector 342">
            <a:extLst>
              <a:ext uri="{FF2B5EF4-FFF2-40B4-BE49-F238E27FC236}">
                <a16:creationId xmlns:a16="http://schemas.microsoft.com/office/drawing/2014/main" id="{C2E42F12-D1E7-4D31-840F-832FF07C8732}"/>
              </a:ext>
            </a:extLst>
          </p:cNvPr>
          <p:cNvCxnSpPr/>
          <p:nvPr/>
        </p:nvCxnSpPr>
        <p:spPr>
          <a:xfrm>
            <a:off x="6494156" y="3716627"/>
            <a:ext cx="340035" cy="523220"/>
          </a:xfrm>
          <a:prstGeom prst="line">
            <a:avLst/>
          </a:prstGeom>
          <a:ln w="28575">
            <a:solidFill>
              <a:srgbClr val="00006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5" name="Straight Connector 344">
            <a:extLst>
              <a:ext uri="{FF2B5EF4-FFF2-40B4-BE49-F238E27FC236}">
                <a16:creationId xmlns:a16="http://schemas.microsoft.com/office/drawing/2014/main" id="{5CF7373A-064C-4E90-B191-C4ECC9407D29}"/>
              </a:ext>
            </a:extLst>
          </p:cNvPr>
          <p:cNvCxnSpPr/>
          <p:nvPr/>
        </p:nvCxnSpPr>
        <p:spPr>
          <a:xfrm>
            <a:off x="6517813" y="4271110"/>
            <a:ext cx="340035" cy="523220"/>
          </a:xfrm>
          <a:prstGeom prst="line">
            <a:avLst/>
          </a:prstGeom>
          <a:ln w="28575">
            <a:solidFill>
              <a:srgbClr val="00006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controls>
      <mc:AlternateContent xmlns:mc="http://schemas.openxmlformats.org/markup-compatibility/2006">
        <mc:Choice xmlns:v="urn:schemas-microsoft-com:vml" Requires="v">
          <p:control spid="2198" name="TextBox1" r:id="rId2" imgW="828720" imgH="523800"/>
        </mc:Choice>
        <mc:Fallback>
          <p:control name="TextBox1" r:id="rId2" imgW="828720" imgH="523800">
            <p:pic>
              <p:nvPicPr>
                <p:cNvPr id="10" name="TextBox1">
                  <a:extLst>
                    <a:ext uri="{FF2B5EF4-FFF2-40B4-BE49-F238E27FC236}">
                      <a16:creationId xmlns:a16="http://schemas.microsoft.com/office/drawing/2014/main" id="{94101BD1-7D4C-408C-A2A1-A11BBA8AC6D1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3478380" y="2711678"/>
                  <a:ext cx="830262" cy="521841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2199" name="TextBox2" r:id="rId3" imgW="828720" imgH="523800"/>
        </mc:Choice>
        <mc:Fallback>
          <p:control name="TextBox2" r:id="rId3" imgW="828720" imgH="523800">
            <p:pic>
              <p:nvPicPr>
                <p:cNvPr id="144" name="TextBox2">
                  <a:extLst>
                    <a:ext uri="{FF2B5EF4-FFF2-40B4-BE49-F238E27FC236}">
                      <a16:creationId xmlns:a16="http://schemas.microsoft.com/office/drawing/2014/main" id="{32638F2F-F65E-4862-9B9C-B561EE36181B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8788165" y="2803911"/>
                  <a:ext cx="830262" cy="521841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2200" name="TextBox3" r:id="rId4" imgW="828720" imgH="523800"/>
        </mc:Choice>
        <mc:Fallback>
          <p:control name="TextBox3" r:id="rId4" imgW="828720" imgH="523800">
            <p:pic>
              <p:nvPicPr>
                <p:cNvPr id="145" name="TextBox3">
                  <a:extLst>
                    <a:ext uri="{FF2B5EF4-FFF2-40B4-BE49-F238E27FC236}">
                      <a16:creationId xmlns:a16="http://schemas.microsoft.com/office/drawing/2014/main" id="{C46894EA-0D39-4407-B0E9-6EC838BD2182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3704100" y="5409340"/>
                  <a:ext cx="830262" cy="521841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2201" name="TextBox4" r:id="rId5" imgW="828720" imgH="523800"/>
        </mc:Choice>
        <mc:Fallback>
          <p:control name="TextBox4" r:id="rId5" imgW="828720" imgH="523800">
            <p:pic>
              <p:nvPicPr>
                <p:cNvPr id="148" name="TextBox4">
                  <a:extLst>
                    <a:ext uri="{FF2B5EF4-FFF2-40B4-BE49-F238E27FC236}">
                      <a16:creationId xmlns:a16="http://schemas.microsoft.com/office/drawing/2014/main" id="{6D6CAE83-EE64-4803-AD1F-AF26C6E59541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8878041" y="5395344"/>
                  <a:ext cx="830262" cy="521841"/>
                </a:xfrm>
                <a:prstGeom prst="rect">
                  <a:avLst/>
                </a:prstGeom>
              </p:spPr>
            </p:pic>
          </p:control>
        </mc:Fallback>
      </mc:AlternateContent>
    </p:controls>
    <p:extLst>
      <p:ext uri="{BB962C8B-B14F-4D97-AF65-F5344CB8AC3E}">
        <p14:creationId xmlns:p14="http://schemas.microsoft.com/office/powerpoint/2010/main" val="235759203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10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" dur="10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8" dur="10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1" dur="10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4" dur="10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7" dur="10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0" dur="10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3" dur="10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6" dur="10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9" dur="10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2" dur="10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5" dur="10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9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50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51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52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25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4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55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56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57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9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70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71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72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25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74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75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76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77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25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79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80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81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82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25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84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85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86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87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25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89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90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91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92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7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0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3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6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9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500"/>
                            </p:stCondLst>
                            <p:childTnLst>
                              <p:par>
                                <p:cTn id="116" presetID="6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18" dur="10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1" dur="10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4" dur="10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7" dur="1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0" dur="10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3" dur="1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6" dur="10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9" dur="10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42" dur="10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45" dur="10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48" dur="10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1" dur="10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4" dur="10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7" dur="10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8" fill="hold">
                      <p:stCondLst>
                        <p:cond delay="indefinite"/>
                      </p:stCondLst>
                      <p:childTnLst>
                        <p:par>
                          <p:cTn id="159" fill="hold">
                            <p:stCondLst>
                              <p:cond delay="0"/>
                            </p:stCondLst>
                            <p:childTnLst>
                              <p:par>
                                <p:cTn id="160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61" dur="5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162" dur="5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163" dur="5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164" dur="5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5" presetID="25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66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167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168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169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25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71" dur="5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172" dur="5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173" dur="5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174" dur="5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5" presetID="25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76" dur="5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177" dur="5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178" dur="5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179" dur="5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0" fill="hold">
                      <p:stCondLst>
                        <p:cond delay="indefinite"/>
                      </p:stCondLst>
                      <p:childTnLst>
                        <p:par>
                          <p:cTn id="181" fill="hold">
                            <p:stCondLst>
                              <p:cond delay="0"/>
                            </p:stCondLst>
                            <p:childTnLst>
                              <p:par>
                                <p:cTn id="18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84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87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8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90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93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4" fill="hold">
                      <p:stCondLst>
                        <p:cond delay="indefinite"/>
                      </p:stCondLst>
                      <p:childTnLst>
                        <p:par>
                          <p:cTn id="195" fill="hold">
                            <p:stCondLst>
                              <p:cond delay="0"/>
                            </p:stCondLst>
                            <p:childTnLst>
                              <p:par>
                                <p:cTn id="196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97" dur="50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198" dur="50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199" dur="50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200" dur="50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1" fill="hold">
                      <p:stCondLst>
                        <p:cond delay="indefinite"/>
                      </p:stCondLst>
                      <p:childTnLst>
                        <p:par>
                          <p:cTn id="202" fill="hold">
                            <p:stCondLst>
                              <p:cond delay="0"/>
                            </p:stCondLst>
                            <p:childTnLst>
                              <p:par>
                                <p:cTn id="20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05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6" fill="hold">
                      <p:stCondLst>
                        <p:cond delay="indefinite"/>
                      </p:stCondLst>
                      <p:childTnLst>
                        <p:par>
                          <p:cTn id="207" fill="hold">
                            <p:stCondLst>
                              <p:cond delay="0"/>
                            </p:stCondLst>
                            <p:childTnLst>
                              <p:par>
                                <p:cTn id="20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0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1" fill="hold">
                      <p:stCondLst>
                        <p:cond delay="indefinite"/>
                      </p:stCondLst>
                      <p:childTnLst>
                        <p:par>
                          <p:cTn id="212" fill="hold">
                            <p:stCondLst>
                              <p:cond delay="0"/>
                            </p:stCondLst>
                            <p:childTnLst>
                              <p:par>
                                <p:cTn id="21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15" dur="10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6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18" dur="10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9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21" dur="10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2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24" dur="10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27" dur="1000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30" dur="10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1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33" dur="10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4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36" dur="10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7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39" dur="1000"/>
                                        <p:tgtEl>
                                          <p:spTgt spid="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0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42" dur="10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3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45" dur="10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6" fill="hold">
                      <p:stCondLst>
                        <p:cond delay="indefinite"/>
                      </p:stCondLst>
                      <p:childTnLst>
                        <p:par>
                          <p:cTn id="247" fill="hold">
                            <p:stCondLst>
                              <p:cond delay="0"/>
                            </p:stCondLst>
                            <p:childTnLst>
                              <p:par>
                                <p:cTn id="248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49" dur="5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250" dur="5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251" dur="5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252" dur="5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3" fill="hold">
                      <p:stCondLst>
                        <p:cond delay="indefinite"/>
                      </p:stCondLst>
                      <p:childTnLst>
                        <p:par>
                          <p:cTn id="254" fill="hold">
                            <p:stCondLst>
                              <p:cond delay="0"/>
                            </p:stCondLst>
                            <p:childTnLst>
                              <p:par>
                                <p:cTn id="2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57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8" fill="hold">
                      <p:stCondLst>
                        <p:cond delay="indefinite"/>
                      </p:stCondLst>
                      <p:childTnLst>
                        <p:par>
                          <p:cTn id="259" fill="hold">
                            <p:stCondLst>
                              <p:cond delay="0"/>
                            </p:stCondLst>
                            <p:childTnLst>
                              <p:par>
                                <p:cTn id="260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61" dur="5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262" dur="5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263" dur="5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264" dur="5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5" presetID="25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66" dur="5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267" dur="5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268" dur="5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269" dur="5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25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71" dur="5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272" dur="5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273" dur="5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274" dur="5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5" fill="hold">
                      <p:stCondLst>
                        <p:cond delay="indefinite"/>
                      </p:stCondLst>
                      <p:childTnLst>
                        <p:par>
                          <p:cTn id="276" fill="hold">
                            <p:stCondLst>
                              <p:cond delay="0"/>
                            </p:stCondLst>
                            <p:childTnLst>
                              <p:par>
                                <p:cTn id="27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9" dur="500"/>
                                        <p:tgtEl>
                                          <p:spTgt spid="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0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82" dur="500"/>
                                        <p:tgtEl>
                                          <p:spTgt spid="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3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85" dur="500"/>
                                        <p:tgtEl>
                                          <p:spTgt spid="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6" fill="hold">
                      <p:stCondLst>
                        <p:cond delay="indefinite"/>
                      </p:stCondLst>
                      <p:childTnLst>
                        <p:par>
                          <p:cTn id="287" fill="hold">
                            <p:stCondLst>
                              <p:cond delay="0"/>
                            </p:stCondLst>
                            <p:childTnLst>
                              <p:par>
                                <p:cTn id="28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0" dur="500"/>
                                        <p:tgtEl>
                                          <p:spTgt spid="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1" fill="hold">
                      <p:stCondLst>
                        <p:cond delay="indefinite"/>
                      </p:stCondLst>
                      <p:childTnLst>
                        <p:par>
                          <p:cTn id="292" fill="hold">
                            <p:stCondLst>
                              <p:cond delay="0"/>
                            </p:stCondLst>
                            <p:childTnLst>
                              <p:par>
                                <p:cTn id="293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95" dur="1000"/>
                                        <p:tgtEl>
                                          <p:spTgt spid="3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6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98" dur="1000"/>
                                        <p:tgtEl>
                                          <p:spTgt spid="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01" dur="1000"/>
                                        <p:tgtEl>
                                          <p:spTgt spid="3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2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04" dur="1000"/>
                                        <p:tgtEl>
                                          <p:spTgt spid="3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07" dur="1000"/>
                                        <p:tgtEl>
                                          <p:spTgt spid="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8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10" dur="1000"/>
                                        <p:tgtEl>
                                          <p:spTgt spid="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13" dur="1000"/>
                                        <p:tgtEl>
                                          <p:spTgt spid="3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4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16" dur="1000"/>
                                        <p:tgtEl>
                                          <p:spTgt spid="3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19" dur="1000"/>
                                        <p:tgtEl>
                                          <p:spTgt spid="3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0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22" dur="1000"/>
                                        <p:tgtEl>
                                          <p:spTgt spid="3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3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25" dur="1000"/>
                                        <p:tgtEl>
                                          <p:spTgt spid="3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6" fill="hold">
                      <p:stCondLst>
                        <p:cond delay="indefinite"/>
                      </p:stCondLst>
                      <p:childTnLst>
                        <p:par>
                          <p:cTn id="327" fill="hold">
                            <p:stCondLst>
                              <p:cond delay="0"/>
                            </p:stCondLst>
                            <p:childTnLst>
                              <p:par>
                                <p:cTn id="328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29" dur="500" fill="hold"/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30" dur="500" fill="hold"/>
                                        <p:tgtEl>
                                          <p:spTgt spid="33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31" dur="500" fill="hold"/>
                                        <p:tgtEl>
                                          <p:spTgt spid="33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332" dur="500" fill="hold"/>
                                        <p:tgtEl>
                                          <p:spTgt spid="33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3" fill="hold">
                      <p:stCondLst>
                        <p:cond delay="indefinite"/>
                      </p:stCondLst>
                      <p:childTnLst>
                        <p:par>
                          <p:cTn id="334" fill="hold">
                            <p:stCondLst>
                              <p:cond delay="0"/>
                            </p:stCondLst>
                            <p:childTnLst>
                              <p:par>
                                <p:cTn id="3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37" dur="500"/>
                                        <p:tgtEl>
                                          <p:spTgt spid="3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8" fill="hold">
                      <p:stCondLst>
                        <p:cond delay="indefinite"/>
                      </p:stCondLst>
                      <p:childTnLst>
                        <p:par>
                          <p:cTn id="339" fill="hold">
                            <p:stCondLst>
                              <p:cond delay="0"/>
                            </p:stCondLst>
                            <p:childTnLst>
                              <p:par>
                                <p:cTn id="340" presetID="25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41" dur="5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42" dur="5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43" dur="5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344" dur="5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5" presetID="25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46" dur="500" fill="hold"/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47" dur="500" fill="hold"/>
                                        <p:tgtEl>
                                          <p:spTgt spid="3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48" dur="500" fill="hold"/>
                                        <p:tgtEl>
                                          <p:spTgt spid="3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349" dur="500" fill="hold"/>
                                        <p:tgtEl>
                                          <p:spTgt spid="3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0" presetID="25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51" dur="5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52" dur="5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53" dur="5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354" dur="500" fill="hold"/>
                                        <p:tgtEl>
                                          <p:spTgt spid="3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5" presetID="25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56" dur="5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57" dur="5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58" dur="5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359" dur="500" fill="hold"/>
                                        <p:tgtEl>
                                          <p:spTgt spid="3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0" presetID="25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61" dur="5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62" dur="5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63" dur="5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364" dur="500" fill="hold"/>
                                        <p:tgtEl>
                                          <p:spTgt spid="32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5" presetID="25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66" dur="500" fill="hold"/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67" dur="500" fill="hold"/>
                                        <p:tgtEl>
                                          <p:spTgt spid="33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68" dur="500" fill="hold"/>
                                        <p:tgtEl>
                                          <p:spTgt spid="33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369" dur="500" fill="hold"/>
                                        <p:tgtEl>
                                          <p:spTgt spid="33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0" fill="hold">
                      <p:stCondLst>
                        <p:cond delay="indefinite"/>
                      </p:stCondLst>
                      <p:childTnLst>
                        <p:par>
                          <p:cTn id="371" fill="hold">
                            <p:stCondLst>
                              <p:cond delay="0"/>
                            </p:stCondLst>
                            <p:childTnLst>
                              <p:par>
                                <p:cTn id="37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4" dur="500"/>
                                        <p:tgtEl>
                                          <p:spTgt spid="3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7" dur="500"/>
                                        <p:tgtEl>
                                          <p:spTgt spid="3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8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80" dur="500"/>
                                        <p:tgtEl>
                                          <p:spTgt spid="3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1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83" dur="500"/>
                                        <p:tgtEl>
                                          <p:spTgt spid="3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4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86" dur="500"/>
                                        <p:tgtEl>
                                          <p:spTgt spid="3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7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89" dur="500"/>
                                        <p:tgtEl>
                                          <p:spTgt spid="3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1" grpId="0" animBg="1"/>
      <p:bldP spid="151" grpId="1" animBg="1"/>
      <p:bldP spid="152" grpId="0" animBg="1"/>
      <p:bldP spid="152" grpId="1" animBg="1"/>
      <p:bldP spid="153" grpId="0" animBg="1"/>
      <p:bldP spid="153" grpId="1" animBg="1"/>
      <p:bldP spid="154" grpId="0" animBg="1"/>
      <p:bldP spid="154" grpId="1" animBg="1"/>
      <p:bldP spid="155" grpId="0" animBg="1"/>
      <p:bldP spid="155" grpId="1" animBg="1"/>
      <p:bldP spid="156" grpId="0" animBg="1"/>
      <p:bldP spid="157" grpId="0" animBg="1"/>
      <p:bldP spid="158" grpId="0" animBg="1"/>
      <p:bldP spid="159" grpId="0" animBg="1"/>
      <p:bldP spid="160" grpId="0" animBg="1"/>
      <p:bldP spid="161" grpId="0" animBg="1"/>
      <p:bldP spid="161" grpId="1" animBg="1"/>
      <p:bldP spid="164" grpId="0" animBg="1"/>
      <p:bldP spid="164" grpId="1" animBg="1"/>
      <p:bldP spid="171" grpId="0" animBg="1"/>
      <p:bldP spid="172" grpId="0" animBg="1"/>
      <p:bldP spid="173" grpId="0" animBg="1"/>
      <p:bldP spid="174" grpId="0" animBg="1"/>
      <p:bldP spid="175" grpId="0" animBg="1"/>
      <p:bldP spid="175" grpId="1" animBg="1"/>
      <p:bldP spid="176" grpId="0" animBg="1"/>
      <p:bldP spid="178" grpId="0" animBg="1"/>
      <p:bldP spid="179" grpId="0" animBg="1"/>
      <p:bldP spid="180" grpId="0" animBg="1"/>
      <p:bldP spid="223" grpId="0" animBg="1"/>
      <p:bldP spid="224" grpId="0" animBg="1"/>
      <p:bldP spid="224" grpId="1" animBg="1"/>
      <p:bldP spid="229" grpId="0" animBg="1"/>
      <p:bldP spid="229" grpId="1" animBg="1"/>
      <p:bldP spid="235" grpId="0" animBg="1"/>
      <p:bldP spid="235" grpId="1" animBg="1"/>
      <p:bldP spid="237" grpId="0" animBg="1"/>
      <p:bldP spid="237" grpId="1" animBg="1"/>
      <p:bldP spid="240" grpId="0" animBg="1"/>
      <p:bldP spid="241" grpId="0" animBg="1"/>
      <p:bldP spid="242" grpId="0" animBg="1"/>
      <p:bldP spid="242" grpId="1" animBg="1"/>
      <p:bldP spid="243" grpId="0" animBg="1"/>
      <p:bldP spid="243" grpId="1" animBg="1"/>
      <p:bldP spid="244" grpId="0" animBg="1"/>
      <p:bldP spid="244" grpId="1" animBg="1"/>
      <p:bldP spid="245" grpId="0" animBg="1"/>
      <p:bldP spid="246" grpId="0" animBg="1"/>
      <p:bldP spid="247" grpId="0" animBg="1"/>
      <p:bldP spid="248" grpId="0" animBg="1"/>
      <p:bldP spid="249" grpId="0" animBg="1"/>
      <p:bldP spid="250" grpId="0" animBg="1"/>
      <p:bldP spid="250" grpId="1" animBg="1"/>
      <p:bldP spid="325" grpId="0" animBg="1"/>
      <p:bldP spid="325" grpId="1" animBg="1"/>
      <p:bldP spid="326" grpId="0" animBg="1"/>
      <p:bldP spid="326" grpId="1" animBg="1"/>
      <p:bldP spid="327" grpId="0" animBg="1"/>
      <p:bldP spid="327" grpId="1" animBg="1"/>
      <p:bldP spid="328" grpId="0" animBg="1"/>
      <p:bldP spid="328" grpId="1" animBg="1"/>
      <p:bldP spid="329" grpId="0" animBg="1"/>
      <p:bldP spid="329" grpId="1" animBg="1"/>
      <p:bldP spid="330" grpId="0" animBg="1"/>
      <p:bldP spid="330" grpId="1" animBg="1"/>
      <p:bldP spid="331" grpId="0" animBg="1"/>
      <p:bldP spid="332" grpId="0" animBg="1"/>
      <p:bldP spid="333" grpId="0" animBg="1"/>
      <p:bldP spid="334" grpId="0" animBg="1"/>
      <p:bldP spid="335" grpId="0" animBg="1"/>
      <p:bldP spid="335" grpId="1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666"/>
          <a:stretch/>
        </p:blipFill>
        <p:spPr>
          <a:xfrm>
            <a:off x="0" y="0"/>
            <a:ext cx="12192000" cy="6400800"/>
          </a:xfrm>
          <a:prstGeom prst="rect">
            <a:avLst/>
          </a:prstGeom>
        </p:spPr>
      </p:pic>
      <p:sp>
        <p:nvSpPr>
          <p:cNvPr id="189" name="Google Shape;189;p2"/>
          <p:cNvSpPr txBox="1"/>
          <p:nvPr/>
        </p:nvSpPr>
        <p:spPr>
          <a:xfrm>
            <a:off x="4144146" y="2909759"/>
            <a:ext cx="4067166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 b="1" i="0" u="none" strike="noStrike" cap="none" dirty="0">
                <a:solidFill>
                  <a:schemeClr val="dk1"/>
                </a:solidFill>
                <a:latin typeface="UTM Avo" panose="02040603050506020204" pitchFamily="18" charset="0"/>
                <a:sym typeface="Arial"/>
              </a:rPr>
              <a:t>KHỞI ĐỘNG</a:t>
            </a:r>
            <a:endParaRPr sz="4400" b="1" i="0" u="none" strike="noStrike" cap="none" dirty="0">
              <a:solidFill>
                <a:schemeClr val="dk1"/>
              </a:solidFill>
              <a:latin typeface="UTM Avo" panose="02040603050506020204" pitchFamily="18" charset="0"/>
              <a:sym typeface="Arial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103E6A09-81DB-4DEF-8A47-72A8365B738D}"/>
              </a:ext>
            </a:extLst>
          </p:cNvPr>
          <p:cNvSpPr/>
          <p:nvPr/>
        </p:nvSpPr>
        <p:spPr>
          <a:xfrm>
            <a:off x="2907661" y="3790043"/>
            <a:ext cx="6017994" cy="76944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4400" b="1" dirty="0">
                <a:ln w="12700">
                  <a:solidFill>
                    <a:schemeClr val="accent1"/>
                  </a:solidFill>
                  <a:prstDash val="solid"/>
                </a:ln>
                <a:pattFill prst="pct50">
                  <a:fgClr>
                    <a:schemeClr val="accent1"/>
                  </a:fgClr>
                  <a:bgClr>
                    <a:schemeClr val="accent1">
                      <a:lumMod val="20000"/>
                      <a:lumOff val="80000"/>
                    </a:schemeClr>
                  </a:bgClr>
                </a:pattFill>
                <a:effectLst>
                  <a:outerShdw dist="38100" dir="2640000" algn="bl" rotWithShape="0">
                    <a:schemeClr val="accent1"/>
                  </a:outerShdw>
                </a:effectLst>
                <a:latin typeface="UTM Avo" panose="02040603050506020204" pitchFamily="18" charset="0"/>
              </a:rPr>
              <a:t>VÒNG QUAY KÌ DIỆU </a:t>
            </a:r>
            <a:endParaRPr lang="en-US" sz="4400" b="1" cap="none" spc="0" dirty="0">
              <a:ln w="12700">
                <a:solidFill>
                  <a:schemeClr val="accent1"/>
                </a:solidFill>
                <a:prstDash val="solid"/>
              </a:ln>
              <a:pattFill prst="pct50">
                <a:fgClr>
                  <a:schemeClr val="accent1"/>
                </a:fgClr>
                <a:bgClr>
                  <a:schemeClr val="accent1">
                    <a:lumMod val="20000"/>
                    <a:lumOff val="80000"/>
                  </a:schemeClr>
                </a:bgClr>
              </a:pattFill>
              <a:effectLst>
                <a:outerShdw dist="38100" dir="2640000" algn="bl" rotWithShape="0">
                  <a:schemeClr val="accent1"/>
                </a:outerShdw>
              </a:effectLst>
              <a:latin typeface="UTM Avo" panose="0204060305050602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662061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9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111"/>
          <a:stretch/>
        </p:blipFill>
        <p:spPr>
          <a:xfrm>
            <a:off x="-1" y="6350"/>
            <a:ext cx="12203311" cy="643295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4A533C40-9F63-4040-8A42-B654B032B7FB}"/>
              </a:ext>
            </a:extLst>
          </p:cNvPr>
          <p:cNvPicPr>
            <a:picLocks noChangeAspect="1"/>
          </p:cNvPicPr>
          <p:nvPr/>
        </p:nvPicPr>
        <p:blipFill rotWithShape="1">
          <a:blip r:embed="rId11"/>
          <a:srcRect t="35599" b="33708"/>
          <a:stretch/>
        </p:blipFill>
        <p:spPr>
          <a:xfrm>
            <a:off x="4270411" y="2237703"/>
            <a:ext cx="3648471" cy="2180510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097959DC-71A0-42BA-BCF6-4424094CA22A}"/>
              </a:ext>
            </a:extLst>
          </p:cNvPr>
          <p:cNvPicPr>
            <a:picLocks noChangeAspect="1"/>
          </p:cNvPicPr>
          <p:nvPr/>
        </p:nvPicPr>
        <p:blipFill rotWithShape="1">
          <a:blip r:embed="rId11"/>
          <a:srcRect b="65647"/>
          <a:stretch/>
        </p:blipFill>
        <p:spPr>
          <a:xfrm>
            <a:off x="625184" y="2088083"/>
            <a:ext cx="3435069" cy="2366738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DEE3718B-624E-4C89-A831-846131A1C8DD}"/>
              </a:ext>
            </a:extLst>
          </p:cNvPr>
          <p:cNvPicPr>
            <a:picLocks noChangeAspect="1"/>
          </p:cNvPicPr>
          <p:nvPr/>
        </p:nvPicPr>
        <p:blipFill rotWithShape="1">
          <a:blip r:embed="rId11"/>
          <a:srcRect t="67537"/>
          <a:stretch/>
        </p:blipFill>
        <p:spPr>
          <a:xfrm>
            <a:off x="8113580" y="2192783"/>
            <a:ext cx="3435069" cy="2180509"/>
          </a:xfrm>
          <a:prstGeom prst="rect">
            <a:avLst/>
          </a:prstGeom>
        </p:spPr>
      </p:pic>
      <p:grpSp>
        <p:nvGrpSpPr>
          <p:cNvPr id="10" name="Group 9">
            <a:extLst>
              <a:ext uri="{FF2B5EF4-FFF2-40B4-BE49-F238E27FC236}">
                <a16:creationId xmlns:a16="http://schemas.microsoft.com/office/drawing/2014/main" id="{6D92DBA6-9FE4-4DCF-9871-5CF320C2017F}"/>
              </a:ext>
            </a:extLst>
          </p:cNvPr>
          <p:cNvGrpSpPr/>
          <p:nvPr/>
        </p:nvGrpSpPr>
        <p:grpSpPr>
          <a:xfrm>
            <a:off x="4092649" y="666484"/>
            <a:ext cx="2190809" cy="799110"/>
            <a:chOff x="1208564" y="356727"/>
            <a:chExt cx="1066317" cy="722212"/>
          </a:xfrm>
        </p:grpSpPr>
        <p:sp>
          <p:nvSpPr>
            <p:cNvPr id="11" name="Flowchart: Alternate Process 10">
              <a:extLst>
                <a:ext uri="{FF2B5EF4-FFF2-40B4-BE49-F238E27FC236}">
                  <a16:creationId xmlns:a16="http://schemas.microsoft.com/office/drawing/2014/main" id="{E01BF3F2-D114-4998-BA24-94DEB072780C}"/>
                </a:ext>
              </a:extLst>
            </p:cNvPr>
            <p:cNvSpPr/>
            <p:nvPr/>
          </p:nvSpPr>
          <p:spPr>
            <a:xfrm>
              <a:off x="1460361" y="439173"/>
              <a:ext cx="814520" cy="528062"/>
            </a:xfrm>
            <a:prstGeom prst="flowChartAlternateProcess">
              <a:avLst/>
            </a:prstGeom>
            <a:ln>
              <a:noFill/>
            </a:ln>
            <a:effectLst>
              <a:outerShdw blurRad="190500" dist="228600" dir="2700000" algn="ctr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0"/>
              </a:camera>
              <a:lightRig rig="glow" dir="t">
                <a:rot lat="0" lon="0" rev="4800000"/>
              </a:lightRig>
            </a:scene3d>
            <a:sp3d prstMaterial="matte">
              <a:bevelT w="127000" h="635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2600" b="1" dirty="0">
                  <a:latin typeface="UTM Avo" panose="02040603050506020204" pitchFamily="18" charset="0"/>
                  <a:cs typeface="Arial" panose="020B0604020202020204" pitchFamily="34" charset="0"/>
                </a:rPr>
                <a:t>  </a:t>
              </a:r>
              <a:r>
                <a:rPr lang="en-US" sz="2600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Tính</a:t>
              </a:r>
              <a:r>
                <a:rPr lang="en-US" sz="2600" b="1" dirty="0">
                  <a:latin typeface="UTM Avo" panose="02040603050506020204" pitchFamily="18" charset="0"/>
                  <a:cs typeface="Arial" panose="020B0604020202020204" pitchFamily="34" charset="0"/>
                </a:rPr>
                <a:t>:</a:t>
              </a:r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70FCC414-95A6-4B78-8F9C-9B5E347ADCE3}"/>
                </a:ext>
              </a:extLst>
            </p:cNvPr>
            <p:cNvSpPr/>
            <p:nvPr/>
          </p:nvSpPr>
          <p:spPr>
            <a:xfrm>
              <a:off x="1208564" y="356727"/>
              <a:ext cx="409186" cy="722212"/>
            </a:xfrm>
            <a:prstGeom prst="ellipse">
              <a:avLst/>
            </a:prstGeom>
            <a:ln/>
            <a:scene3d>
              <a:camera prst="perspectiveFront"/>
              <a:lightRig rig="threePt" dir="t"/>
            </a:scene3d>
            <a:sp3d>
              <a:bevelT w="139700" h="139700" prst="divot"/>
            </a:sp3d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000" b="1" dirty="0">
                  <a:solidFill>
                    <a:schemeClr val="bg1"/>
                  </a:solidFill>
                  <a:latin typeface="UTM Avo" panose="02040603050506020204" pitchFamily="18" charset="0"/>
                  <a:cs typeface="Arial" panose="020B0604020202020204" pitchFamily="34" charset="0"/>
                </a:rPr>
                <a:t>3</a:t>
              </a:r>
            </a:p>
          </p:txBody>
        </p:sp>
      </p:grpSp>
      <p:sp>
        <p:nvSpPr>
          <p:cNvPr id="15" name="Text Box 7">
            <a:extLst>
              <a:ext uri="{FF2B5EF4-FFF2-40B4-BE49-F238E27FC236}">
                <a16:creationId xmlns:a16="http://schemas.microsoft.com/office/drawing/2014/main" id="{69EBF55D-D7DF-4D9A-96FC-C58D1B440A8D}"/>
              </a:ext>
            </a:extLst>
          </p:cNvPr>
          <p:cNvSpPr txBox="1"/>
          <p:nvPr/>
        </p:nvSpPr>
        <p:spPr>
          <a:xfrm>
            <a:off x="8378702" y="2607272"/>
            <a:ext cx="2600929" cy="12311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1200"/>
              </a:spcAft>
            </a:pPr>
            <a:r>
              <a:rPr lang="en-US" sz="3200" b="1" dirty="0">
                <a:latin typeface="UTM Avo" panose="02040603050506020204" pitchFamily="18" charset="0"/>
                <a:cs typeface="Times New Roman" panose="02020603050405020304" pitchFamily="18" charset="0"/>
              </a:rPr>
              <a:t>  15 – 8 =</a:t>
            </a:r>
          </a:p>
          <a:p>
            <a:pPr>
              <a:spcAft>
                <a:spcPts val="1200"/>
              </a:spcAft>
            </a:pPr>
            <a:r>
              <a:rPr lang="en-US" sz="3200" b="1" dirty="0">
                <a:latin typeface="UTM Avo" panose="02040603050506020204" pitchFamily="18" charset="0"/>
                <a:cs typeface="Times New Roman" panose="02020603050405020304" pitchFamily="18" charset="0"/>
              </a:rPr>
              <a:t>  15 – 6 =</a:t>
            </a:r>
            <a:endParaRPr lang="en-US" sz="3200" b="1" dirty="0">
              <a:solidFill>
                <a:srgbClr val="FF0000"/>
              </a:solidFill>
              <a:latin typeface="UTM Avo" panose="02040603050506020204" pitchFamily="18" charset="0"/>
              <a:cs typeface="Times New Roman" panose="02020603050405020304" pitchFamily="18" charset="0"/>
            </a:endParaRPr>
          </a:p>
        </p:txBody>
      </p:sp>
      <p:sp>
        <p:nvSpPr>
          <p:cNvPr id="20" name="Text Box 7">
            <a:extLst>
              <a:ext uri="{FF2B5EF4-FFF2-40B4-BE49-F238E27FC236}">
                <a16:creationId xmlns:a16="http://schemas.microsoft.com/office/drawing/2014/main" id="{48FCFB55-380A-4CC4-9AE0-337E40671013}"/>
              </a:ext>
            </a:extLst>
          </p:cNvPr>
          <p:cNvSpPr txBox="1"/>
          <p:nvPr/>
        </p:nvSpPr>
        <p:spPr>
          <a:xfrm>
            <a:off x="1028137" y="2655900"/>
            <a:ext cx="2177961" cy="12311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1200"/>
              </a:spcAft>
            </a:pPr>
            <a:r>
              <a:rPr lang="en-US" sz="3200" b="1" dirty="0">
                <a:latin typeface="UTM Avo" panose="02040603050506020204" pitchFamily="18" charset="0"/>
                <a:cs typeface="Times New Roman" panose="02020603050405020304" pitchFamily="18" charset="0"/>
              </a:rPr>
              <a:t>13 – 5 =</a:t>
            </a:r>
          </a:p>
          <a:p>
            <a:pPr>
              <a:spcAft>
                <a:spcPts val="1200"/>
              </a:spcAft>
            </a:pPr>
            <a:r>
              <a:rPr lang="en-US" sz="3200" b="1" dirty="0">
                <a:latin typeface="UTM Avo" panose="02040603050506020204" pitchFamily="18" charset="0"/>
                <a:cs typeface="Times New Roman" panose="02020603050405020304" pitchFamily="18" charset="0"/>
              </a:rPr>
              <a:t>13 – 7 =</a:t>
            </a:r>
            <a:endParaRPr lang="en-US" sz="3200" b="1" dirty="0">
              <a:solidFill>
                <a:srgbClr val="FF0000"/>
              </a:solidFill>
              <a:latin typeface="UTM Avo" panose="02040603050506020204" pitchFamily="18" charset="0"/>
              <a:cs typeface="Times New Roman" panose="02020603050405020304" pitchFamily="18" charset="0"/>
            </a:endParaRPr>
          </a:p>
        </p:txBody>
      </p:sp>
      <p:sp>
        <p:nvSpPr>
          <p:cNvPr id="25" name="Text Box 7">
            <a:extLst>
              <a:ext uri="{FF2B5EF4-FFF2-40B4-BE49-F238E27FC236}">
                <a16:creationId xmlns:a16="http://schemas.microsoft.com/office/drawing/2014/main" id="{71BB10A3-A128-435A-91AC-44F02BFFD0B0}"/>
              </a:ext>
            </a:extLst>
          </p:cNvPr>
          <p:cNvSpPr txBox="1"/>
          <p:nvPr/>
        </p:nvSpPr>
        <p:spPr>
          <a:xfrm>
            <a:off x="4990615" y="2635100"/>
            <a:ext cx="1971463" cy="12311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1200"/>
              </a:spcAft>
            </a:pPr>
            <a:r>
              <a:rPr lang="en-US" sz="3200" b="1" dirty="0">
                <a:latin typeface="UTM Avo" panose="02040603050506020204" pitchFamily="18" charset="0"/>
                <a:cs typeface="Times New Roman" panose="02020603050405020304" pitchFamily="18" charset="0"/>
              </a:rPr>
              <a:t>14 – 6 =</a:t>
            </a:r>
          </a:p>
          <a:p>
            <a:pPr>
              <a:spcAft>
                <a:spcPts val="1200"/>
              </a:spcAft>
            </a:pPr>
            <a:r>
              <a:rPr lang="en-US" sz="3200" b="1" dirty="0">
                <a:latin typeface="UTM Avo" panose="02040603050506020204" pitchFamily="18" charset="0"/>
                <a:cs typeface="Times New Roman" panose="02020603050405020304" pitchFamily="18" charset="0"/>
              </a:rPr>
              <a:t>14 – 9 =</a:t>
            </a:r>
            <a:endParaRPr lang="en-US" sz="3200" b="1" dirty="0">
              <a:solidFill>
                <a:srgbClr val="FF0000"/>
              </a:solidFill>
              <a:latin typeface="UTM Avo" panose="02040603050506020204" pitchFamily="18" charset="0"/>
              <a:cs typeface="Times New Roman" panose="02020603050405020304" pitchFamily="18" charset="0"/>
            </a:endParaRPr>
          </a:p>
        </p:txBody>
      </p:sp>
    </p:spTree>
    <p:controls>
      <mc:AlternateContent xmlns:mc="http://schemas.openxmlformats.org/markup-compatibility/2006">
        <mc:Choice xmlns:v="urn:schemas-microsoft-com:vml" Requires="v">
          <p:control spid="3290" name="TextBox4" r:id="rId2" imgW="542880" imgH="457200"/>
        </mc:Choice>
        <mc:Fallback>
          <p:control name="TextBox4" r:id="rId2" imgW="542880" imgH="457200">
            <p:pic>
              <p:nvPicPr>
                <p:cNvPr id="28" name="TextBox4">
                  <a:extLst>
                    <a:ext uri="{FF2B5EF4-FFF2-40B4-BE49-F238E27FC236}">
                      <a16:creationId xmlns:a16="http://schemas.microsoft.com/office/drawing/2014/main" id="{69F1E2C1-2699-4E2F-9FC7-7E9D5DD7E17F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2812654" y="2685502"/>
                  <a:ext cx="547014" cy="456722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3291" name="TextBox1" r:id="rId3" imgW="542880" imgH="457200"/>
        </mc:Choice>
        <mc:Fallback>
          <p:control name="TextBox1" r:id="rId3" imgW="542880" imgH="457200">
            <p:pic>
              <p:nvPicPr>
                <p:cNvPr id="29" name="TextBox1">
                  <a:extLst>
                    <a:ext uri="{FF2B5EF4-FFF2-40B4-BE49-F238E27FC236}">
                      <a16:creationId xmlns:a16="http://schemas.microsoft.com/office/drawing/2014/main" id="{CDF20FAC-D8A3-4C23-93FD-50A3C9D72C59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2812654" y="3355381"/>
                  <a:ext cx="547014" cy="456722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3292" name="TextBox2" r:id="rId4" imgW="476280" imgH="457200"/>
        </mc:Choice>
        <mc:Fallback>
          <p:control name="TextBox2" r:id="rId4" imgW="476280" imgH="457200">
            <p:pic>
              <p:nvPicPr>
                <p:cNvPr id="30" name="TextBox2">
                  <a:extLst>
                    <a:ext uri="{FF2B5EF4-FFF2-40B4-BE49-F238E27FC236}">
                      <a16:creationId xmlns:a16="http://schemas.microsoft.com/office/drawing/2014/main" id="{E97D68C4-7A8E-47D5-9FD4-C8B0B9FA55DE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6826927" y="2662479"/>
                  <a:ext cx="478820" cy="456722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3293" name="TextBox3" r:id="rId5" imgW="476280" imgH="457200"/>
        </mc:Choice>
        <mc:Fallback>
          <p:control name="TextBox3" r:id="rId5" imgW="476280" imgH="457200">
            <p:pic>
              <p:nvPicPr>
                <p:cNvPr id="31" name="TextBox3">
                  <a:extLst>
                    <a:ext uri="{FF2B5EF4-FFF2-40B4-BE49-F238E27FC236}">
                      <a16:creationId xmlns:a16="http://schemas.microsoft.com/office/drawing/2014/main" id="{123222CE-353D-4179-B185-F5AC366D5153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6826927" y="3324487"/>
                  <a:ext cx="478820" cy="456722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3294" name="TextBox5" r:id="rId6" imgW="514440" imgH="457200"/>
        </mc:Choice>
        <mc:Fallback>
          <p:control name="TextBox5" r:id="rId6" imgW="514440" imgH="457200">
            <p:pic>
              <p:nvPicPr>
                <p:cNvPr id="32" name="TextBox5">
                  <a:extLst>
                    <a:ext uri="{FF2B5EF4-FFF2-40B4-BE49-F238E27FC236}">
                      <a16:creationId xmlns:a16="http://schemas.microsoft.com/office/drawing/2014/main" id="{96168596-4B18-40F9-A2D7-4085FC737FA1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10338757" y="2685502"/>
                  <a:ext cx="517811" cy="456722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3295" name="TextBox6" r:id="rId7" imgW="514440" imgH="457200"/>
        </mc:Choice>
        <mc:Fallback>
          <p:control name="TextBox6" r:id="rId7" imgW="514440" imgH="457200">
            <p:pic>
              <p:nvPicPr>
                <p:cNvPr id="33" name="TextBox6">
                  <a:extLst>
                    <a:ext uri="{FF2B5EF4-FFF2-40B4-BE49-F238E27FC236}">
                      <a16:creationId xmlns:a16="http://schemas.microsoft.com/office/drawing/2014/main" id="{9B0FA179-094E-4326-98A0-0C027736D208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10338756" y="3355381"/>
                  <a:ext cx="517811" cy="456722"/>
                </a:xfrm>
                <a:prstGeom prst="rect">
                  <a:avLst/>
                </a:prstGeom>
              </p:spPr>
            </p:pic>
          </p:control>
        </mc:Fallback>
      </mc:AlternateContent>
    </p:controls>
    <p:extLst>
      <p:ext uri="{BB962C8B-B14F-4D97-AF65-F5344CB8AC3E}">
        <p14:creationId xmlns:p14="http://schemas.microsoft.com/office/powerpoint/2010/main" val="423575396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8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3042D4E3-DF97-45D5-88DC-63A29E48AAF3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616762" y="572302"/>
            <a:ext cx="8907809" cy="6024744"/>
          </a:xfrm>
          <a:prstGeom prst="roundRect">
            <a:avLst>
              <a:gd name="adj" fmla="val 4167"/>
            </a:avLst>
          </a:prstGeom>
          <a:solidFill>
            <a:srgbClr val="FFFFFF"/>
          </a:solidFill>
          <a:ln w="76200" cap="sq">
            <a:solidFill>
              <a:srgbClr val="292929"/>
            </a:solidFill>
            <a:miter lim="800000"/>
          </a:ln>
          <a:effectLst/>
          <a:scene3d>
            <a:camera prst="orthographicFront"/>
            <a:lightRig rig="threePt" dir="t">
              <a:rot lat="0" lon="0" rev="2700000"/>
            </a:lightRig>
          </a:scene3d>
          <a:sp3d>
            <a:bevelT h="38100"/>
            <a:contourClr>
              <a:srgbClr val="C0C0C0"/>
            </a:contourClr>
          </a:sp3d>
        </p:spPr>
      </p:pic>
      <p:sp>
        <p:nvSpPr>
          <p:cNvPr id="12" name="Oval 11">
            <a:extLst>
              <a:ext uri="{FF2B5EF4-FFF2-40B4-BE49-F238E27FC236}">
                <a16:creationId xmlns:a16="http://schemas.microsoft.com/office/drawing/2014/main" id="{70FCC414-95A6-4B78-8F9C-9B5E347ADCE3}"/>
              </a:ext>
            </a:extLst>
          </p:cNvPr>
          <p:cNvSpPr/>
          <p:nvPr/>
        </p:nvSpPr>
        <p:spPr>
          <a:xfrm>
            <a:off x="1855404" y="572302"/>
            <a:ext cx="669851" cy="638175"/>
          </a:xfrm>
          <a:prstGeom prst="ellipse">
            <a:avLst/>
          </a:prstGeom>
          <a:ln/>
          <a:scene3d>
            <a:camera prst="perspectiveFront"/>
            <a:lightRig rig="threePt" dir="t"/>
          </a:scene3d>
          <a:sp3d>
            <a:bevelT w="139700" h="139700" prst="divot"/>
          </a:sp3d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chemeClr val="bg1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4</a:t>
            </a:r>
          </a:p>
        </p:txBody>
      </p:sp>
      <p:pic>
        <p:nvPicPr>
          <p:cNvPr id="51" name="Picture 50">
            <a:extLst>
              <a:ext uri="{FF2B5EF4-FFF2-40B4-BE49-F238E27FC236}">
                <a16:creationId xmlns:a16="http://schemas.microsoft.com/office/drawing/2014/main" id="{1910F26A-F432-46DA-B644-D3D5B045B2EE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04990" y="5420320"/>
            <a:ext cx="1190625" cy="1393902"/>
          </a:xfrm>
          <a:prstGeom prst="rect">
            <a:avLst/>
          </a:prstGeom>
        </p:spPr>
      </p:pic>
      <p:pic>
        <p:nvPicPr>
          <p:cNvPr id="52" name="Picture 51">
            <a:extLst>
              <a:ext uri="{FF2B5EF4-FFF2-40B4-BE49-F238E27FC236}">
                <a16:creationId xmlns:a16="http://schemas.microsoft.com/office/drawing/2014/main" id="{C19A9EEB-2859-4815-9790-1900BACCAA34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 rot="1353380">
            <a:off x="777900" y="5420319"/>
            <a:ext cx="1190625" cy="1393902"/>
          </a:xfrm>
          <a:prstGeom prst="rect">
            <a:avLst/>
          </a:prstGeom>
        </p:spPr>
      </p:pic>
      <p:pic>
        <p:nvPicPr>
          <p:cNvPr id="53" name="Picture 52">
            <a:extLst>
              <a:ext uri="{FF2B5EF4-FFF2-40B4-BE49-F238E27FC236}">
                <a16:creationId xmlns:a16="http://schemas.microsoft.com/office/drawing/2014/main" id="{32357A57-6386-485A-A205-06A78B2C43CB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 rot="20288591">
            <a:off x="105314" y="5428219"/>
            <a:ext cx="1190625" cy="1393902"/>
          </a:xfrm>
          <a:prstGeom prst="rect">
            <a:avLst/>
          </a:prstGeom>
        </p:spPr>
      </p:pic>
      <p:pic>
        <p:nvPicPr>
          <p:cNvPr id="54" name="Picture 53">
            <a:extLst>
              <a:ext uri="{FF2B5EF4-FFF2-40B4-BE49-F238E27FC236}">
                <a16:creationId xmlns:a16="http://schemas.microsoft.com/office/drawing/2014/main" id="{CA8ED15A-5923-4039-91C6-E0CEAABA4BBB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rot="20777936">
            <a:off x="10139281" y="5043864"/>
            <a:ext cx="1480016" cy="1706070"/>
          </a:xfrm>
          <a:prstGeom prst="rect">
            <a:avLst/>
          </a:prstGeom>
        </p:spPr>
      </p:pic>
      <p:pic>
        <p:nvPicPr>
          <p:cNvPr id="55" name="Picture 54">
            <a:extLst>
              <a:ext uri="{FF2B5EF4-FFF2-40B4-BE49-F238E27FC236}">
                <a16:creationId xmlns:a16="http://schemas.microsoft.com/office/drawing/2014/main" id="{5024BA24-48B4-48B7-8A87-572E3E009E7E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rot="673234">
            <a:off x="10621973" y="5043864"/>
            <a:ext cx="1480016" cy="1706070"/>
          </a:xfrm>
          <a:prstGeom prst="rect">
            <a:avLst/>
          </a:prstGeom>
        </p:spPr>
      </p:pic>
      <p:pic>
        <p:nvPicPr>
          <p:cNvPr id="56" name="Picture 55">
            <a:extLst>
              <a:ext uri="{FF2B5EF4-FFF2-40B4-BE49-F238E27FC236}">
                <a16:creationId xmlns:a16="http://schemas.microsoft.com/office/drawing/2014/main" id="{DD144E12-60B9-4DBE-93B4-A45AC52D6BB1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0458643" y="4995762"/>
            <a:ext cx="1480016" cy="1706070"/>
          </a:xfrm>
          <a:prstGeom prst="rect">
            <a:avLst/>
          </a:prstGeom>
        </p:spPr>
      </p:pic>
      <p:pic>
        <p:nvPicPr>
          <p:cNvPr id="60" name="Picture 59">
            <a:extLst>
              <a:ext uri="{FF2B5EF4-FFF2-40B4-BE49-F238E27FC236}">
                <a16:creationId xmlns:a16="http://schemas.microsoft.com/office/drawing/2014/main" id="{21C548B7-17FC-471D-87DC-FEDDE7F23DCC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 flipH="1">
            <a:off x="97991" y="4892861"/>
            <a:ext cx="1006935" cy="839804"/>
          </a:xfrm>
          <a:prstGeom prst="rect">
            <a:avLst/>
          </a:prstGeom>
        </p:spPr>
      </p:pic>
      <p:pic>
        <p:nvPicPr>
          <p:cNvPr id="64" name="Picture 63">
            <a:extLst>
              <a:ext uri="{FF2B5EF4-FFF2-40B4-BE49-F238E27FC236}">
                <a16:creationId xmlns:a16="http://schemas.microsoft.com/office/drawing/2014/main" id="{4DB7420C-6160-4C59-B932-F5A4C94157A8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10096663" y="-231779"/>
            <a:ext cx="1841996" cy="1565697"/>
          </a:xfrm>
          <a:prstGeom prst="rect">
            <a:avLst/>
          </a:prstGeom>
        </p:spPr>
      </p:pic>
    </p:spTree>
    <p:controls>
      <mc:AlternateContent xmlns:mc="http://schemas.openxmlformats.org/markup-compatibility/2006">
        <mc:Choice xmlns:v="urn:schemas-microsoft-com:vml" Requires="v">
          <p:control spid="4278" name="TextBox5" r:id="rId2" imgW="514440" imgH="457200"/>
        </mc:Choice>
        <mc:Fallback>
          <p:control name="TextBox5" r:id="rId2" imgW="514440" imgH="457200">
            <p:pic>
              <p:nvPicPr>
                <p:cNvPr id="32" name="TextBox5">
                  <a:extLst>
                    <a:ext uri="{FF2B5EF4-FFF2-40B4-BE49-F238E27FC236}">
                      <a16:creationId xmlns:a16="http://schemas.microsoft.com/office/drawing/2014/main" id="{96168596-4B18-40F9-A2D7-4085FC737FA1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3907839" y="5090981"/>
                  <a:ext cx="512646" cy="456722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4279" name="TextBox4" r:id="rId3" imgW="361800" imgH="343080"/>
        </mc:Choice>
        <mc:Fallback>
          <p:control name="TextBox4" r:id="rId3" imgW="361800" imgH="343080">
            <p:pic>
              <p:nvPicPr>
                <p:cNvPr id="67" name="TextBox4">
                  <a:extLst>
                    <a:ext uri="{FF2B5EF4-FFF2-40B4-BE49-F238E27FC236}">
                      <a16:creationId xmlns:a16="http://schemas.microsoft.com/office/drawing/2014/main" id="{F8848745-E0C2-423E-A410-28F4BFC53805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4585556" y="5141498"/>
                  <a:ext cx="360246" cy="342530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4280" name="TextBox1" r:id="rId4" imgW="514440" imgH="457200"/>
        </mc:Choice>
        <mc:Fallback>
          <p:control name="TextBox1" r:id="rId4" imgW="514440" imgH="457200">
            <p:pic>
              <p:nvPicPr>
                <p:cNvPr id="68" name="TextBox1">
                  <a:extLst>
                    <a:ext uri="{FF2B5EF4-FFF2-40B4-BE49-F238E27FC236}">
                      <a16:creationId xmlns:a16="http://schemas.microsoft.com/office/drawing/2014/main" id="{0A92D36B-A1A3-43CD-A3ED-8CAEB7C90C12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5095986" y="5091590"/>
                  <a:ext cx="512646" cy="456722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4281" name="TextBox2" r:id="rId5" imgW="514440" imgH="457200"/>
        </mc:Choice>
        <mc:Fallback>
          <p:control name="TextBox2" r:id="rId5" imgW="514440" imgH="457200">
            <p:pic>
              <p:nvPicPr>
                <p:cNvPr id="69" name="TextBox2">
                  <a:extLst>
                    <a:ext uri="{FF2B5EF4-FFF2-40B4-BE49-F238E27FC236}">
                      <a16:creationId xmlns:a16="http://schemas.microsoft.com/office/drawing/2014/main" id="{50F95A33-5D43-4FC8-B450-625FE80E7B72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5965767" y="5093798"/>
                  <a:ext cx="512646" cy="456722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4282" name="TextBox3" r:id="rId6" imgW="514440" imgH="457200"/>
        </mc:Choice>
        <mc:Fallback>
          <p:control name="TextBox3" r:id="rId6" imgW="514440" imgH="457200">
            <p:pic>
              <p:nvPicPr>
                <p:cNvPr id="70" name="TextBox3">
                  <a:extLst>
                    <a:ext uri="{FF2B5EF4-FFF2-40B4-BE49-F238E27FC236}">
                      <a16:creationId xmlns:a16="http://schemas.microsoft.com/office/drawing/2014/main" id="{EC18D160-98F7-4122-95E9-488F2B062157}"/>
                    </a:ext>
                  </a:extLst>
                </p:cNvPr>
                <p:cNvPicPr>
                  <a:picLocks/>
                </p:cNvPicPr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5552520" y="5723521"/>
                  <a:ext cx="512646" cy="456722"/>
                </a:xfrm>
                <a:prstGeom prst="rect">
                  <a:avLst/>
                </a:prstGeom>
              </p:spPr>
            </p:pic>
          </p:control>
        </mc:Fallback>
      </mc:AlternateContent>
    </p:controls>
    <p:extLst>
      <p:ext uri="{BB962C8B-B14F-4D97-AF65-F5344CB8AC3E}">
        <p14:creationId xmlns:p14="http://schemas.microsoft.com/office/powerpoint/2010/main" val="55188789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526"/>
          <a:stretch/>
        </p:blipFill>
        <p:spPr>
          <a:xfrm>
            <a:off x="0" y="0"/>
            <a:ext cx="12192000" cy="6410425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66F07A3F-C1A9-4910-8ED8-50EB83BBBEA2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4887254" y="4304152"/>
            <a:ext cx="659150" cy="730813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6945B04B-7773-48CE-A84A-2D83E8557A37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7422"/>
          <a:stretch/>
        </p:blipFill>
        <p:spPr>
          <a:xfrm flipH="1">
            <a:off x="4159036" y="3077776"/>
            <a:ext cx="2431739" cy="2118832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4DC16367-570C-4047-BAFD-02350260473B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419" t="65091" r="29942"/>
          <a:stretch/>
        </p:blipFill>
        <p:spPr>
          <a:xfrm>
            <a:off x="5246489" y="4152352"/>
            <a:ext cx="659151" cy="1114869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E85C12DE-A151-4345-AE8B-CE47838CA592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6548" b="98214" l="9449" r="89764">
                        <a14:foregroundMark x1="41732" y1="18452" x2="41732" y2="18452"/>
                        <a14:foregroundMark x1="23622" y1="6548" x2="49606" y2="27381"/>
                        <a14:foregroundMark x1="22835" y1="7143" x2="37008" y2="14286"/>
                        <a14:foregroundMark x1="37008" y1="14286" x2="46457" y2="22024"/>
                        <a14:foregroundMark x1="25197" y1="6548" x2="29921" y2="11310"/>
                        <a14:foregroundMark x1="42520" y1="86905" x2="42520" y2="86905"/>
                        <a14:foregroundMark x1="48031" y1="90476" x2="48031" y2="90476"/>
                        <a14:foregroundMark x1="42520" y1="92262" x2="42520" y2="92262"/>
                        <a14:foregroundMark x1="34646" y1="92857" x2="34646" y2="92857"/>
                        <a14:foregroundMark x1="31496" y1="90476" x2="31496" y2="90476"/>
                        <a14:foregroundMark x1="31496" y1="97619" x2="32283" y2="98214"/>
                        <a14:foregroundMark x1="9449" y1="69643" x2="9449" y2="69643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606725" y="4301968"/>
            <a:ext cx="936777" cy="123920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7B874174-A4F1-44A2-B6DC-FFCEFAE2AB37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6548" b="98214" l="9449" r="89764">
                        <a14:foregroundMark x1="41732" y1="18452" x2="41732" y2="18452"/>
                        <a14:foregroundMark x1="23622" y1="6548" x2="49606" y2="27381"/>
                        <a14:foregroundMark x1="22835" y1="7143" x2="37008" y2="14286"/>
                        <a14:foregroundMark x1="37008" y1="14286" x2="46457" y2="22024"/>
                        <a14:foregroundMark x1="25197" y1="6548" x2="29921" y2="11310"/>
                        <a14:foregroundMark x1="42520" y1="86905" x2="42520" y2="86905"/>
                        <a14:foregroundMark x1="48031" y1="90476" x2="48031" y2="90476"/>
                        <a14:foregroundMark x1="42520" y1="92262" x2="42520" y2="92262"/>
                        <a14:foregroundMark x1="34646" y1="92857" x2="34646" y2="92857"/>
                        <a14:foregroundMark x1="31496" y1="90476" x2="31496" y2="90476"/>
                        <a14:foregroundMark x1="31496" y1="97619" x2="32283" y2="98214"/>
                        <a14:foregroundMark x1="9449" y1="69643" x2="9449" y2="69643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19915307">
            <a:off x="4134618" y="4294096"/>
            <a:ext cx="933090" cy="1234323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A548D407-33BD-4B98-920B-CB1DD570ABF0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6548" b="98214" l="9449" r="89764">
                        <a14:foregroundMark x1="41732" y1="18452" x2="41732" y2="18452"/>
                        <a14:foregroundMark x1="23622" y1="6548" x2="49606" y2="27381"/>
                        <a14:foregroundMark x1="22835" y1="7143" x2="37008" y2="14286"/>
                        <a14:foregroundMark x1="37008" y1="14286" x2="46457" y2="22024"/>
                        <a14:foregroundMark x1="25197" y1="6548" x2="29921" y2="11310"/>
                        <a14:foregroundMark x1="42520" y1="86905" x2="42520" y2="86905"/>
                        <a14:foregroundMark x1="48031" y1="90476" x2="48031" y2="90476"/>
                        <a14:foregroundMark x1="42520" y1="92262" x2="42520" y2="92262"/>
                        <a14:foregroundMark x1="34646" y1="92857" x2="34646" y2="92857"/>
                        <a14:foregroundMark x1="31496" y1="90476" x2="31496" y2="90476"/>
                        <a14:foregroundMark x1="31496" y1="97619" x2="32283" y2="98214"/>
                        <a14:foregroundMark x1="9449" y1="69643" x2="9449" y2="69643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3003043">
            <a:off x="3081473" y="4367025"/>
            <a:ext cx="933090" cy="1234323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5EDB16AB-D121-4BAB-A4D7-14E9A1CDD815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6548" b="98214" l="9449" r="89764">
                        <a14:foregroundMark x1="41732" y1="18452" x2="41732" y2="18452"/>
                        <a14:foregroundMark x1="23622" y1="6548" x2="49606" y2="27381"/>
                        <a14:foregroundMark x1="22835" y1="7143" x2="37008" y2="14286"/>
                        <a14:foregroundMark x1="37008" y1="14286" x2="46457" y2="22024"/>
                        <a14:foregroundMark x1="25197" y1="6548" x2="29921" y2="11310"/>
                        <a14:foregroundMark x1="42520" y1="86905" x2="42520" y2="86905"/>
                        <a14:foregroundMark x1="48031" y1="90476" x2="48031" y2="90476"/>
                        <a14:foregroundMark x1="42520" y1="92262" x2="42520" y2="92262"/>
                        <a14:foregroundMark x1="34646" y1="92857" x2="34646" y2="92857"/>
                        <a14:foregroundMark x1="31496" y1="90476" x2="31496" y2="90476"/>
                        <a14:foregroundMark x1="31496" y1="97619" x2="32283" y2="98214"/>
                        <a14:foregroundMark x1="9449" y1="69643" x2="9449" y2="69643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rot="3003043">
            <a:off x="2518049" y="4387379"/>
            <a:ext cx="933090" cy="1234323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E23CD947-F200-460F-86B3-5F9A235FB26B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55110" y="4007351"/>
            <a:ext cx="1605587" cy="1564337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AEDEA713-1018-48A9-856F-416A213F5397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25973" y="395075"/>
            <a:ext cx="1309089" cy="800414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D191E1BA-2F74-4099-ADC3-E949B9F909B6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08986" y="196103"/>
            <a:ext cx="1309089" cy="800414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750DF238-D301-4393-B411-A4D40427DBD4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7584" y="1025887"/>
            <a:ext cx="1309089" cy="800414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FF5C27B8-7795-425F-9533-D3E56AF4E791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45199" y="319446"/>
            <a:ext cx="1309089" cy="800414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3F25EF50-81B1-4E76-8CD1-D3AC037D9966}"/>
              </a:ext>
            </a:extLst>
          </p:cNvPr>
          <p:cNvPicPr>
            <a:picLocks noChangeAspect="1"/>
          </p:cNvPicPr>
          <p:nvPr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803" b="47722"/>
          <a:stretch/>
        </p:blipFill>
        <p:spPr>
          <a:xfrm>
            <a:off x="2679706" y="511463"/>
            <a:ext cx="3579946" cy="1198358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2486E112-6867-4F1F-9C55-6D710F36F0B4}"/>
              </a:ext>
            </a:extLst>
          </p:cNvPr>
          <p:cNvSpPr/>
          <p:nvPr/>
        </p:nvSpPr>
        <p:spPr>
          <a:xfrm>
            <a:off x="2717159" y="248834"/>
            <a:ext cx="6617902" cy="728342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Wave1">
              <a:avLst/>
            </a:prstTxWarp>
            <a:spAutoFit/>
          </a:bodyPr>
          <a:lstStyle/>
          <a:p>
            <a:pPr algn="ctr"/>
            <a:r>
              <a:rPr lang="en-US" sz="5400" b="1" cap="none" spc="0" dirty="0">
                <a:ln w="12700">
                  <a:solidFill>
                    <a:srgbClr val="FF0000"/>
                  </a:solidFill>
                  <a:prstDash val="solid"/>
                </a:ln>
                <a:solidFill>
                  <a:srgbClr val="FF0000"/>
                </a:solidFill>
                <a:effectLst>
                  <a:outerShdw dist="38100" dir="2640000" algn="bl" rotWithShape="0">
                    <a:schemeClr val="accent1"/>
                  </a:outerShdw>
                </a:effectLst>
                <a:latin typeface="UTM Avo" panose="02040603050506020204" pitchFamily="18" charset="0"/>
              </a:rPr>
              <a:t>GIẢI CỨU CÔNG CHÚA</a:t>
            </a: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370EBA12-4849-4481-B865-34566C207AEF}"/>
              </a:ext>
            </a:extLst>
          </p:cNvPr>
          <p:cNvGrpSpPr/>
          <p:nvPr/>
        </p:nvGrpSpPr>
        <p:grpSpPr>
          <a:xfrm>
            <a:off x="1049192" y="795282"/>
            <a:ext cx="9712895" cy="4898549"/>
            <a:chOff x="2366497" y="407795"/>
            <a:chExt cx="7205382" cy="4471964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D58584F6-73FE-4FCC-AABE-067F925D8B35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5400000">
              <a:off x="3733206" y="-958914"/>
              <a:ext cx="4471964" cy="7205382"/>
            </a:xfrm>
            <a:prstGeom prst="rect">
              <a:avLst/>
            </a:prstGeom>
          </p:spPr>
        </p:pic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1112C827-EB78-42A7-BB93-223BB4C4355A}"/>
                </a:ext>
              </a:extLst>
            </p:cNvPr>
            <p:cNvSpPr txBox="1"/>
            <p:nvPr/>
          </p:nvSpPr>
          <p:spPr>
            <a:xfrm>
              <a:off x="3083672" y="1110227"/>
              <a:ext cx="5679912" cy="31750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285750" indent="-285750">
                <a:buFontTx/>
                <a:buChar char="-"/>
              </a:pPr>
              <a:r>
                <a:rPr lang="en-US" sz="2200" dirty="0" err="1">
                  <a:latin typeface="UTM Avo" panose="02040603050506020204" pitchFamily="18" charset="0"/>
                </a:rPr>
                <a:t>Ngày</a:t>
              </a:r>
              <a:r>
                <a:rPr lang="en-US" sz="2200" dirty="0">
                  <a:latin typeface="UTM Avo" panose="02040603050506020204" pitchFamily="18" charset="0"/>
                </a:rPr>
                <a:t> </a:t>
              </a:r>
              <a:r>
                <a:rPr lang="en-US" sz="2200" dirty="0" err="1">
                  <a:latin typeface="UTM Avo" panose="02040603050506020204" pitchFamily="18" charset="0"/>
                </a:rPr>
                <a:t>xửa</a:t>
              </a:r>
              <a:r>
                <a:rPr lang="en-US" sz="2200" dirty="0">
                  <a:latin typeface="UTM Avo" panose="02040603050506020204" pitchFamily="18" charset="0"/>
                </a:rPr>
                <a:t> </a:t>
              </a:r>
              <a:r>
                <a:rPr lang="en-US" sz="2200" dirty="0" err="1">
                  <a:latin typeface="UTM Avo" panose="02040603050506020204" pitchFamily="18" charset="0"/>
                </a:rPr>
                <a:t>ngày</a:t>
              </a:r>
              <a:r>
                <a:rPr lang="en-US" sz="2200" dirty="0">
                  <a:latin typeface="UTM Avo" panose="02040603050506020204" pitchFamily="18" charset="0"/>
                </a:rPr>
                <a:t> </a:t>
              </a:r>
              <a:r>
                <a:rPr lang="en-US" sz="2200" dirty="0" err="1">
                  <a:latin typeface="UTM Avo" panose="02040603050506020204" pitchFamily="18" charset="0"/>
                </a:rPr>
                <a:t>xưa</a:t>
              </a:r>
              <a:r>
                <a:rPr lang="en-US" sz="2200" dirty="0">
                  <a:latin typeface="UTM Avo" panose="02040603050506020204" pitchFamily="18" charset="0"/>
                </a:rPr>
                <a:t>, ở </a:t>
              </a:r>
              <a:r>
                <a:rPr lang="en-US" sz="2200" dirty="0" err="1">
                  <a:latin typeface="UTM Avo" panose="02040603050506020204" pitchFamily="18" charset="0"/>
                </a:rPr>
                <a:t>một</a:t>
              </a:r>
              <a:r>
                <a:rPr lang="en-US" sz="2200" dirty="0">
                  <a:latin typeface="UTM Avo" panose="02040603050506020204" pitchFamily="18" charset="0"/>
                </a:rPr>
                <a:t> </a:t>
              </a:r>
              <a:r>
                <a:rPr lang="en-US" sz="2200" dirty="0" err="1">
                  <a:latin typeface="UTM Avo" panose="02040603050506020204" pitchFamily="18" charset="0"/>
                </a:rPr>
                <a:t>vương</a:t>
              </a:r>
              <a:r>
                <a:rPr lang="en-US" sz="2200" dirty="0">
                  <a:latin typeface="UTM Avo" panose="02040603050506020204" pitchFamily="18" charset="0"/>
                </a:rPr>
                <a:t> </a:t>
              </a:r>
              <a:r>
                <a:rPr lang="en-US" sz="2200" dirty="0" err="1">
                  <a:latin typeface="UTM Avo" panose="02040603050506020204" pitchFamily="18" charset="0"/>
                </a:rPr>
                <a:t>quốc</a:t>
              </a:r>
              <a:r>
                <a:rPr lang="en-US" sz="2200" dirty="0">
                  <a:latin typeface="UTM Avo" panose="02040603050506020204" pitchFamily="18" charset="0"/>
                </a:rPr>
                <a:t> </a:t>
              </a:r>
              <a:r>
                <a:rPr lang="en-US" sz="2200" dirty="0" err="1">
                  <a:latin typeface="UTM Avo" panose="02040603050506020204" pitchFamily="18" charset="0"/>
                </a:rPr>
                <a:t>nọ</a:t>
              </a:r>
              <a:r>
                <a:rPr lang="en-US" sz="2200" dirty="0">
                  <a:latin typeface="UTM Avo" panose="02040603050506020204" pitchFamily="18" charset="0"/>
                </a:rPr>
                <a:t> </a:t>
              </a:r>
              <a:r>
                <a:rPr lang="en-US" sz="2200" dirty="0" err="1">
                  <a:latin typeface="UTM Avo" panose="02040603050506020204" pitchFamily="18" charset="0"/>
                </a:rPr>
                <a:t>có</a:t>
              </a:r>
              <a:r>
                <a:rPr lang="en-US" sz="2200" dirty="0">
                  <a:latin typeface="UTM Avo" panose="02040603050506020204" pitchFamily="18" charset="0"/>
                </a:rPr>
                <a:t> </a:t>
              </a:r>
              <a:r>
                <a:rPr lang="en-US" sz="2200" dirty="0" err="1">
                  <a:latin typeface="UTM Avo" panose="02040603050506020204" pitchFamily="18" charset="0"/>
                </a:rPr>
                <a:t>một</a:t>
              </a:r>
              <a:r>
                <a:rPr lang="en-US" sz="2200" dirty="0">
                  <a:latin typeface="UTM Avo" panose="02040603050506020204" pitchFamily="18" charset="0"/>
                </a:rPr>
                <a:t> </a:t>
              </a:r>
              <a:r>
                <a:rPr lang="en-US" sz="2200" dirty="0" err="1">
                  <a:latin typeface="UTM Avo" panose="02040603050506020204" pitchFamily="18" charset="0"/>
                </a:rPr>
                <a:t>nàng</a:t>
              </a:r>
              <a:r>
                <a:rPr lang="en-US" sz="2200" dirty="0">
                  <a:latin typeface="UTM Avo" panose="02040603050506020204" pitchFamily="18" charset="0"/>
                </a:rPr>
                <a:t> </a:t>
              </a:r>
              <a:r>
                <a:rPr lang="en-US" sz="2200" dirty="0" err="1">
                  <a:latin typeface="UTM Avo" panose="02040603050506020204" pitchFamily="18" charset="0"/>
                </a:rPr>
                <a:t>công</a:t>
              </a:r>
              <a:r>
                <a:rPr lang="en-US" sz="2200" dirty="0">
                  <a:latin typeface="UTM Avo" panose="02040603050506020204" pitchFamily="18" charset="0"/>
                </a:rPr>
                <a:t> </a:t>
              </a:r>
              <a:r>
                <a:rPr lang="en-US" sz="2200" dirty="0" err="1">
                  <a:latin typeface="UTM Avo" panose="02040603050506020204" pitchFamily="18" charset="0"/>
                </a:rPr>
                <a:t>chúa</a:t>
              </a:r>
              <a:r>
                <a:rPr lang="en-US" sz="2200" dirty="0">
                  <a:latin typeface="UTM Avo" panose="02040603050506020204" pitchFamily="18" charset="0"/>
                </a:rPr>
                <a:t> </a:t>
              </a:r>
              <a:r>
                <a:rPr lang="en-US" sz="2200" dirty="0" err="1">
                  <a:latin typeface="UTM Avo" panose="02040603050506020204" pitchFamily="18" charset="0"/>
                </a:rPr>
                <a:t>xinh</a:t>
              </a:r>
              <a:r>
                <a:rPr lang="en-US" sz="2200" dirty="0">
                  <a:latin typeface="UTM Avo" panose="02040603050506020204" pitchFamily="18" charset="0"/>
                </a:rPr>
                <a:t> </a:t>
              </a:r>
              <a:r>
                <a:rPr lang="en-US" sz="2200" dirty="0" err="1">
                  <a:latin typeface="UTM Avo" panose="02040603050506020204" pitchFamily="18" charset="0"/>
                </a:rPr>
                <a:t>đẹp</a:t>
              </a:r>
              <a:r>
                <a:rPr lang="en-US" sz="2200" dirty="0">
                  <a:latin typeface="UTM Avo" panose="02040603050506020204" pitchFamily="18" charset="0"/>
                </a:rPr>
                <a:t> </a:t>
              </a:r>
              <a:r>
                <a:rPr lang="en-US" sz="2200" dirty="0" err="1">
                  <a:latin typeface="UTM Avo" panose="02040603050506020204" pitchFamily="18" charset="0"/>
                </a:rPr>
                <a:t>đang</a:t>
              </a:r>
              <a:r>
                <a:rPr lang="en-US" sz="2200" dirty="0">
                  <a:latin typeface="UTM Avo" panose="02040603050506020204" pitchFamily="18" charset="0"/>
                </a:rPr>
                <a:t> </a:t>
              </a:r>
              <a:r>
                <a:rPr lang="en-US" sz="2200" dirty="0" err="1">
                  <a:latin typeface="UTM Avo" panose="02040603050506020204" pitchFamily="18" charset="0"/>
                </a:rPr>
                <a:t>bị</a:t>
              </a:r>
              <a:r>
                <a:rPr lang="en-US" sz="2200" dirty="0">
                  <a:latin typeface="UTM Avo" panose="02040603050506020204" pitchFamily="18" charset="0"/>
                </a:rPr>
                <a:t> </a:t>
              </a:r>
              <a:r>
                <a:rPr lang="en-US" sz="2200" dirty="0" err="1">
                  <a:latin typeface="UTM Avo" panose="02040603050506020204" pitchFamily="18" charset="0"/>
                </a:rPr>
                <a:t>rồng</a:t>
              </a:r>
              <a:r>
                <a:rPr lang="en-US" sz="2200" dirty="0">
                  <a:latin typeface="UTM Avo" panose="02040603050506020204" pitchFamily="18" charset="0"/>
                </a:rPr>
                <a:t> </a:t>
              </a:r>
              <a:r>
                <a:rPr lang="en-US" sz="2200" dirty="0" err="1">
                  <a:latin typeface="UTM Avo" panose="02040603050506020204" pitchFamily="18" charset="0"/>
                </a:rPr>
                <a:t>lửa</a:t>
              </a:r>
              <a:r>
                <a:rPr lang="en-US" sz="2200" dirty="0">
                  <a:latin typeface="UTM Avo" panose="02040603050506020204" pitchFamily="18" charset="0"/>
                </a:rPr>
                <a:t> </a:t>
              </a:r>
              <a:r>
                <a:rPr lang="en-US" sz="2200" dirty="0" err="1">
                  <a:latin typeface="UTM Avo" panose="02040603050506020204" pitchFamily="18" charset="0"/>
                </a:rPr>
                <a:t>bắt</a:t>
              </a:r>
              <a:r>
                <a:rPr lang="en-US" sz="2200" dirty="0">
                  <a:latin typeface="UTM Avo" panose="02040603050506020204" pitchFamily="18" charset="0"/>
                </a:rPr>
                <a:t> </a:t>
              </a:r>
              <a:r>
                <a:rPr lang="en-US" sz="2200" dirty="0" err="1">
                  <a:latin typeface="UTM Avo" panose="02040603050506020204" pitchFamily="18" charset="0"/>
                </a:rPr>
                <a:t>đi</a:t>
              </a:r>
              <a:r>
                <a:rPr lang="en-US" sz="2200" dirty="0">
                  <a:latin typeface="UTM Avo" panose="02040603050506020204" pitchFamily="18" charset="0"/>
                </a:rPr>
                <a:t>.</a:t>
              </a:r>
            </a:p>
            <a:p>
              <a:pPr marL="285750" indent="-285750">
                <a:buFontTx/>
                <a:buChar char="-"/>
              </a:pPr>
              <a:r>
                <a:rPr lang="en-US" sz="2200" dirty="0" err="1">
                  <a:latin typeface="UTM Avo" panose="02040603050506020204" pitchFamily="18" charset="0"/>
                </a:rPr>
                <a:t>Chàng</a:t>
              </a:r>
              <a:r>
                <a:rPr lang="en-US" sz="2200" dirty="0">
                  <a:latin typeface="UTM Avo" panose="02040603050506020204" pitchFamily="18" charset="0"/>
                </a:rPr>
                <a:t> </a:t>
              </a:r>
              <a:r>
                <a:rPr lang="en-US" sz="2200" dirty="0" err="1">
                  <a:latin typeface="UTM Avo" panose="02040603050506020204" pitchFamily="18" charset="0"/>
                </a:rPr>
                <a:t>hiệp</a:t>
              </a:r>
              <a:r>
                <a:rPr lang="en-US" sz="2200" dirty="0">
                  <a:latin typeface="UTM Avo" panose="02040603050506020204" pitchFamily="18" charset="0"/>
                </a:rPr>
                <a:t> </a:t>
              </a:r>
              <a:r>
                <a:rPr lang="en-US" sz="2200" dirty="0" err="1">
                  <a:latin typeface="UTM Avo" panose="02040603050506020204" pitchFamily="18" charset="0"/>
                </a:rPr>
                <a:t>sĩ</a:t>
              </a:r>
              <a:r>
                <a:rPr lang="en-US" sz="2200" dirty="0">
                  <a:latin typeface="UTM Avo" panose="02040603050506020204" pitchFamily="18" charset="0"/>
                </a:rPr>
                <a:t> </a:t>
              </a:r>
              <a:r>
                <a:rPr lang="en-US" sz="2200" dirty="0" err="1">
                  <a:latin typeface="UTM Avo" panose="02040603050506020204" pitchFamily="18" charset="0"/>
                </a:rPr>
                <a:t>muốn</a:t>
              </a:r>
              <a:r>
                <a:rPr lang="en-US" sz="2200" dirty="0">
                  <a:latin typeface="UTM Avo" panose="02040603050506020204" pitchFamily="18" charset="0"/>
                </a:rPr>
                <a:t> </a:t>
              </a:r>
              <a:r>
                <a:rPr lang="en-US" sz="2200" dirty="0" err="1">
                  <a:latin typeface="UTM Avo" panose="02040603050506020204" pitchFamily="18" charset="0"/>
                </a:rPr>
                <a:t>giải</a:t>
              </a:r>
              <a:r>
                <a:rPr lang="en-US" sz="2200" dirty="0">
                  <a:latin typeface="UTM Avo" panose="02040603050506020204" pitchFamily="18" charset="0"/>
                </a:rPr>
                <a:t> </a:t>
              </a:r>
              <a:r>
                <a:rPr lang="en-US" sz="2200" dirty="0" err="1">
                  <a:latin typeface="UTM Avo" panose="02040603050506020204" pitchFamily="18" charset="0"/>
                </a:rPr>
                <a:t>cứu</a:t>
              </a:r>
              <a:r>
                <a:rPr lang="en-US" sz="2200" dirty="0">
                  <a:latin typeface="UTM Avo" panose="02040603050506020204" pitchFamily="18" charset="0"/>
                </a:rPr>
                <a:t> </a:t>
              </a:r>
              <a:r>
                <a:rPr lang="en-US" sz="2200" dirty="0" err="1">
                  <a:latin typeface="UTM Avo" panose="02040603050506020204" pitchFamily="18" charset="0"/>
                </a:rPr>
                <a:t>công</a:t>
              </a:r>
              <a:r>
                <a:rPr lang="en-US" sz="2200" dirty="0">
                  <a:latin typeface="UTM Avo" panose="02040603050506020204" pitchFamily="18" charset="0"/>
                </a:rPr>
                <a:t> </a:t>
              </a:r>
              <a:r>
                <a:rPr lang="en-US" sz="2200" dirty="0" err="1">
                  <a:latin typeface="UTM Avo" panose="02040603050506020204" pitchFamily="18" charset="0"/>
                </a:rPr>
                <a:t>chúa</a:t>
              </a:r>
              <a:r>
                <a:rPr lang="en-US" sz="2200" dirty="0">
                  <a:latin typeface="UTM Avo" panose="02040603050506020204" pitchFamily="18" charset="0"/>
                </a:rPr>
                <a:t> </a:t>
              </a:r>
              <a:r>
                <a:rPr lang="en-US" sz="2200" dirty="0" err="1">
                  <a:latin typeface="UTM Avo" panose="02040603050506020204" pitchFamily="18" charset="0"/>
                </a:rPr>
                <a:t>phải</a:t>
              </a:r>
              <a:r>
                <a:rPr lang="en-US" sz="2200" dirty="0">
                  <a:latin typeface="UTM Avo" panose="02040603050506020204" pitchFamily="18" charset="0"/>
                </a:rPr>
                <a:t> </a:t>
              </a:r>
              <a:r>
                <a:rPr lang="en-US" sz="2200" dirty="0" err="1">
                  <a:latin typeface="UTM Avo" panose="02040603050506020204" pitchFamily="18" charset="0"/>
                </a:rPr>
                <a:t>vượt</a:t>
              </a:r>
              <a:r>
                <a:rPr lang="en-US" sz="2200" dirty="0">
                  <a:latin typeface="UTM Avo" panose="02040603050506020204" pitchFamily="18" charset="0"/>
                </a:rPr>
                <a:t> qua </a:t>
              </a:r>
              <a:r>
                <a:rPr lang="en-US" sz="2200" dirty="0" err="1">
                  <a:latin typeface="UTM Avo" panose="02040603050506020204" pitchFamily="18" charset="0"/>
                </a:rPr>
                <a:t>rất</a:t>
              </a:r>
              <a:r>
                <a:rPr lang="en-US" sz="2200" dirty="0">
                  <a:latin typeface="UTM Avo" panose="02040603050506020204" pitchFamily="18" charset="0"/>
                </a:rPr>
                <a:t> </a:t>
              </a:r>
              <a:r>
                <a:rPr lang="en-US" sz="2200" dirty="0" err="1">
                  <a:latin typeface="UTM Avo" panose="02040603050506020204" pitchFamily="18" charset="0"/>
                </a:rPr>
                <a:t>nhiều</a:t>
              </a:r>
              <a:r>
                <a:rPr lang="en-US" sz="2200" dirty="0">
                  <a:latin typeface="UTM Avo" panose="02040603050506020204" pitchFamily="18" charset="0"/>
                </a:rPr>
                <a:t> </a:t>
              </a:r>
              <a:r>
                <a:rPr lang="en-US" sz="2200" dirty="0" err="1">
                  <a:latin typeface="UTM Avo" panose="02040603050506020204" pitchFamily="18" charset="0"/>
                </a:rPr>
                <a:t>thử</a:t>
              </a:r>
              <a:r>
                <a:rPr lang="en-US" sz="2200" dirty="0">
                  <a:latin typeface="UTM Avo" panose="02040603050506020204" pitchFamily="18" charset="0"/>
                </a:rPr>
                <a:t> </a:t>
              </a:r>
              <a:r>
                <a:rPr lang="en-US" sz="2200" dirty="0" err="1">
                  <a:latin typeface="UTM Avo" panose="02040603050506020204" pitchFamily="18" charset="0"/>
                </a:rPr>
                <a:t>thách</a:t>
              </a:r>
              <a:r>
                <a:rPr lang="en-US" sz="2200" dirty="0">
                  <a:latin typeface="UTM Avo" panose="02040603050506020204" pitchFamily="18" charset="0"/>
                </a:rPr>
                <a:t>, </a:t>
              </a:r>
              <a:r>
                <a:rPr lang="en-US" sz="2200" dirty="0" err="1">
                  <a:latin typeface="UTM Avo" panose="02040603050506020204" pitchFamily="18" charset="0"/>
                </a:rPr>
                <a:t>gặp</a:t>
              </a:r>
              <a:r>
                <a:rPr lang="en-US" sz="2200" dirty="0">
                  <a:latin typeface="UTM Avo" panose="02040603050506020204" pitchFamily="18" charset="0"/>
                </a:rPr>
                <a:t> </a:t>
              </a:r>
              <a:r>
                <a:rPr lang="en-US" sz="2200" dirty="0" err="1">
                  <a:latin typeface="UTM Avo" panose="02040603050506020204" pitchFamily="18" charset="0"/>
                </a:rPr>
                <a:t>rất</a:t>
              </a:r>
              <a:r>
                <a:rPr lang="en-US" sz="2200" dirty="0">
                  <a:latin typeface="UTM Avo" panose="02040603050506020204" pitchFamily="18" charset="0"/>
                </a:rPr>
                <a:t> </a:t>
              </a:r>
              <a:r>
                <a:rPr lang="en-US" sz="2200" dirty="0" err="1">
                  <a:latin typeface="UTM Avo" panose="02040603050506020204" pitchFamily="18" charset="0"/>
                </a:rPr>
                <a:t>nhiều</a:t>
              </a:r>
              <a:r>
                <a:rPr lang="en-US" sz="2200" dirty="0">
                  <a:latin typeface="UTM Avo" panose="02040603050506020204" pitchFamily="18" charset="0"/>
                </a:rPr>
                <a:t> </a:t>
              </a:r>
              <a:r>
                <a:rPr lang="en-US" sz="2200" dirty="0" err="1">
                  <a:latin typeface="UTM Avo" panose="02040603050506020204" pitchFamily="18" charset="0"/>
                </a:rPr>
                <a:t>quái</a:t>
              </a:r>
              <a:r>
                <a:rPr lang="en-US" sz="2200" dirty="0">
                  <a:latin typeface="UTM Avo" panose="02040603050506020204" pitchFamily="18" charset="0"/>
                </a:rPr>
                <a:t> </a:t>
              </a:r>
              <a:r>
                <a:rPr lang="en-US" sz="2200" dirty="0" err="1">
                  <a:latin typeface="UTM Avo" panose="02040603050506020204" pitchFamily="18" charset="0"/>
                </a:rPr>
                <a:t>vật</a:t>
              </a:r>
              <a:r>
                <a:rPr lang="en-US" sz="2200" dirty="0">
                  <a:latin typeface="UTM Avo" panose="02040603050506020204" pitchFamily="18" charset="0"/>
                </a:rPr>
                <a:t>, </a:t>
              </a:r>
              <a:r>
                <a:rPr lang="en-US" sz="2200" dirty="0" err="1">
                  <a:latin typeface="UTM Avo" panose="02040603050506020204" pitchFamily="18" charset="0"/>
                </a:rPr>
                <a:t>người</a:t>
              </a:r>
              <a:r>
                <a:rPr lang="en-US" sz="2200" dirty="0">
                  <a:latin typeface="UTM Avo" panose="02040603050506020204" pitchFamily="18" charset="0"/>
                </a:rPr>
                <a:t> </a:t>
              </a:r>
              <a:r>
                <a:rPr lang="en-US" sz="2200" dirty="0" err="1">
                  <a:latin typeface="UTM Avo" panose="02040603050506020204" pitchFamily="18" charset="0"/>
                </a:rPr>
                <a:t>khổng</a:t>
              </a:r>
              <a:r>
                <a:rPr lang="en-US" sz="2200" dirty="0">
                  <a:latin typeface="UTM Avo" panose="02040603050506020204" pitchFamily="18" charset="0"/>
                </a:rPr>
                <a:t> </a:t>
              </a:r>
              <a:r>
                <a:rPr lang="en-US" sz="2200" dirty="0" err="1">
                  <a:latin typeface="UTM Avo" panose="02040603050506020204" pitchFamily="18" charset="0"/>
                </a:rPr>
                <a:t>lồ</a:t>
              </a:r>
              <a:r>
                <a:rPr lang="en-US" sz="2200" dirty="0">
                  <a:latin typeface="UTM Avo" panose="02040603050506020204" pitchFamily="18" charset="0"/>
                </a:rPr>
                <a:t> hung </a:t>
              </a:r>
              <a:r>
                <a:rPr lang="en-US" sz="2200" dirty="0" err="1">
                  <a:latin typeface="UTM Avo" panose="02040603050506020204" pitchFamily="18" charset="0"/>
                </a:rPr>
                <a:t>dữ</a:t>
              </a:r>
              <a:r>
                <a:rPr lang="en-US" sz="2200" dirty="0">
                  <a:latin typeface="UTM Avo" panose="02040603050506020204" pitchFamily="18" charset="0"/>
                </a:rPr>
                <a:t>. </a:t>
              </a:r>
            </a:p>
            <a:p>
              <a:pPr marL="285750" indent="-285750">
                <a:buFontTx/>
                <a:buChar char="-"/>
              </a:pPr>
              <a:r>
                <a:rPr lang="en-US" sz="2200" dirty="0" err="1">
                  <a:latin typeface="UTM Avo" panose="02040603050506020204" pitchFamily="18" charset="0"/>
                </a:rPr>
                <a:t>Em</a:t>
              </a:r>
              <a:r>
                <a:rPr lang="en-US" sz="2200" dirty="0">
                  <a:latin typeface="UTM Avo" panose="02040603050506020204" pitchFamily="18" charset="0"/>
                </a:rPr>
                <a:t> </a:t>
              </a:r>
              <a:r>
                <a:rPr lang="en-US" sz="2200" dirty="0" err="1">
                  <a:latin typeface="UTM Avo" panose="02040603050506020204" pitchFamily="18" charset="0"/>
                </a:rPr>
                <a:t>hãy</a:t>
              </a:r>
              <a:r>
                <a:rPr lang="en-US" sz="2200" dirty="0">
                  <a:latin typeface="UTM Avo" panose="02040603050506020204" pitchFamily="18" charset="0"/>
                </a:rPr>
                <a:t> </a:t>
              </a:r>
              <a:r>
                <a:rPr lang="en-US" sz="2200" dirty="0" err="1">
                  <a:latin typeface="UTM Avo" panose="02040603050506020204" pitchFamily="18" charset="0"/>
                </a:rPr>
                <a:t>giúp</a:t>
              </a:r>
              <a:r>
                <a:rPr lang="en-US" sz="2200" dirty="0">
                  <a:latin typeface="UTM Avo" panose="02040603050506020204" pitchFamily="18" charset="0"/>
                </a:rPr>
                <a:t> </a:t>
              </a:r>
              <a:r>
                <a:rPr lang="en-US" sz="2200" dirty="0" err="1">
                  <a:latin typeface="UTM Avo" panose="02040603050506020204" pitchFamily="18" charset="0"/>
                </a:rPr>
                <a:t>Hiệp</a:t>
              </a:r>
              <a:r>
                <a:rPr lang="en-US" sz="2200" dirty="0">
                  <a:latin typeface="UTM Avo" panose="02040603050506020204" pitchFamily="18" charset="0"/>
                </a:rPr>
                <a:t> </a:t>
              </a:r>
              <a:r>
                <a:rPr lang="en-US" sz="2200" dirty="0" err="1">
                  <a:latin typeface="UTM Avo" panose="02040603050506020204" pitchFamily="18" charset="0"/>
                </a:rPr>
                <a:t>sĩ</a:t>
              </a:r>
              <a:r>
                <a:rPr lang="en-US" sz="2200" dirty="0">
                  <a:latin typeface="UTM Avo" panose="02040603050506020204" pitchFamily="18" charset="0"/>
                </a:rPr>
                <a:t> </a:t>
              </a:r>
              <a:r>
                <a:rPr lang="en-US" sz="2200" dirty="0" err="1">
                  <a:latin typeface="UTM Avo" panose="02040603050506020204" pitchFamily="18" charset="0"/>
                </a:rPr>
                <a:t>đánh</a:t>
              </a:r>
              <a:r>
                <a:rPr lang="en-US" sz="2200" dirty="0">
                  <a:latin typeface="UTM Avo" panose="02040603050506020204" pitchFamily="18" charset="0"/>
                </a:rPr>
                <a:t> </a:t>
              </a:r>
              <a:r>
                <a:rPr lang="en-US" sz="2200" dirty="0" err="1">
                  <a:latin typeface="UTM Avo" panose="02040603050506020204" pitchFamily="18" charset="0"/>
                </a:rPr>
                <a:t>bại</a:t>
              </a:r>
              <a:r>
                <a:rPr lang="en-US" sz="2200" dirty="0">
                  <a:latin typeface="UTM Avo" panose="02040603050506020204" pitchFamily="18" charset="0"/>
                </a:rPr>
                <a:t> </a:t>
              </a:r>
              <a:r>
                <a:rPr lang="en-US" sz="2200" dirty="0" err="1">
                  <a:latin typeface="UTM Avo" panose="02040603050506020204" pitchFamily="18" charset="0"/>
                </a:rPr>
                <a:t>quái</a:t>
              </a:r>
              <a:r>
                <a:rPr lang="en-US" sz="2200" dirty="0">
                  <a:latin typeface="UTM Avo" panose="02040603050506020204" pitchFamily="18" charset="0"/>
                </a:rPr>
                <a:t> </a:t>
              </a:r>
              <a:r>
                <a:rPr lang="en-US" sz="2200" dirty="0" err="1">
                  <a:latin typeface="UTM Avo" panose="02040603050506020204" pitchFamily="18" charset="0"/>
                </a:rPr>
                <a:t>vật</a:t>
              </a:r>
              <a:r>
                <a:rPr lang="en-US" sz="2200" dirty="0">
                  <a:latin typeface="UTM Avo" panose="02040603050506020204" pitchFamily="18" charset="0"/>
                </a:rPr>
                <a:t>, </a:t>
              </a:r>
              <a:r>
                <a:rPr lang="en-US" sz="2200" dirty="0" err="1">
                  <a:latin typeface="UTM Avo" panose="02040603050506020204" pitchFamily="18" charset="0"/>
                </a:rPr>
                <a:t>người</a:t>
              </a:r>
              <a:r>
                <a:rPr lang="en-US" sz="2200" dirty="0">
                  <a:latin typeface="UTM Avo" panose="02040603050506020204" pitchFamily="18" charset="0"/>
                </a:rPr>
                <a:t> </a:t>
              </a:r>
              <a:r>
                <a:rPr lang="en-US" sz="2200" dirty="0" err="1">
                  <a:latin typeface="UTM Avo" panose="02040603050506020204" pitchFamily="18" charset="0"/>
                </a:rPr>
                <a:t>khổng</a:t>
              </a:r>
              <a:r>
                <a:rPr lang="en-US" sz="2200" dirty="0">
                  <a:latin typeface="UTM Avo" panose="02040603050506020204" pitchFamily="18" charset="0"/>
                </a:rPr>
                <a:t> </a:t>
              </a:r>
              <a:r>
                <a:rPr lang="en-US" sz="2200" dirty="0" err="1">
                  <a:latin typeface="UTM Avo" panose="02040603050506020204" pitchFamily="18" charset="0"/>
                </a:rPr>
                <a:t>lồ</a:t>
              </a:r>
              <a:r>
                <a:rPr lang="en-US" sz="2200" dirty="0">
                  <a:latin typeface="UTM Avo" panose="02040603050506020204" pitchFamily="18" charset="0"/>
                </a:rPr>
                <a:t> </a:t>
              </a:r>
              <a:r>
                <a:rPr lang="en-US" sz="2200" dirty="0" err="1">
                  <a:latin typeface="UTM Avo" panose="02040603050506020204" pitchFamily="18" charset="0"/>
                </a:rPr>
                <a:t>và</a:t>
              </a:r>
              <a:r>
                <a:rPr lang="en-US" sz="2200" dirty="0">
                  <a:latin typeface="UTM Avo" panose="02040603050506020204" pitchFamily="18" charset="0"/>
                </a:rPr>
                <a:t> </a:t>
              </a:r>
              <a:r>
                <a:rPr lang="en-US" sz="2200" dirty="0" err="1">
                  <a:latin typeface="UTM Avo" panose="02040603050506020204" pitchFamily="18" charset="0"/>
                </a:rPr>
                <a:t>rồng</a:t>
              </a:r>
              <a:r>
                <a:rPr lang="en-US" sz="2200" dirty="0">
                  <a:latin typeface="UTM Avo" panose="02040603050506020204" pitchFamily="18" charset="0"/>
                </a:rPr>
                <a:t> </a:t>
              </a:r>
              <a:r>
                <a:rPr lang="en-US" sz="2200" dirty="0" err="1">
                  <a:latin typeface="UTM Avo" panose="02040603050506020204" pitchFamily="18" charset="0"/>
                </a:rPr>
                <a:t>lửa</a:t>
              </a:r>
              <a:r>
                <a:rPr lang="en-US" sz="2200" dirty="0">
                  <a:latin typeface="UTM Avo" panose="02040603050506020204" pitchFamily="18" charset="0"/>
                </a:rPr>
                <a:t> </a:t>
              </a:r>
              <a:r>
                <a:rPr lang="en-US" sz="2200" dirty="0" err="1">
                  <a:latin typeface="UTM Avo" panose="02040603050506020204" pitchFamily="18" charset="0"/>
                </a:rPr>
                <a:t>để</a:t>
              </a:r>
              <a:r>
                <a:rPr lang="en-US" sz="2200" dirty="0">
                  <a:latin typeface="UTM Avo" panose="02040603050506020204" pitchFamily="18" charset="0"/>
                </a:rPr>
                <a:t> </a:t>
              </a:r>
              <a:r>
                <a:rPr lang="en-US" sz="2200" dirty="0" err="1">
                  <a:latin typeface="UTM Avo" panose="02040603050506020204" pitchFamily="18" charset="0"/>
                </a:rPr>
                <a:t>giải</a:t>
              </a:r>
              <a:r>
                <a:rPr lang="en-US" sz="2200" dirty="0">
                  <a:latin typeface="UTM Avo" panose="02040603050506020204" pitchFamily="18" charset="0"/>
                </a:rPr>
                <a:t> </a:t>
              </a:r>
              <a:r>
                <a:rPr lang="en-US" sz="2200" dirty="0" err="1">
                  <a:latin typeface="UTM Avo" panose="02040603050506020204" pitchFamily="18" charset="0"/>
                </a:rPr>
                <a:t>cứu</a:t>
              </a:r>
              <a:r>
                <a:rPr lang="en-US" sz="2200" dirty="0">
                  <a:latin typeface="UTM Avo" panose="02040603050506020204" pitchFamily="18" charset="0"/>
                </a:rPr>
                <a:t> </a:t>
              </a:r>
              <a:r>
                <a:rPr lang="en-US" sz="2200" dirty="0" err="1">
                  <a:latin typeface="UTM Avo" panose="02040603050506020204" pitchFamily="18" charset="0"/>
                </a:rPr>
                <a:t>công</a:t>
              </a:r>
              <a:r>
                <a:rPr lang="en-US" sz="2200" dirty="0">
                  <a:latin typeface="UTM Avo" panose="02040603050506020204" pitchFamily="18" charset="0"/>
                </a:rPr>
                <a:t> </a:t>
              </a:r>
              <a:r>
                <a:rPr lang="en-US" sz="2200" dirty="0" err="1">
                  <a:latin typeface="UTM Avo" panose="02040603050506020204" pitchFamily="18" charset="0"/>
                </a:rPr>
                <a:t>chúa</a:t>
              </a:r>
              <a:r>
                <a:rPr lang="en-US" sz="2200" dirty="0">
                  <a:latin typeface="UTM Avo" panose="02040603050506020204" pitchFamily="18" charset="0"/>
                </a:rPr>
                <a:t> </a:t>
              </a:r>
              <a:r>
                <a:rPr lang="en-US" sz="2200" dirty="0" err="1">
                  <a:latin typeface="UTM Avo" panose="02040603050506020204" pitchFamily="18" charset="0"/>
                </a:rPr>
                <a:t>bằng</a:t>
              </a:r>
              <a:r>
                <a:rPr lang="en-US" sz="2200" dirty="0">
                  <a:latin typeface="UTM Avo" panose="02040603050506020204" pitchFamily="18" charset="0"/>
                </a:rPr>
                <a:t> </a:t>
              </a:r>
              <a:r>
                <a:rPr lang="en-US" sz="2200" dirty="0" err="1">
                  <a:latin typeface="UTM Avo" panose="02040603050506020204" pitchFamily="18" charset="0"/>
                </a:rPr>
                <a:t>cách</a:t>
              </a:r>
              <a:r>
                <a:rPr lang="en-US" sz="2200" dirty="0">
                  <a:latin typeface="UTM Avo" panose="02040603050506020204" pitchFamily="18" charset="0"/>
                </a:rPr>
                <a:t> </a:t>
              </a:r>
              <a:r>
                <a:rPr lang="en-US" sz="2200" dirty="0" err="1">
                  <a:latin typeface="UTM Avo" panose="02040603050506020204" pitchFamily="18" charset="0"/>
                </a:rPr>
                <a:t>trả</a:t>
              </a:r>
              <a:r>
                <a:rPr lang="en-US" sz="2200" dirty="0">
                  <a:latin typeface="UTM Avo" panose="02040603050506020204" pitchFamily="18" charset="0"/>
                </a:rPr>
                <a:t> </a:t>
              </a:r>
              <a:r>
                <a:rPr lang="en-US" sz="2200" dirty="0" err="1">
                  <a:latin typeface="UTM Avo" panose="02040603050506020204" pitchFamily="18" charset="0"/>
                </a:rPr>
                <a:t>lời</a:t>
              </a:r>
              <a:r>
                <a:rPr lang="en-US" sz="2200" dirty="0">
                  <a:latin typeface="UTM Avo" panose="02040603050506020204" pitchFamily="18" charset="0"/>
                </a:rPr>
                <a:t> </a:t>
              </a:r>
              <a:r>
                <a:rPr lang="en-US" sz="2200" dirty="0" err="1">
                  <a:latin typeface="UTM Avo" panose="02040603050506020204" pitchFamily="18" charset="0"/>
                </a:rPr>
                <a:t>đúng</a:t>
              </a:r>
              <a:r>
                <a:rPr lang="en-US" sz="2200" dirty="0">
                  <a:latin typeface="UTM Avo" panose="02040603050506020204" pitchFamily="18" charset="0"/>
                </a:rPr>
                <a:t> </a:t>
              </a:r>
              <a:r>
                <a:rPr lang="en-US" sz="2200" dirty="0" err="1">
                  <a:latin typeface="UTM Avo" panose="02040603050506020204" pitchFamily="18" charset="0"/>
                </a:rPr>
                <a:t>các</a:t>
              </a:r>
              <a:r>
                <a:rPr lang="en-US" sz="2200" dirty="0">
                  <a:latin typeface="UTM Avo" panose="02040603050506020204" pitchFamily="18" charset="0"/>
                </a:rPr>
                <a:t> </a:t>
              </a:r>
              <a:r>
                <a:rPr lang="en-US" sz="2200" dirty="0" err="1">
                  <a:latin typeface="UTM Avo" panose="02040603050506020204" pitchFamily="18" charset="0"/>
                </a:rPr>
                <a:t>câu</a:t>
              </a:r>
              <a:r>
                <a:rPr lang="en-US" sz="2200" dirty="0">
                  <a:latin typeface="UTM Avo" panose="02040603050506020204" pitchFamily="18" charset="0"/>
                </a:rPr>
                <a:t> </a:t>
              </a:r>
              <a:r>
                <a:rPr lang="en-US" sz="2200" dirty="0" err="1">
                  <a:latin typeface="UTM Avo" panose="02040603050506020204" pitchFamily="18" charset="0"/>
                </a:rPr>
                <a:t>hỏi</a:t>
              </a:r>
              <a:r>
                <a:rPr lang="en-US" sz="2200" dirty="0">
                  <a:latin typeface="UTM Avo" panose="02040603050506020204" pitchFamily="18" charset="0"/>
                </a:rPr>
                <a:t> </a:t>
              </a:r>
              <a:r>
                <a:rPr lang="en-US" sz="2200" dirty="0" err="1">
                  <a:latin typeface="UTM Avo" panose="02040603050506020204" pitchFamily="18" charset="0"/>
                </a:rPr>
                <a:t>nhé</a:t>
              </a:r>
              <a:r>
                <a:rPr lang="en-US" sz="2200" dirty="0">
                  <a:latin typeface="UTM Avo" panose="02040603050506020204" pitchFamily="18" charset="0"/>
                </a:rPr>
                <a:t>! </a:t>
              </a:r>
            </a:p>
          </p:txBody>
        </p:sp>
      </p:grpSp>
      <p:pic>
        <p:nvPicPr>
          <p:cNvPr id="23" name="Picture 22">
            <a:extLst>
              <a:ext uri="{FF2B5EF4-FFF2-40B4-BE49-F238E27FC236}">
                <a16:creationId xmlns:a16="http://schemas.microsoft.com/office/drawing/2014/main" id="{A64AB9CF-47F6-45C2-9156-D81AA5F18CDB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441986" y="1618848"/>
            <a:ext cx="4074044" cy="2056799"/>
          </a:xfrm>
          <a:prstGeom prst="rect">
            <a:avLst/>
          </a:prstGeom>
        </p:spPr>
      </p:pic>
      <p:pic>
        <p:nvPicPr>
          <p:cNvPr id="24" name="Tieng-ngua-chay-www_tiengdong_com">
            <a:hlinkClick r:id="" action="ppaction://media"/>
            <a:extLst>
              <a:ext uri="{FF2B5EF4-FFF2-40B4-BE49-F238E27FC236}">
                <a16:creationId xmlns:a16="http://schemas.microsoft.com/office/drawing/2014/main" id="{22E1360F-2D81-4AFE-9217-0CDDBB05C896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5467.9166"/>
                </p14:media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12336497" y="2123085"/>
            <a:ext cx="487363" cy="487363"/>
          </a:xfrm>
          <a:prstGeom prst="rect">
            <a:avLst/>
          </a:prstGeom>
        </p:spPr>
      </p:pic>
      <p:pic>
        <p:nvPicPr>
          <p:cNvPr id="25" name="Tieng-chim-bo-cau-vo-canh-www_tiengdong_com">
            <a:hlinkClick r:id="" action="ppaction://media"/>
            <a:extLst>
              <a:ext uri="{FF2B5EF4-FFF2-40B4-BE49-F238E27FC236}">
                <a16:creationId xmlns:a16="http://schemas.microsoft.com/office/drawing/2014/main" id="{16994D88-5D27-479F-B1F8-5C3354288CA6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3">
                  <p14:trim end="23997.9375"/>
                </p14:media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12336497" y="2777729"/>
            <a:ext cx="487363" cy="487363"/>
          </a:xfrm>
          <a:prstGeom prst="rect">
            <a:avLst/>
          </a:prstGeom>
        </p:spPr>
      </p:pic>
      <p:pic>
        <p:nvPicPr>
          <p:cNvPr id="26" name="Tieng-chim-bo-cau-vo-canh-www_tiengdong_com">
            <a:hlinkClick r:id="" action="ppaction://media"/>
            <a:extLst>
              <a:ext uri="{FF2B5EF4-FFF2-40B4-BE49-F238E27FC236}">
                <a16:creationId xmlns:a16="http://schemas.microsoft.com/office/drawing/2014/main" id="{2AE15658-955E-4BA6-BE5D-06C4270BB758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3">
                  <p14:trim end="23997.9375"/>
                </p14:media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12445354" y="3265092"/>
            <a:ext cx="487363" cy="487363"/>
          </a:xfrm>
          <a:prstGeom prst="rect">
            <a:avLst/>
          </a:prstGeom>
        </p:spPr>
      </p:pic>
      <p:sp>
        <p:nvSpPr>
          <p:cNvPr id="27" name="Rectangle 26">
            <a:extLst>
              <a:ext uri="{FF2B5EF4-FFF2-40B4-BE49-F238E27FC236}">
                <a16:creationId xmlns:a16="http://schemas.microsoft.com/office/drawing/2014/main" id="{9CB57D8F-C426-443A-91AA-EFB1A3769D4E}"/>
              </a:ext>
            </a:extLst>
          </p:cNvPr>
          <p:cNvSpPr/>
          <p:nvPr/>
        </p:nvSpPr>
        <p:spPr>
          <a:xfrm>
            <a:off x="1049192" y="2014794"/>
            <a:ext cx="9931598" cy="2255576"/>
          </a:xfrm>
          <a:prstGeom prst="rect">
            <a:avLst/>
          </a:prstGeom>
          <a:ln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200" dirty="0" err="1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HƯỚNG</a:t>
            </a:r>
            <a:r>
              <a:rPr lang="en-US" sz="2200" dirty="0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DẪN</a:t>
            </a:r>
            <a:endParaRPr lang="en-US" sz="2200" dirty="0">
              <a:solidFill>
                <a:srgbClr val="002060"/>
              </a:solidFill>
              <a:latin typeface="UTM Avo" panose="02040603050506020204" pitchFamily="18" charset="0"/>
              <a:cs typeface="Times New Roman" panose="02020603050405020304" pitchFamily="18" charset="0"/>
            </a:endParaRPr>
          </a:p>
          <a:p>
            <a:pPr marL="342900" indent="-342900">
              <a:buFont typeface="Wingdings" panose="05000000000000000000" pitchFamily="2" charset="2"/>
              <a:buChar char="ü"/>
            </a:pPr>
            <a:r>
              <a:rPr lang="en-US" sz="2200" dirty="0" err="1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Thầy</a:t>
            </a:r>
            <a:r>
              <a:rPr lang="en-US" sz="2200" dirty="0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cô</a:t>
            </a:r>
            <a:r>
              <a:rPr lang="en-US" sz="2200" dirty="0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kích</a:t>
            </a:r>
            <a:r>
              <a:rPr lang="en-US" sz="2200" dirty="0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vào</a:t>
            </a:r>
            <a:r>
              <a:rPr lang="en-US" sz="2200" dirty="0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màn</a:t>
            </a:r>
            <a:r>
              <a:rPr lang="en-US" sz="2200" dirty="0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hình</a:t>
            </a:r>
            <a:r>
              <a:rPr lang="en-US" sz="2200" dirty="0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để</a:t>
            </a:r>
            <a:r>
              <a:rPr lang="en-US" sz="2200" dirty="0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bắt</a:t>
            </a:r>
            <a:r>
              <a:rPr lang="en-US" sz="2200" dirty="0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đầu</a:t>
            </a:r>
            <a:r>
              <a:rPr lang="en-US" sz="2200" dirty="0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trò</a:t>
            </a:r>
            <a:r>
              <a:rPr lang="en-US" sz="2200" dirty="0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chơi</a:t>
            </a:r>
            <a:r>
              <a:rPr lang="en-US" sz="2200" dirty="0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.</a:t>
            </a:r>
          </a:p>
          <a:p>
            <a:pPr marL="342900" indent="-342900">
              <a:buFont typeface="Wingdings" panose="05000000000000000000" pitchFamily="2" charset="2"/>
              <a:buChar char="ü"/>
            </a:pPr>
            <a:r>
              <a:rPr lang="en-US" sz="2200" dirty="0" err="1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Kích</a:t>
            </a:r>
            <a:r>
              <a:rPr lang="en-US" sz="2200" dirty="0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chuột</a:t>
            </a:r>
            <a:r>
              <a:rPr lang="en-US" sz="2200" dirty="0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vào</a:t>
            </a:r>
            <a:r>
              <a:rPr lang="en-US" sz="2200" dirty="0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màn</a:t>
            </a:r>
            <a:r>
              <a:rPr lang="en-US" sz="2200" dirty="0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hình</a:t>
            </a:r>
            <a:r>
              <a:rPr lang="en-US" sz="2200" dirty="0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để</a:t>
            </a:r>
            <a:r>
              <a:rPr lang="en-US" sz="2200" dirty="0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hiện</a:t>
            </a:r>
            <a:r>
              <a:rPr lang="en-US" sz="2200" dirty="0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câu</a:t>
            </a:r>
            <a:r>
              <a:rPr lang="en-US" sz="2200" dirty="0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hỏi</a:t>
            </a:r>
            <a:r>
              <a:rPr lang="en-US" sz="2200" dirty="0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và</a:t>
            </a:r>
            <a:r>
              <a:rPr lang="en-US" sz="2200" dirty="0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đáp</a:t>
            </a:r>
            <a:r>
              <a:rPr lang="en-US" sz="2200" dirty="0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án</a:t>
            </a:r>
            <a:r>
              <a:rPr lang="en-US" sz="2200" dirty="0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Kích</a:t>
            </a:r>
            <a:r>
              <a:rPr lang="en-US" sz="2200" dirty="0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chuột</a:t>
            </a:r>
            <a:r>
              <a:rPr lang="en-US" sz="2200" dirty="0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vào</a:t>
            </a:r>
            <a:r>
              <a:rPr lang="en-US" sz="2200" dirty="0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biểu</a:t>
            </a:r>
            <a:r>
              <a:rPr lang="en-US" sz="2200" dirty="0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tượng</a:t>
            </a:r>
            <a:r>
              <a:rPr lang="en-US" sz="2200" dirty="0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 GO </a:t>
            </a:r>
            <a:r>
              <a:rPr lang="en-US" sz="2200" dirty="0" err="1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để</a:t>
            </a:r>
            <a:r>
              <a:rPr lang="en-US" sz="2200" dirty="0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chướng</a:t>
            </a:r>
            <a:r>
              <a:rPr lang="en-US" sz="2200" dirty="0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ngại</a:t>
            </a:r>
            <a:r>
              <a:rPr lang="en-US" sz="2200" dirty="0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vật</a:t>
            </a:r>
            <a:r>
              <a:rPr lang="en-US" sz="2200" dirty="0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biến</a:t>
            </a:r>
            <a:r>
              <a:rPr lang="en-US" sz="2200" dirty="0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mất</a:t>
            </a:r>
            <a:r>
              <a:rPr lang="en-US" sz="2200" dirty="0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.</a:t>
            </a:r>
          </a:p>
          <a:p>
            <a:pPr marL="342900" indent="-342900">
              <a:buFont typeface="Wingdings" panose="05000000000000000000" pitchFamily="2" charset="2"/>
              <a:buChar char="ü"/>
            </a:pPr>
            <a:r>
              <a:rPr lang="en-US" sz="2200" dirty="0" err="1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Kích</a:t>
            </a:r>
            <a:r>
              <a:rPr lang="en-US" sz="2200" dirty="0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chuột</a:t>
            </a:r>
            <a:r>
              <a:rPr lang="en-US" sz="2200" dirty="0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vào</a:t>
            </a:r>
            <a:r>
              <a:rPr lang="en-US" sz="2200" dirty="0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màn</a:t>
            </a:r>
            <a:r>
              <a:rPr lang="en-US" sz="2200" dirty="0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hình</a:t>
            </a:r>
            <a:r>
              <a:rPr lang="en-US" sz="2200" dirty="0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để</a:t>
            </a:r>
            <a:r>
              <a:rPr lang="en-US" sz="2200" dirty="0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chuyển</a:t>
            </a:r>
            <a:r>
              <a:rPr lang="en-US" sz="2200" dirty="0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tới</a:t>
            </a:r>
            <a:r>
              <a:rPr lang="en-US" sz="2200" dirty="0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 slide </a:t>
            </a:r>
            <a:r>
              <a:rPr lang="en-US" sz="2200" dirty="0" err="1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tiếp</a:t>
            </a:r>
            <a:r>
              <a:rPr lang="en-US" sz="2200" dirty="0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 </a:t>
            </a:r>
            <a:r>
              <a:rPr lang="en-US" sz="2200" dirty="0" err="1">
                <a:solidFill>
                  <a:srgbClr val="00206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theo.</a:t>
            </a:r>
            <a:endParaRPr lang="en-US" sz="2200" dirty="0">
              <a:solidFill>
                <a:srgbClr val="002060"/>
              </a:solidFill>
              <a:latin typeface="UTM Avo" panose="020406030505060202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937496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2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8" dur="3091" fill="hold"/>
                                        <p:tgtEl>
                                          <p:spTgt spid="2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91"/>
                            </p:stCondLst>
                            <p:childTnLst>
                              <p:par>
                                <p:cTn id="30" presetID="56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58333E-6 -7.40741E-7 L 0.4207 -0.27755 " pathEditMode="relative" rAng="0" ptsTypes="AA">
                                      <p:cBhvr>
                                        <p:cTn id="31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029" y="-13889"/>
                                    </p:animMotion>
                                  </p:childTnLst>
                                </p:cTn>
                              </p:par>
                              <p:par>
                                <p:cTn id="32" presetID="56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4.44444E-6 L 0.40287 -0.28033 " pathEditMode="relative" rAng="0" ptsTypes="AA">
                                      <p:cBhvr>
                                        <p:cTn id="33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143" y="-14028"/>
                                    </p:animMotion>
                                  </p:childTnLst>
                                </p:cTn>
                              </p:par>
                              <p:par>
                                <p:cTn id="3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5" dur="3091" fill="hold"/>
                                        <p:tgtEl>
                                          <p:spTgt spid="2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36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3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3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3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3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2.96296E-6 L 0.23099 -0.00371 " pathEditMode="relative" rAng="0" ptsTypes="AA">
                                      <p:cBhvr>
                                        <p:cTn id="53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549" y="-18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182"/>
                            </p:stCondLst>
                            <p:childTnLst>
                              <p:par>
                                <p:cTn id="55" presetID="56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0287 -0.28033 L 0.65052 -0.44584 " pathEditMode="relative" rAng="0" ptsTypes="AA">
                                      <p:cBhvr>
                                        <p:cTn id="56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383" y="-8287"/>
                                    </p:animMotion>
                                  </p:childTnLst>
                                </p:cTn>
                              </p:par>
                              <p:par>
                                <p:cTn id="57" presetID="56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207 -0.27755 L 0.66289 -0.43866 " pathEditMode="relative" rAng="0" ptsTypes="AA">
                                      <p:cBhvr>
                                        <p:cTn id="58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109" y="-805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8182"/>
                            </p:stCondLst>
                            <p:childTnLst>
                              <p:par>
                                <p:cTn id="6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5" dur="2839" fill="hold"/>
                                        <p:tgtEl>
                                          <p:spTgt spid="2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6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1021"/>
                            </p:stCondLst>
                            <p:childTnLst>
                              <p:par>
                                <p:cTn id="73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8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8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3021"/>
                            </p:stCondLst>
                            <p:childTnLst>
                              <p:par>
                                <p:cTn id="90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9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9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4"/>
                </p:tgtEl>
              </p:cMediaNode>
            </p:audio>
            <p:audio>
              <p:cMediaNode vol="80000">
                <p:cTn id="9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5"/>
                </p:tgtEl>
              </p:cMediaNode>
            </p:audio>
            <p:audio>
              <p:cMediaNode vol="80000">
                <p:cTn id="9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6"/>
                </p:tgtEl>
              </p:cMediaNode>
            </p:audio>
          </p:childTnLst>
        </p:cTn>
      </p:par>
    </p:tnLst>
    <p:bldLst>
      <p:bldP spid="2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F4DE287A-01CB-4584-8D84-5C8F38302B01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t="7770"/>
          <a:stretch/>
        </p:blipFill>
        <p:spPr>
          <a:xfrm>
            <a:off x="0" y="6006586"/>
            <a:ext cx="12192000" cy="86964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EC189AD4-2775-4C11-A2A5-4D1FBA1BB504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41455" y="395075"/>
            <a:ext cx="1309089" cy="800414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7B6E5928-3CAC-4E67-88D2-15C16DC7E052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40344" y="691397"/>
            <a:ext cx="1309089" cy="800414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D97C6CBC-BDE0-456D-AD69-8A8CE8F8C50D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7584" y="1025887"/>
            <a:ext cx="1309089" cy="800414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A2AECDC0-74B8-4C0E-A51D-7ACA87B2EB68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02870" y="395075"/>
            <a:ext cx="1309089" cy="800414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1A577E94-65BC-4B8E-8EFC-15EE6D1BE5B3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17597" y="152300"/>
            <a:ext cx="1309089" cy="800414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BAC48BA8-6DF4-4A21-8EA8-4069DE7940D3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9744" y="169896"/>
            <a:ext cx="3321796" cy="1677023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B9FAA063-8C94-44C2-97E2-16076481F0F7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44539" y="1528256"/>
            <a:ext cx="3321796" cy="1677023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DD83CF80-21CE-47E2-9194-29737D87082B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5819" y="2939482"/>
            <a:ext cx="1707051" cy="241722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B513FE17-8413-4E53-A3F7-599F20654FE9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82759" y="3260558"/>
            <a:ext cx="1273118" cy="1581642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63C620A6-450E-4FF2-8D89-D1FEB48C432C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35127" y="3260558"/>
            <a:ext cx="1273118" cy="1581642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57001495-E5B6-4E79-B3FE-16862977B264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3875" b="91750" l="10000" r="90000">
                        <a14:foregroundMark x1="28500" y1="7125" x2="28500" y2="7125"/>
                        <a14:foregroundMark x1="26625" y1="3875" x2="26625" y2="3875"/>
                        <a14:foregroundMark x1="27125" y1="91000" x2="27125" y2="91000"/>
                        <a14:foregroundMark x1="60375" y1="91750" x2="60375" y2="91750"/>
                        <a14:foregroundMark x1="25875" y1="53500" x2="25875" y2="53500"/>
                        <a14:foregroundMark x1="23375" y1="59125" x2="23375" y2="5912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68736" y="1914292"/>
            <a:ext cx="4037015" cy="4037015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B158A3CA-48D7-4B3E-8C45-16B15EDA006E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82463" y="2366768"/>
            <a:ext cx="2043203" cy="2893224"/>
          </a:xfrm>
          <a:prstGeom prst="rect">
            <a:avLst/>
          </a:prstGeom>
        </p:spPr>
      </p:pic>
      <p:sp>
        <p:nvSpPr>
          <p:cNvPr id="15" name="C">
            <a:extLst>
              <a:ext uri="{FF2B5EF4-FFF2-40B4-BE49-F238E27FC236}">
                <a16:creationId xmlns:a16="http://schemas.microsoft.com/office/drawing/2014/main" id="{234E6D47-E631-42B5-8CBA-0CF3FFFE5B19}"/>
              </a:ext>
            </a:extLst>
          </p:cNvPr>
          <p:cNvSpPr/>
          <p:nvPr/>
        </p:nvSpPr>
        <p:spPr>
          <a:xfrm>
            <a:off x="6444106" y="1640129"/>
            <a:ext cx="3545485" cy="868222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UTM Avo" panose="02040603050506020204" pitchFamily="18" charset="0"/>
                <a:cs typeface="Times New Roman" panose="02020603050405020304" pitchFamily="18" charset="0"/>
              </a:rPr>
              <a:t>C. 7</a:t>
            </a:r>
          </a:p>
        </p:txBody>
      </p:sp>
      <p:sp>
        <p:nvSpPr>
          <p:cNvPr id="16" name="B">
            <a:extLst>
              <a:ext uri="{FF2B5EF4-FFF2-40B4-BE49-F238E27FC236}">
                <a16:creationId xmlns:a16="http://schemas.microsoft.com/office/drawing/2014/main" id="{C0239616-DB52-4B97-BC38-B71199E99E2B}"/>
              </a:ext>
            </a:extLst>
          </p:cNvPr>
          <p:cNvSpPr/>
          <p:nvPr/>
        </p:nvSpPr>
        <p:spPr>
          <a:xfrm>
            <a:off x="2057233" y="2823626"/>
            <a:ext cx="3405109" cy="835100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UTM Avo" panose="02040603050506020204" pitchFamily="18" charset="0"/>
                <a:cs typeface="Times New Roman" panose="02020603050405020304" pitchFamily="18" charset="0"/>
              </a:rPr>
              <a:t>B. 8</a:t>
            </a:r>
          </a:p>
        </p:txBody>
      </p:sp>
      <p:sp>
        <p:nvSpPr>
          <p:cNvPr id="17" name="D">
            <a:extLst>
              <a:ext uri="{FF2B5EF4-FFF2-40B4-BE49-F238E27FC236}">
                <a16:creationId xmlns:a16="http://schemas.microsoft.com/office/drawing/2014/main" id="{4DAC91B1-2D82-41B4-B21E-2C204D4624C4}"/>
              </a:ext>
            </a:extLst>
          </p:cNvPr>
          <p:cNvSpPr/>
          <p:nvPr/>
        </p:nvSpPr>
        <p:spPr>
          <a:xfrm>
            <a:off x="1993748" y="1730842"/>
            <a:ext cx="3492929" cy="837265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UTM Avo" panose="02040603050506020204" pitchFamily="18" charset="0"/>
                <a:cs typeface="Times New Roman" panose="02020603050405020304" pitchFamily="18" charset="0"/>
              </a:rPr>
              <a:t>A. 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6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UTM Avo" panose="020406030505060202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029203BF-4820-48F1-93B6-40AC936EE853}"/>
              </a:ext>
            </a:extLst>
          </p:cNvPr>
          <p:cNvGrpSpPr/>
          <p:nvPr/>
        </p:nvGrpSpPr>
        <p:grpSpPr>
          <a:xfrm>
            <a:off x="3436491" y="48411"/>
            <a:ext cx="4806636" cy="1385212"/>
            <a:chOff x="3436491" y="48411"/>
            <a:chExt cx="4806636" cy="1385212"/>
          </a:xfrm>
        </p:grpSpPr>
        <p:sp>
          <p:nvSpPr>
            <p:cNvPr id="19" name="Round Same Side Corner Rectangle 10">
              <a:extLst>
                <a:ext uri="{FF2B5EF4-FFF2-40B4-BE49-F238E27FC236}">
                  <a16:creationId xmlns:a16="http://schemas.microsoft.com/office/drawing/2014/main" id="{634559CE-9E08-4A21-9207-176384DB279C}"/>
                </a:ext>
              </a:extLst>
            </p:cNvPr>
            <p:cNvSpPr/>
            <p:nvPr/>
          </p:nvSpPr>
          <p:spPr>
            <a:xfrm>
              <a:off x="3436491" y="48411"/>
              <a:ext cx="4806636" cy="1385212"/>
            </a:xfrm>
            <a:prstGeom prst="round2SameRect">
              <a:avLst>
                <a:gd name="adj1" fmla="val 16667"/>
                <a:gd name="adj2" fmla="val 50000"/>
              </a:avLst>
            </a:prstGeom>
            <a:solidFill>
              <a:srgbClr val="29E3B7"/>
            </a:solidFill>
            <a:ln w="5715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endParaRPr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31D10FDB-67E6-4C7B-B32E-A1A4ADE71C5E}"/>
                </a:ext>
              </a:extLst>
            </p:cNvPr>
            <p:cNvSpPr/>
            <p:nvPr/>
          </p:nvSpPr>
          <p:spPr>
            <a:xfrm>
              <a:off x="3985572" y="332876"/>
              <a:ext cx="3766273" cy="769441"/>
            </a:xfrm>
            <a:prstGeom prst="rect">
              <a:avLst/>
            </a:prstGeom>
            <a:noFill/>
          </p:spPr>
          <p:txBody>
            <a:bodyPr wrap="square" lIns="91440" tIns="45720" rIns="91440" bIns="4572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4400" b="1" i="0" u="none" strike="noStrike" kern="1200" cap="none" spc="0" normalizeH="0" baseline="0" noProof="0" dirty="0">
                  <a:ln w="0"/>
                  <a:solidFill>
                    <a:srgbClr val="002060"/>
                  </a:solidFill>
                  <a:effectLst/>
                  <a:uLnTx/>
                  <a:uFillTx/>
                  <a:latin typeface="UTM Avo" panose="02040603050506020204" pitchFamily="18" charset="0"/>
                  <a:ea typeface="+mn-ea"/>
                  <a:cs typeface="Arial" panose="020B0604020202020204" pitchFamily="34" charset="0"/>
                </a:rPr>
                <a:t>11 - 5 = ?</a:t>
              </a:r>
            </a:p>
          </p:txBody>
        </p:sp>
      </p:grpSp>
      <p:sp>
        <p:nvSpPr>
          <p:cNvPr id="21" name="C">
            <a:extLst>
              <a:ext uri="{FF2B5EF4-FFF2-40B4-BE49-F238E27FC236}">
                <a16:creationId xmlns:a16="http://schemas.microsoft.com/office/drawing/2014/main" id="{5F642B78-7067-46EC-93FE-25D57CC88EF2}"/>
              </a:ext>
            </a:extLst>
          </p:cNvPr>
          <p:cNvSpPr/>
          <p:nvPr/>
        </p:nvSpPr>
        <p:spPr>
          <a:xfrm>
            <a:off x="6470384" y="2790504"/>
            <a:ext cx="3545485" cy="868222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UTM Avo" panose="02040603050506020204" pitchFamily="18" charset="0"/>
                <a:cs typeface="Times New Roman" panose="02020603050405020304" pitchFamily="18" charset="0"/>
              </a:rPr>
              <a:t>D. 5</a:t>
            </a:r>
          </a:p>
        </p:txBody>
      </p:sp>
      <p:pic>
        <p:nvPicPr>
          <p:cNvPr id="22" name="Picture 21">
            <a:extLst>
              <a:ext uri="{FF2B5EF4-FFF2-40B4-BE49-F238E27FC236}">
                <a16:creationId xmlns:a16="http://schemas.microsoft.com/office/drawing/2014/main" id="{445319B7-AA7E-44ED-B9B4-6ABD5FE72C11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53660" y="3789272"/>
            <a:ext cx="2009289" cy="1957667"/>
          </a:xfrm>
          <a:prstGeom prst="rect">
            <a:avLst/>
          </a:prstGeom>
        </p:spPr>
      </p:pic>
      <p:pic>
        <p:nvPicPr>
          <p:cNvPr id="23" name="Picture 22">
            <a:extLst>
              <a:ext uri="{FF2B5EF4-FFF2-40B4-BE49-F238E27FC236}">
                <a16:creationId xmlns:a16="http://schemas.microsoft.com/office/drawing/2014/main" id="{A3271BCC-85A5-4320-90D6-16109CAF1F7A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9559" b="94853" l="5806" r="98710">
                        <a14:foregroundMark x1="12258" y1="23529" x2="12258" y2="23529"/>
                        <a14:foregroundMark x1="11613" y1="19853" x2="11613" y2="19853"/>
                        <a14:foregroundMark x1="89677" y1="19853" x2="98710" y2="22794"/>
                        <a14:foregroundMark x1="72903" y1="91176" x2="72903" y2="91176"/>
                        <a14:foregroundMark x1="12903" y1="13971" x2="18065" y2="25000"/>
                        <a14:foregroundMark x1="26452" y1="94853" x2="26452" y2="94853"/>
                        <a14:foregroundMark x1="5806" y1="23529" x2="5806" y2="23529"/>
                        <a14:foregroundMark x1="19355" y1="35294" x2="19355" y2="35294"/>
                        <a14:foregroundMark x1="90968" y1="31618" x2="90968" y2="31618"/>
                        <a14:foregroundMark x1="85161" y1="35294" x2="85161" y2="35294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740734" y="5593281"/>
            <a:ext cx="923733" cy="810502"/>
          </a:xfrm>
          <a:prstGeom prst="rect">
            <a:avLst/>
          </a:prstGeom>
        </p:spPr>
      </p:pic>
      <p:pic>
        <p:nvPicPr>
          <p:cNvPr id="24" name="Tieng-ngua-chay-www_tiengdong_com">
            <a:hlinkClick r:id="" action="ppaction://media"/>
            <a:extLst>
              <a:ext uri="{FF2B5EF4-FFF2-40B4-BE49-F238E27FC236}">
                <a16:creationId xmlns:a16="http://schemas.microsoft.com/office/drawing/2014/main" id="{72622E4C-57AA-4918-817F-76E9F26BC326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5467.9166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12336497" y="2123085"/>
            <a:ext cx="487363" cy="487363"/>
          </a:xfrm>
          <a:prstGeom prst="rect">
            <a:avLst/>
          </a:prstGeom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0B317BFE-FC74-4316-A921-E648CDC0EEB7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107004" y="72572"/>
            <a:ext cx="1200588" cy="5206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659513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2839" fill="hold"/>
                                        <p:tgtEl>
                                          <p:spTgt spid="2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839"/>
                            </p:stCondLst>
                            <p:childTnLst>
                              <p:par>
                                <p:cTn id="18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4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3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6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65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" fill="hold">
                      <p:stCondLst>
                        <p:cond delay="0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9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6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"/>
                  </p:tgtEl>
                </p:cond>
              </p:nextCondLst>
            </p:seq>
            <p:seq concurrent="1" nextAc="seek">
              <p:cTn id="79" restart="whenNotActive" fill="hold" evtFilter="cancelBubble" nodeType="interactiveSeq">
                <p:stCondLst>
                  <p:cond evt="onClick" delay="0">
                    <p:tgtEl>
                      <p:spTgt spid="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0" fill="hold">
                      <p:stCondLst>
                        <p:cond delay="0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50" presetClass="exit" presetSubtype="0" accel="10000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3" dur="10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+.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5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50" presetClass="exit" presetSubtype="0" accel="10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8" dur="10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+.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50" presetClass="exit" presetSubtype="0" ac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3" dur="10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+.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0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5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50" presetClass="exit" presetSubtype="0" accel="10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8" dur="10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+.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0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50" presetClass="exit" presetSubtype="0" accel="10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3" dur="10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+.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5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1000"/>
                            </p:stCondLst>
                            <p:childTnLst>
                              <p:par>
                                <p:cTn id="108" presetID="8" presetClass="exit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amond(out)">
                                      <p:cBhvr>
                                        <p:cTn id="109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3000"/>
                            </p:stCondLst>
                            <p:childTnLst>
                              <p:par>
                                <p:cTn id="112" presetID="2" presetClass="exit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3" dur="20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20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"/>
                  </p:tgtEl>
                </p:cond>
              </p:nextCondLst>
            </p:seq>
            <p:audio>
              <p:cMediaNode vol="80000">
                <p:cTn id="11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4"/>
                </p:tgtEl>
              </p:cMediaNode>
            </p:audio>
          </p:childTnLst>
        </p:cTn>
      </p:par>
    </p:tnLst>
    <p:bldLst>
      <p:bldP spid="15" grpId="0" animBg="1"/>
      <p:bldP spid="15" grpId="1" animBg="1"/>
      <p:bldP spid="15" grpId="2" animBg="1"/>
      <p:bldP spid="16" grpId="0" animBg="1"/>
      <p:bldP spid="16" grpId="1" animBg="1"/>
      <p:bldP spid="16" grpId="2" animBg="1"/>
      <p:bldP spid="17" grpId="0" animBg="1"/>
      <p:bldP spid="17" grpId="1" animBg="1"/>
      <p:bldP spid="17" grpId="2" animBg="1"/>
      <p:bldP spid="21" grpId="0" animBg="1"/>
      <p:bldP spid="21" grpId="1" animBg="1"/>
      <p:bldP spid="21" grpId="2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7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" name="Picture 44">
            <a:extLst>
              <a:ext uri="{FF2B5EF4-FFF2-40B4-BE49-F238E27FC236}">
                <a16:creationId xmlns:a16="http://schemas.microsoft.com/office/drawing/2014/main" id="{A75A6B12-F0FB-4B0E-8AA3-B19320E37C7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-1517655" y="-1923649"/>
            <a:ext cx="6872303" cy="7622707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AAB4CBF3-F0F8-4817-A46A-4DAF4BE6E373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922320" y="1730418"/>
            <a:ext cx="2849927" cy="3008257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4B48CD9A-99AB-4F7B-82E8-962FFB43992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518792" y="741017"/>
            <a:ext cx="3498136" cy="3880106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DD65D4DE-77F0-4280-AB69-C6A7A36F383D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9778" b="93778" l="2157" r="96275">
                        <a14:foregroundMark x1="6667" y1="71111" x2="6667" y2="71111"/>
                        <a14:foregroundMark x1="2157" y1="68000" x2="2157" y2="68000"/>
                        <a14:foregroundMark x1="31373" y1="89333" x2="31373" y2="89333"/>
                        <a14:foregroundMark x1="48039" y1="93778" x2="48039" y2="93778"/>
                        <a14:foregroundMark x1="96275" y1="89333" x2="96275" y2="89333"/>
                        <a14:foregroundMark x1="55098" y1="14222" x2="55098" y2="1422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349462" y="3429000"/>
            <a:ext cx="4857143" cy="2142857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B0C4279C-E447-4EC7-BA23-A8129D6318D2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153876" y="1606419"/>
            <a:ext cx="2817973" cy="2973109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9520AB4B-5DD7-4B82-867C-6F46B9DD4E3E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3601" b="95845" l="5634" r="94366">
                        <a14:foregroundMark x1="11871" y1="66482" x2="11871" y2="66482"/>
                        <a14:foregroundMark x1="8451" y1="66482" x2="8451" y2="66482"/>
                        <a14:foregroundMark x1="5835" y1="68975" x2="5835" y2="68975"/>
                        <a14:foregroundMark x1="33803" y1="88089" x2="33803" y2="88089"/>
                        <a14:foregroundMark x1="42254" y1="85596" x2="42254" y2="85596"/>
                        <a14:foregroundMark x1="57746" y1="85596" x2="57746" y2="85596"/>
                        <a14:foregroundMark x1="73038" y1="82548" x2="74245" y2="80055"/>
                        <a14:foregroundMark x1="79879" y1="76454" x2="80684" y2="75069"/>
                        <a14:foregroundMark x1="82696" y1="71191" x2="82696" y2="71191"/>
                        <a14:foregroundMark x1="82696" y1="62881" x2="82696" y2="60665"/>
                        <a14:foregroundMark x1="80282" y1="50693" x2="80282" y2="49584"/>
                        <a14:foregroundMark x1="77867" y1="34903" x2="77867" y2="33795"/>
                        <a14:foregroundMark x1="76258" y1="26316" x2="76258" y2="24377"/>
                        <a14:foregroundMark x1="72233" y1="10803" x2="70624" y2="9141"/>
                        <a14:foregroundMark x1="61569" y1="4155" x2="61569" y2="4155"/>
                        <a14:foregroundMark x1="61972" y1="8033" x2="61972" y2="8033"/>
                        <a14:foregroundMark x1="66197" y1="26593" x2="66197" y2="26593"/>
                        <a14:foregroundMark x1="66197" y1="16620" x2="80080" y2="72299"/>
                        <a14:foregroundMark x1="81891" y1="73684" x2="81891" y2="73684"/>
                        <a14:foregroundMark x1="85513" y1="60111" x2="87928" y2="75069"/>
                        <a14:foregroundMark x1="94567" y1="72299" x2="94567" y2="72299"/>
                        <a14:foregroundMark x1="49095" y1="95845" x2="49095" y2="95845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-216551" y="1880146"/>
            <a:ext cx="5181878" cy="3763900"/>
          </a:xfrm>
          <a:prstGeom prst="rect">
            <a:avLst/>
          </a:prstGeom>
        </p:spPr>
      </p:pic>
      <p:pic>
        <p:nvPicPr>
          <p:cNvPr id="23" name="Picture 22">
            <a:extLst>
              <a:ext uri="{FF2B5EF4-FFF2-40B4-BE49-F238E27FC236}">
                <a16:creationId xmlns:a16="http://schemas.microsoft.com/office/drawing/2014/main" id="{EEA615DF-8CBA-4202-B666-8DFEA12C993D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73090" y="4242499"/>
            <a:ext cx="1035150" cy="1193256"/>
          </a:xfrm>
          <a:prstGeom prst="rect">
            <a:avLst/>
          </a:prstGeom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id="{6D6D365F-ADF5-4F7B-99A6-45B423CE8A2A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90665" y="3996835"/>
            <a:ext cx="1035150" cy="1193256"/>
          </a:xfrm>
          <a:prstGeom prst="rect">
            <a:avLst/>
          </a:prstGeom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DB9AC41A-5D02-4C13-BD5B-B81AF1AB9681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6003" y="4346645"/>
            <a:ext cx="1035150" cy="1193256"/>
          </a:xfrm>
          <a:prstGeom prst="rect">
            <a:avLst/>
          </a:prstGeom>
        </p:spPr>
      </p:pic>
      <p:pic>
        <p:nvPicPr>
          <p:cNvPr id="26" name="Picture 25">
            <a:extLst>
              <a:ext uri="{FF2B5EF4-FFF2-40B4-BE49-F238E27FC236}">
                <a16:creationId xmlns:a16="http://schemas.microsoft.com/office/drawing/2014/main" id="{70AFC137-509C-4BD7-9002-BB89CC187AB6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88207" y="3981499"/>
            <a:ext cx="578830" cy="667239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3BCE0D81-5A2E-4F17-83A7-28650D55FD42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97909" y="3894490"/>
            <a:ext cx="620925" cy="715763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id="{F768451D-F849-423C-81A0-C4FF403D5CB1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35628" y="4359703"/>
            <a:ext cx="1035150" cy="1193256"/>
          </a:xfrm>
          <a:prstGeom prst="rect">
            <a:avLst/>
          </a:prstGeom>
        </p:spPr>
      </p:pic>
      <p:pic>
        <p:nvPicPr>
          <p:cNvPr id="29" name="Picture 28">
            <a:extLst>
              <a:ext uri="{FF2B5EF4-FFF2-40B4-BE49-F238E27FC236}">
                <a16:creationId xmlns:a16="http://schemas.microsoft.com/office/drawing/2014/main" id="{FF8C7B16-9FCD-45E1-8672-422637A57C98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77959" y="15800"/>
            <a:ext cx="1529158" cy="934970"/>
          </a:xfrm>
          <a:prstGeom prst="rect">
            <a:avLst/>
          </a:prstGeom>
        </p:spPr>
      </p:pic>
      <p:pic>
        <p:nvPicPr>
          <p:cNvPr id="30" name="Picture 29">
            <a:extLst>
              <a:ext uri="{FF2B5EF4-FFF2-40B4-BE49-F238E27FC236}">
                <a16:creationId xmlns:a16="http://schemas.microsoft.com/office/drawing/2014/main" id="{ECC47FBA-CF66-47A5-8DEF-EB3FE2043813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64697" y="175192"/>
            <a:ext cx="1189180" cy="727098"/>
          </a:xfrm>
          <a:prstGeom prst="rect">
            <a:avLst/>
          </a:prstGeom>
        </p:spPr>
      </p:pic>
      <p:pic>
        <p:nvPicPr>
          <p:cNvPr id="31" name="Picture 30">
            <a:extLst>
              <a:ext uri="{FF2B5EF4-FFF2-40B4-BE49-F238E27FC236}">
                <a16:creationId xmlns:a16="http://schemas.microsoft.com/office/drawing/2014/main" id="{C6A1EEA9-35EE-4830-BB85-B9B2C812A4B6}"/>
              </a:ext>
            </a:extLst>
          </p:cNvPr>
          <p:cNvPicPr>
            <a:picLocks noChangeAspect="1"/>
          </p:cNvPicPr>
          <p:nvPr/>
        </p:nvPicPr>
        <p:blipFill rotWithShape="1">
          <a:blip r:embed="rId17"/>
          <a:srcRect t="7770"/>
          <a:stretch/>
        </p:blipFill>
        <p:spPr>
          <a:xfrm>
            <a:off x="0" y="5984349"/>
            <a:ext cx="12192000" cy="905370"/>
          </a:xfrm>
          <a:prstGeom prst="rect">
            <a:avLst/>
          </a:prstGeom>
        </p:spPr>
      </p:pic>
      <p:pic>
        <p:nvPicPr>
          <p:cNvPr id="33" name="Picture 32">
            <a:extLst>
              <a:ext uri="{FF2B5EF4-FFF2-40B4-BE49-F238E27FC236}">
                <a16:creationId xmlns:a16="http://schemas.microsoft.com/office/drawing/2014/main" id="{260AF362-A025-401F-9E81-4257D5685394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57055" y="4087214"/>
            <a:ext cx="1204022" cy="1374454"/>
          </a:xfrm>
          <a:prstGeom prst="rect">
            <a:avLst/>
          </a:prstGeom>
        </p:spPr>
      </p:pic>
      <p:pic>
        <p:nvPicPr>
          <p:cNvPr id="34" name="Picture 33">
            <a:extLst>
              <a:ext uri="{FF2B5EF4-FFF2-40B4-BE49-F238E27FC236}">
                <a16:creationId xmlns:a16="http://schemas.microsoft.com/office/drawing/2014/main" id="{92A9554A-2B20-4443-B168-BB570FA09659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54468" y="4809608"/>
            <a:ext cx="596267" cy="596267"/>
          </a:xfrm>
          <a:prstGeom prst="rect">
            <a:avLst/>
          </a:prstGeom>
        </p:spPr>
      </p:pic>
      <p:pic>
        <p:nvPicPr>
          <p:cNvPr id="35" name="Picture 34">
            <a:extLst>
              <a:ext uri="{FF2B5EF4-FFF2-40B4-BE49-F238E27FC236}">
                <a16:creationId xmlns:a16="http://schemas.microsoft.com/office/drawing/2014/main" id="{AF111387-2A01-4A16-B552-33F271B63227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79526" y="4781989"/>
            <a:ext cx="596267" cy="596267"/>
          </a:xfrm>
          <a:prstGeom prst="rect">
            <a:avLst/>
          </a:prstGeom>
        </p:spPr>
      </p:pic>
      <p:pic>
        <p:nvPicPr>
          <p:cNvPr id="36" name="Picture 35">
            <a:extLst>
              <a:ext uri="{FF2B5EF4-FFF2-40B4-BE49-F238E27FC236}">
                <a16:creationId xmlns:a16="http://schemas.microsoft.com/office/drawing/2014/main" id="{57B875D6-F712-41D5-9FB5-EF20B27C6616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8650" y="4698438"/>
            <a:ext cx="596267" cy="596267"/>
          </a:xfrm>
          <a:prstGeom prst="rect">
            <a:avLst/>
          </a:prstGeom>
        </p:spPr>
      </p:pic>
      <p:sp>
        <p:nvSpPr>
          <p:cNvPr id="22" name="A">
            <a:extLst>
              <a:ext uri="{FF2B5EF4-FFF2-40B4-BE49-F238E27FC236}">
                <a16:creationId xmlns:a16="http://schemas.microsoft.com/office/drawing/2014/main" id="{78C0AD2B-1F66-4C9D-AABB-2405B2B39DD0}"/>
              </a:ext>
            </a:extLst>
          </p:cNvPr>
          <p:cNvSpPr/>
          <p:nvPr/>
        </p:nvSpPr>
        <p:spPr>
          <a:xfrm>
            <a:off x="6509234" y="2689233"/>
            <a:ext cx="3418182" cy="868222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UTM Avo" panose="02040603050506020204" pitchFamily="18" charset="0"/>
                <a:cs typeface="Times New Roman" panose="02020603050405020304" pitchFamily="18" charset="0"/>
              </a:rPr>
              <a:t>D. 8</a:t>
            </a:r>
          </a:p>
        </p:txBody>
      </p:sp>
      <p:sp>
        <p:nvSpPr>
          <p:cNvPr id="32" name="C">
            <a:extLst>
              <a:ext uri="{FF2B5EF4-FFF2-40B4-BE49-F238E27FC236}">
                <a16:creationId xmlns:a16="http://schemas.microsoft.com/office/drawing/2014/main" id="{E33DC7AA-25FF-4EED-8101-689C81D98B40}"/>
              </a:ext>
            </a:extLst>
          </p:cNvPr>
          <p:cNvSpPr/>
          <p:nvPr/>
        </p:nvSpPr>
        <p:spPr>
          <a:xfrm>
            <a:off x="6426364" y="1632285"/>
            <a:ext cx="3545485" cy="868222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UTM Avo" panose="02040603050506020204" pitchFamily="18" charset="0"/>
                <a:cs typeface="Times New Roman" panose="02020603050405020304" pitchFamily="18" charset="0"/>
              </a:rPr>
              <a:t>C. 9</a:t>
            </a:r>
          </a:p>
        </p:txBody>
      </p:sp>
      <p:sp>
        <p:nvSpPr>
          <p:cNvPr id="37" name="B">
            <a:extLst>
              <a:ext uri="{FF2B5EF4-FFF2-40B4-BE49-F238E27FC236}">
                <a16:creationId xmlns:a16="http://schemas.microsoft.com/office/drawing/2014/main" id="{7A24BF87-46C3-4BD7-9AF6-5F3818EC53AD}"/>
              </a:ext>
            </a:extLst>
          </p:cNvPr>
          <p:cNvSpPr/>
          <p:nvPr/>
        </p:nvSpPr>
        <p:spPr>
          <a:xfrm>
            <a:off x="2063638" y="1656690"/>
            <a:ext cx="3405109" cy="835100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UTM Avo" panose="02040603050506020204" pitchFamily="18" charset="0"/>
                <a:cs typeface="Times New Roman" panose="02020603050405020304" pitchFamily="18" charset="0"/>
              </a:rPr>
              <a:t>A. 7</a:t>
            </a:r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521667C3-73E8-424C-A73D-050AE0527D76}"/>
              </a:ext>
            </a:extLst>
          </p:cNvPr>
          <p:cNvGrpSpPr/>
          <p:nvPr/>
        </p:nvGrpSpPr>
        <p:grpSpPr>
          <a:xfrm>
            <a:off x="3436491" y="48411"/>
            <a:ext cx="4806636" cy="1385212"/>
            <a:chOff x="3436491" y="48411"/>
            <a:chExt cx="4806636" cy="1385212"/>
          </a:xfrm>
        </p:grpSpPr>
        <p:sp>
          <p:nvSpPr>
            <p:cNvPr id="40" name="Round Same Side Corner Rectangle 10">
              <a:extLst>
                <a:ext uri="{FF2B5EF4-FFF2-40B4-BE49-F238E27FC236}">
                  <a16:creationId xmlns:a16="http://schemas.microsoft.com/office/drawing/2014/main" id="{4BBB03F6-0537-47AA-97EE-9EC88B21A736}"/>
                </a:ext>
              </a:extLst>
            </p:cNvPr>
            <p:cNvSpPr/>
            <p:nvPr/>
          </p:nvSpPr>
          <p:spPr>
            <a:xfrm>
              <a:off x="3436491" y="48411"/>
              <a:ext cx="4806636" cy="1385212"/>
            </a:xfrm>
            <a:prstGeom prst="round2SameRect">
              <a:avLst>
                <a:gd name="adj1" fmla="val 16667"/>
                <a:gd name="adj2" fmla="val 50000"/>
              </a:avLst>
            </a:prstGeom>
            <a:solidFill>
              <a:srgbClr val="29E3B7"/>
            </a:solidFill>
            <a:ln w="5715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endParaRPr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C569BE79-E04F-43D7-AB5A-27FBA9A12ACD}"/>
                </a:ext>
              </a:extLst>
            </p:cNvPr>
            <p:cNvSpPr/>
            <p:nvPr/>
          </p:nvSpPr>
          <p:spPr>
            <a:xfrm>
              <a:off x="4012531" y="317236"/>
              <a:ext cx="3766273" cy="769441"/>
            </a:xfrm>
            <a:prstGeom prst="rect">
              <a:avLst/>
            </a:prstGeom>
            <a:noFill/>
          </p:spPr>
          <p:txBody>
            <a:bodyPr wrap="square" lIns="91440" tIns="45720" rIns="91440" bIns="4572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4400" b="1" kern="1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ea typeface="+mn-ea"/>
                  <a:cs typeface="Arial" panose="020B0604020202020204" pitchFamily="34" charset="0"/>
                </a:rPr>
                <a:t>14 – 6 = ?</a:t>
              </a:r>
            </a:p>
          </p:txBody>
        </p:sp>
      </p:grpSp>
      <p:pic>
        <p:nvPicPr>
          <p:cNvPr id="42" name="Picture 41">
            <a:extLst>
              <a:ext uri="{FF2B5EF4-FFF2-40B4-BE49-F238E27FC236}">
                <a16:creationId xmlns:a16="http://schemas.microsoft.com/office/drawing/2014/main" id="{BC05AC37-A470-4A41-868A-19CD4A9C156A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50268" y="3674722"/>
            <a:ext cx="2009289" cy="1957667"/>
          </a:xfrm>
          <a:prstGeom prst="rect">
            <a:avLst/>
          </a:prstGeom>
        </p:spPr>
      </p:pic>
      <p:pic>
        <p:nvPicPr>
          <p:cNvPr id="43" name="Picture 42">
            <a:extLst>
              <a:ext uri="{FF2B5EF4-FFF2-40B4-BE49-F238E27FC236}">
                <a16:creationId xmlns:a16="http://schemas.microsoft.com/office/drawing/2014/main" id="{25EE8CE1-1797-4348-B738-9DA6352238DC}"/>
              </a:ext>
            </a:extLst>
          </p:cNvPr>
          <p:cNvPicPr>
            <a:picLocks noChangeAspect="1"/>
          </p:cNvPicPr>
          <p:nvPr/>
        </p:nvPicPr>
        <p:blipFill>
          <a:blip r:embed="rId21"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ackgroundRemoval t="9559" b="94853" l="5806" r="98710">
                        <a14:foregroundMark x1="12258" y1="23529" x2="12258" y2="23529"/>
                        <a14:foregroundMark x1="11613" y1="19853" x2="11613" y2="19853"/>
                        <a14:foregroundMark x1="89677" y1="19853" x2="98710" y2="22794"/>
                        <a14:foregroundMark x1="72903" y1="91176" x2="72903" y2="91176"/>
                        <a14:foregroundMark x1="12903" y1="13971" x2="18065" y2="25000"/>
                        <a14:foregroundMark x1="26452" y1="94853" x2="26452" y2="94853"/>
                        <a14:foregroundMark x1="5806" y1="23529" x2="5806" y2="23529"/>
                        <a14:foregroundMark x1="19355" y1="35294" x2="19355" y2="35294"/>
                        <a14:foregroundMark x1="90968" y1="31618" x2="90968" y2="31618"/>
                        <a14:foregroundMark x1="85161" y1="35294" x2="85161" y2="35294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352060" y="5688747"/>
            <a:ext cx="923733" cy="810502"/>
          </a:xfrm>
          <a:prstGeom prst="rect">
            <a:avLst/>
          </a:prstGeom>
        </p:spPr>
      </p:pic>
      <p:sp>
        <p:nvSpPr>
          <p:cNvPr id="44" name="B">
            <a:extLst>
              <a:ext uri="{FF2B5EF4-FFF2-40B4-BE49-F238E27FC236}">
                <a16:creationId xmlns:a16="http://schemas.microsoft.com/office/drawing/2014/main" id="{05269886-688F-4C77-AB75-75CB4947F801}"/>
              </a:ext>
            </a:extLst>
          </p:cNvPr>
          <p:cNvSpPr/>
          <p:nvPr/>
        </p:nvSpPr>
        <p:spPr>
          <a:xfrm>
            <a:off x="2063637" y="2796849"/>
            <a:ext cx="3405109" cy="835100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UTM Avo" panose="02040603050506020204" pitchFamily="18" charset="0"/>
                <a:cs typeface="Times New Roman" panose="02020603050405020304" pitchFamily="18" charset="0"/>
              </a:rPr>
              <a:t>B. 6</a:t>
            </a:r>
          </a:p>
        </p:txBody>
      </p:sp>
      <p:pic>
        <p:nvPicPr>
          <p:cNvPr id="38" name="Tieng-ngua-chay-www_tiengdong_com">
            <a:hlinkClick r:id="" action="ppaction://media"/>
            <a:extLst>
              <a:ext uri="{FF2B5EF4-FFF2-40B4-BE49-F238E27FC236}">
                <a16:creationId xmlns:a16="http://schemas.microsoft.com/office/drawing/2014/main" id="{D96DA844-1FB4-43A2-81CA-E81E8286ABCC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3">
                  <p14:trim end="5467.9166"/>
                </p14:media>
              </p:ext>
            </p:extLst>
          </p:nvPr>
        </p:nvPicPr>
        <p:blipFill>
          <a:blip r:embed="rId23"/>
          <a:stretch>
            <a:fillRect/>
          </a:stretch>
        </p:blipFill>
        <p:spPr>
          <a:xfrm>
            <a:off x="12336497" y="2123085"/>
            <a:ext cx="487363" cy="487363"/>
          </a:xfrm>
          <a:prstGeom prst="rect">
            <a:avLst/>
          </a:prstGeom>
        </p:spPr>
      </p:pic>
      <p:pic>
        <p:nvPicPr>
          <p:cNvPr id="46" name="Picture 45">
            <a:extLst>
              <a:ext uri="{FF2B5EF4-FFF2-40B4-BE49-F238E27FC236}">
                <a16:creationId xmlns:a16="http://schemas.microsoft.com/office/drawing/2014/main" id="{0B317BFE-FC74-4316-A921-E648CDC0EEB7}"/>
              </a:ext>
            </a:extLst>
          </p:cNvPr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107004" y="72572"/>
            <a:ext cx="1200588" cy="5206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8955850"/>
      </p:ext>
    </p:extLst>
  </p:cSld>
  <p:clrMapOvr>
    <a:overrideClrMapping bg1="lt1" tx1="dk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2839" fill="hold"/>
                                        <p:tgtEl>
                                          <p:spTgt spid="3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839"/>
                            </p:stCondLst>
                            <p:childTnLst>
                              <p:par>
                                <p:cTn id="18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3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5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seq concurrent="1" nextAc="seek">
              <p:cTn id="58" restart="whenNotActive" fill="hold" evtFilter="cancelBubble" nodeType="interactiveSeq">
                <p:stCondLst>
                  <p:cond evt="onClick" delay="0">
                    <p:tgtEl>
                      <p:spTgt spid="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" fill="hold">
                      <p:stCondLst>
                        <p:cond delay="0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2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2"/>
                  </p:tgtEl>
                </p:cond>
              </p:nextCondLst>
            </p:seq>
            <p:seq concurrent="1" nextAc="seek">
              <p:cTn id="65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" fill="hold">
                      <p:stCondLst>
                        <p:cond delay="0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9" dur="5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3" presetClass="exit" presetSubtype="32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6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23" presetClass="exit" presetSubtype="32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0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23" presetClass="exit" presetSubtype="32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4" dur="5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2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8" dur="5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23" presetClass="exit" presetSubtype="32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2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500"/>
                            </p:stCondLst>
                            <p:childTnLst>
                              <p:par>
                                <p:cTn id="96" presetID="23" presetClass="exit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7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000"/>
                            </p:stCondLst>
                            <p:childTnLst>
                              <p:par>
                                <p:cTn id="101" presetID="2" presetClass="exit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2" dur="20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20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105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6" fill="hold">
                      <p:stCondLst>
                        <p:cond delay="0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2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9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  <p:audio>
              <p:cMediaNode vol="80000">
                <p:cTn id="11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8"/>
                </p:tgtEl>
              </p:cMediaNode>
            </p:audio>
          </p:childTnLst>
        </p:cTn>
      </p:par>
    </p:tnLst>
    <p:bldLst>
      <p:bldP spid="22" grpId="0" animBg="1"/>
      <p:bldP spid="22" grpId="1" animBg="1"/>
      <p:bldP spid="22" grpId="2" animBg="1"/>
      <p:bldP spid="32" grpId="0" animBg="1"/>
      <p:bldP spid="32" grpId="1" animBg="1"/>
      <p:bldP spid="32" grpId="2" animBg="1"/>
      <p:bldP spid="37" grpId="0" animBg="1"/>
      <p:bldP spid="37" grpId="1" animBg="1"/>
      <p:bldP spid="37" grpId="2" animBg="1"/>
      <p:bldP spid="44" grpId="0" animBg="1"/>
      <p:bldP spid="44" grpId="1" animBg="1"/>
      <p:bldP spid="44" grpId="2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05EBDFAC-4D25-4F6F-9E72-B732E44354C1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t="7770"/>
          <a:stretch/>
        </p:blipFill>
        <p:spPr>
          <a:xfrm>
            <a:off x="0" y="5584312"/>
            <a:ext cx="12192000" cy="1315628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BA3E5A6D-D1B5-4675-851F-A9460021F8A1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94193" y="1320152"/>
            <a:ext cx="4363866" cy="4363866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C920F3E1-9B69-46D1-BD91-66608C21AD75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91502" y="433895"/>
            <a:ext cx="3478882" cy="2622542"/>
          </a:xfrm>
          <a:prstGeom prst="rect">
            <a:avLst/>
          </a:prstGeom>
        </p:spPr>
      </p:pic>
      <p:sp>
        <p:nvSpPr>
          <p:cNvPr id="8" name="C">
            <a:extLst>
              <a:ext uri="{FF2B5EF4-FFF2-40B4-BE49-F238E27FC236}">
                <a16:creationId xmlns:a16="http://schemas.microsoft.com/office/drawing/2014/main" id="{B4AB945A-80E5-4E4A-8250-F1ECA8BB6437}"/>
              </a:ext>
            </a:extLst>
          </p:cNvPr>
          <p:cNvSpPr/>
          <p:nvPr/>
        </p:nvSpPr>
        <p:spPr>
          <a:xfrm>
            <a:off x="1916857" y="1649817"/>
            <a:ext cx="3545485" cy="868222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UTM Avo" panose="02040603050506020204" pitchFamily="18" charset="0"/>
                <a:cs typeface="Times New Roman" panose="02020603050405020304" pitchFamily="18" charset="0"/>
              </a:rPr>
              <a:t>A. 7</a:t>
            </a:r>
          </a:p>
        </p:txBody>
      </p:sp>
      <p:sp>
        <p:nvSpPr>
          <p:cNvPr id="9" name="B">
            <a:extLst>
              <a:ext uri="{FF2B5EF4-FFF2-40B4-BE49-F238E27FC236}">
                <a16:creationId xmlns:a16="http://schemas.microsoft.com/office/drawing/2014/main" id="{B8F75F88-F200-4903-80CB-D2B22EFE0544}"/>
              </a:ext>
            </a:extLst>
          </p:cNvPr>
          <p:cNvSpPr/>
          <p:nvPr/>
        </p:nvSpPr>
        <p:spPr>
          <a:xfrm>
            <a:off x="2057233" y="2823626"/>
            <a:ext cx="3405109" cy="835100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UTM Avo" panose="02040603050506020204" pitchFamily="18" charset="0"/>
                <a:cs typeface="Times New Roman" panose="02020603050405020304" pitchFamily="18" charset="0"/>
              </a:rPr>
              <a:t>C. 6</a:t>
            </a:r>
          </a:p>
        </p:txBody>
      </p:sp>
      <p:sp>
        <p:nvSpPr>
          <p:cNvPr id="10" name="D">
            <a:extLst>
              <a:ext uri="{FF2B5EF4-FFF2-40B4-BE49-F238E27FC236}">
                <a16:creationId xmlns:a16="http://schemas.microsoft.com/office/drawing/2014/main" id="{4DB0A247-9005-4ADF-9084-2FD301436999}"/>
              </a:ext>
            </a:extLst>
          </p:cNvPr>
          <p:cNvSpPr/>
          <p:nvPr/>
        </p:nvSpPr>
        <p:spPr>
          <a:xfrm>
            <a:off x="6470384" y="1594007"/>
            <a:ext cx="3492929" cy="837265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UTM Avo" panose="02040603050506020204" pitchFamily="18" charset="0"/>
                <a:cs typeface="Times New Roman" panose="02020603050405020304" pitchFamily="18" charset="0"/>
              </a:rPr>
              <a:t>B. 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8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UTM Avo" panose="020406030505060202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B172E53-6902-4B63-ACE3-CF13B085CE93}"/>
              </a:ext>
            </a:extLst>
          </p:cNvPr>
          <p:cNvGrpSpPr/>
          <p:nvPr/>
        </p:nvGrpSpPr>
        <p:grpSpPr>
          <a:xfrm>
            <a:off x="3436491" y="48411"/>
            <a:ext cx="4806636" cy="1385212"/>
            <a:chOff x="3436491" y="48411"/>
            <a:chExt cx="4806636" cy="1385212"/>
          </a:xfrm>
        </p:grpSpPr>
        <p:sp>
          <p:nvSpPr>
            <p:cNvPr id="12" name="Round Same Side Corner Rectangle 10">
              <a:extLst>
                <a:ext uri="{FF2B5EF4-FFF2-40B4-BE49-F238E27FC236}">
                  <a16:creationId xmlns:a16="http://schemas.microsoft.com/office/drawing/2014/main" id="{00FE31E0-EA3B-482B-A377-F412AC8ADAF7}"/>
                </a:ext>
              </a:extLst>
            </p:cNvPr>
            <p:cNvSpPr/>
            <p:nvPr/>
          </p:nvSpPr>
          <p:spPr>
            <a:xfrm>
              <a:off x="3436491" y="48411"/>
              <a:ext cx="4806636" cy="1385212"/>
            </a:xfrm>
            <a:prstGeom prst="round2SameRect">
              <a:avLst>
                <a:gd name="adj1" fmla="val 16667"/>
                <a:gd name="adj2" fmla="val 50000"/>
              </a:avLst>
            </a:prstGeom>
            <a:solidFill>
              <a:srgbClr val="29E3B7"/>
            </a:solidFill>
            <a:ln w="5715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2FB25449-A7C6-4D76-AEA4-E7EF5283113E}"/>
                </a:ext>
              </a:extLst>
            </p:cNvPr>
            <p:cNvSpPr/>
            <p:nvPr/>
          </p:nvSpPr>
          <p:spPr>
            <a:xfrm>
              <a:off x="3889295" y="339756"/>
              <a:ext cx="3766273" cy="769441"/>
            </a:xfrm>
            <a:prstGeom prst="rect">
              <a:avLst/>
            </a:prstGeom>
            <a:noFill/>
          </p:spPr>
          <p:txBody>
            <a:bodyPr wrap="square" lIns="91440" tIns="45720" rIns="91440" bIns="4572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4400" b="1" kern="1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ea typeface="+mn-ea"/>
                  <a:cs typeface="Arial" panose="020B0604020202020204" pitchFamily="34" charset="0"/>
                </a:rPr>
                <a:t>15 – 7  = ?</a:t>
              </a:r>
            </a:p>
          </p:txBody>
        </p:sp>
      </p:grpSp>
      <p:sp>
        <p:nvSpPr>
          <p:cNvPr id="14" name="C">
            <a:extLst>
              <a:ext uri="{FF2B5EF4-FFF2-40B4-BE49-F238E27FC236}">
                <a16:creationId xmlns:a16="http://schemas.microsoft.com/office/drawing/2014/main" id="{54DE855A-1C29-431F-9124-A082855F0D8B}"/>
              </a:ext>
            </a:extLst>
          </p:cNvPr>
          <p:cNvSpPr/>
          <p:nvPr/>
        </p:nvSpPr>
        <p:spPr>
          <a:xfrm>
            <a:off x="6470384" y="2790504"/>
            <a:ext cx="3545485" cy="868222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UTM Avo" panose="02040603050506020204" pitchFamily="18" charset="0"/>
                <a:cs typeface="Times New Roman" panose="02020603050405020304" pitchFamily="18" charset="0"/>
              </a:rPr>
              <a:t>D. </a:t>
            </a:r>
            <a:r>
              <a:rPr lang="en-US" sz="3600" b="1" kern="1200" dirty="0">
                <a:solidFill>
                  <a:srgbClr val="FFFF0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9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UTM Avo" panose="020406030505060202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4F2F5D9-F9C8-45A1-BDC4-386E463278C3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22791" y="3492513"/>
            <a:ext cx="2009289" cy="1957667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4BE4ACE6-762B-450E-B10D-01115715C555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9559" b="94853" l="5806" r="98710">
                        <a14:foregroundMark x1="12258" y1="23529" x2="12258" y2="23529"/>
                        <a14:foregroundMark x1="11613" y1="19853" x2="11613" y2="19853"/>
                        <a14:foregroundMark x1="89677" y1="19853" x2="98710" y2="22794"/>
                        <a14:foregroundMark x1="72903" y1="91176" x2="72903" y2="91176"/>
                        <a14:foregroundMark x1="12903" y1="13971" x2="18065" y2="25000"/>
                        <a14:foregroundMark x1="26452" y1="94853" x2="26452" y2="94853"/>
                        <a14:foregroundMark x1="5806" y1="23529" x2="5806" y2="23529"/>
                        <a14:foregroundMark x1="19355" y1="35294" x2="19355" y2="35294"/>
                        <a14:foregroundMark x1="90968" y1="31618" x2="90968" y2="31618"/>
                        <a14:foregroundMark x1="85161" y1="35294" x2="85161" y2="35294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629966" y="5897359"/>
            <a:ext cx="923733" cy="810502"/>
          </a:xfrm>
          <a:prstGeom prst="rect">
            <a:avLst/>
          </a:prstGeom>
        </p:spPr>
      </p:pic>
      <p:pic>
        <p:nvPicPr>
          <p:cNvPr id="17" name="Tieng-ngua-chay-www_tiengdong_com">
            <a:hlinkClick r:id="" action="ppaction://media"/>
            <a:extLst>
              <a:ext uri="{FF2B5EF4-FFF2-40B4-BE49-F238E27FC236}">
                <a16:creationId xmlns:a16="http://schemas.microsoft.com/office/drawing/2014/main" id="{410D70E4-D6DC-4043-AB33-FD37A2566EB1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5467.9166"/>
                </p14:media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12336497" y="2123085"/>
            <a:ext cx="487363" cy="487363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0B317BFE-FC74-4316-A921-E648CDC0EEB7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107004" y="72572"/>
            <a:ext cx="1200588" cy="5206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149378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2839" fill="hold"/>
                                        <p:tgtEl>
                                          <p:spTgt spid="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839"/>
                            </p:stCondLst>
                            <p:childTnLst>
                              <p:par>
                                <p:cTn id="18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3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4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5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6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7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4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3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6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65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" fill="hold">
                      <p:stCondLst>
                        <p:cond delay="0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9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72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3" fill="hold">
                      <p:stCondLst>
                        <p:cond delay="0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6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seq concurrent="1" nextAc="seek">
              <p:cTn id="79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0" fill="hold">
                      <p:stCondLst>
                        <p:cond delay="0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50" presetClass="exit" presetSubtype="0" accel="10000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3" dur="1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+.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5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50" presetClass="exit" presetSubtype="0" accel="10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8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+.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0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50" presetClass="exit" presetSubtype="0" ac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3" dur="10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+.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0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5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50" presetClass="exit" presetSubtype="0" accel="10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8" dur="10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+.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50" presetClass="exit" presetSubtype="0" accel="10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3" dur="1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+.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5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7" presetID="50" presetClass="exit" presetSubtype="0" ac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8" dur="1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+.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0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13" presetID="2" presetClass="exit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14" dur="20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5" dur="20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audio>
              <p:cMediaNode vol="80000">
                <p:cTn id="1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7"/>
                </p:tgtEl>
              </p:cMediaNode>
            </p:audio>
          </p:childTnLst>
        </p:cTn>
      </p:par>
    </p:tnLst>
    <p:bldLst>
      <p:bldP spid="8" grpId="0" animBg="1"/>
      <p:bldP spid="8" grpId="1" animBg="1"/>
      <p:bldP spid="8" grpId="2" animBg="1"/>
      <p:bldP spid="9" grpId="0" animBg="1"/>
      <p:bldP spid="9" grpId="1" animBg="1"/>
      <p:bldP spid="9" grpId="2" animBg="1"/>
      <p:bldP spid="10" grpId="0" animBg="1"/>
      <p:bldP spid="10" grpId="1" animBg="1"/>
      <p:bldP spid="10" grpId="2" animBg="1"/>
      <p:bldP spid="14" grpId="0" animBg="1"/>
      <p:bldP spid="14" grpId="1" animBg="1"/>
      <p:bldP spid="14" grpId="2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7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3540B9BF-F327-4972-B97A-6AB35BC2077A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584521" y="1082675"/>
            <a:ext cx="4572000" cy="45720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BB1BF59C-B5D5-4F09-BF26-D5C0DF1A2B6C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710620" y="-3849657"/>
            <a:ext cx="8864937" cy="10413040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E62DD5C2-91AB-4543-9BAE-5E3C221C65E9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48882" y="398304"/>
            <a:ext cx="4837062" cy="5102833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496E368E-C582-4FD7-A1B6-6936D755E99B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357" b="90000" l="9428" r="96970">
                        <a14:foregroundMark x1="87205" y1="7857" x2="87205" y2="7857"/>
                        <a14:foregroundMark x1="91246" y1="31071" x2="92256" y2="34643"/>
                        <a14:foregroundMark x1="95286" y1="12857" x2="95286" y2="12857"/>
                        <a14:foregroundMark x1="96970" y1="7500" x2="96970" y2="7500"/>
                        <a14:foregroundMark x1="83165" y1="4643" x2="83165" y2="4643"/>
                        <a14:foregroundMark x1="88215" y1="357" x2="88215" y2="35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-1" r="20098" b="17168"/>
          <a:stretch/>
        </p:blipFill>
        <p:spPr>
          <a:xfrm>
            <a:off x="7779845" y="1713038"/>
            <a:ext cx="4514282" cy="4691751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8F647C0B-3C43-4ABC-AED3-4320CCD94887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4375" b="94250" l="10000" r="90000">
                        <a14:foregroundMark x1="66125" y1="6500" x2="66125" y2="6500"/>
                        <a14:foregroundMark x1="65250" y1="4375" x2="65250" y2="4375"/>
                        <a14:foregroundMark x1="61250" y1="92875" x2="61250" y2="92875"/>
                        <a14:foregroundMark x1="32125" y1="94250" x2="32125" y2="9425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338801" y="2709359"/>
            <a:ext cx="2756693" cy="298774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E9D21208-C983-4CF9-B623-1C4A8D0FB67F}"/>
              </a:ext>
            </a:extLst>
          </p:cNvPr>
          <p:cNvPicPr>
            <a:picLocks noChangeAspect="1"/>
          </p:cNvPicPr>
          <p:nvPr/>
        </p:nvPicPr>
        <p:blipFill rotWithShape="1">
          <a:blip r:embed="rId14"/>
          <a:srcRect t="7770"/>
          <a:stretch/>
        </p:blipFill>
        <p:spPr>
          <a:xfrm>
            <a:off x="0" y="6016072"/>
            <a:ext cx="12372754" cy="872189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606B74DC-EBE6-460E-94CC-13DB8509327D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15683" y="5185223"/>
            <a:ext cx="414496" cy="414496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9D328127-71A7-4BE9-8573-AE7234E6EF37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96000" y="5194522"/>
            <a:ext cx="462839" cy="462839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922AC125-2515-4207-BEC7-4C9E024E168E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85028" y="4561074"/>
            <a:ext cx="596267" cy="596267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5B0D1717-A0E6-4CF5-9500-972A157506C5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89550" y="4417472"/>
            <a:ext cx="596267" cy="596267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C5DCB29C-7A30-46C2-BF9F-A3AFA55CC13B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17791" y="102973"/>
            <a:ext cx="1024886" cy="626644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2E936321-FB51-4B26-941A-454921728731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95184" y="308200"/>
            <a:ext cx="3321796" cy="1677023"/>
          </a:xfrm>
          <a:prstGeom prst="rect">
            <a:avLst/>
          </a:prstGeom>
        </p:spPr>
      </p:pic>
      <p:pic>
        <p:nvPicPr>
          <p:cNvPr id="23" name="Picture 22">
            <a:extLst>
              <a:ext uri="{FF2B5EF4-FFF2-40B4-BE49-F238E27FC236}">
                <a16:creationId xmlns:a16="http://schemas.microsoft.com/office/drawing/2014/main" id="{F5BC9F3F-6E75-451D-B1A0-C39E192F8723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35857" y="762540"/>
            <a:ext cx="3749592" cy="1892998"/>
          </a:xfrm>
          <a:prstGeom prst="rect">
            <a:avLst/>
          </a:prstGeom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id="{2F457999-3B22-44EC-A491-B1C1EB073F59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4353" y="65009"/>
            <a:ext cx="997522" cy="609913"/>
          </a:xfrm>
          <a:prstGeom prst="rect">
            <a:avLst/>
          </a:prstGeom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A35C9BA3-C8E0-4AB3-B58E-429978D7625D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43077" y="169896"/>
            <a:ext cx="1024886" cy="626644"/>
          </a:xfrm>
          <a:prstGeom prst="rect">
            <a:avLst/>
          </a:prstGeom>
        </p:spPr>
      </p:pic>
      <p:sp>
        <p:nvSpPr>
          <p:cNvPr id="27" name="C">
            <a:extLst>
              <a:ext uri="{FF2B5EF4-FFF2-40B4-BE49-F238E27FC236}">
                <a16:creationId xmlns:a16="http://schemas.microsoft.com/office/drawing/2014/main" id="{BB0562FD-CAE6-436A-866F-1D0EC49B81CC}"/>
              </a:ext>
            </a:extLst>
          </p:cNvPr>
          <p:cNvSpPr/>
          <p:nvPr/>
        </p:nvSpPr>
        <p:spPr>
          <a:xfrm>
            <a:off x="6572378" y="2756003"/>
            <a:ext cx="3545485" cy="868222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UTM Avo" panose="02040603050506020204" pitchFamily="18" charset="0"/>
                <a:cs typeface="Times New Roman" panose="02020603050405020304" pitchFamily="18" charset="0"/>
              </a:rPr>
              <a:t>D. 6</a:t>
            </a:r>
          </a:p>
        </p:txBody>
      </p:sp>
      <p:sp>
        <p:nvSpPr>
          <p:cNvPr id="28" name="B">
            <a:extLst>
              <a:ext uri="{FF2B5EF4-FFF2-40B4-BE49-F238E27FC236}">
                <a16:creationId xmlns:a16="http://schemas.microsoft.com/office/drawing/2014/main" id="{52C2EF1E-BE78-4B48-A474-F3BE6B24046D}"/>
              </a:ext>
            </a:extLst>
          </p:cNvPr>
          <p:cNvSpPr/>
          <p:nvPr/>
        </p:nvSpPr>
        <p:spPr>
          <a:xfrm>
            <a:off x="2047756" y="1759675"/>
            <a:ext cx="3405109" cy="835100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UTM Avo" panose="02040603050506020204" pitchFamily="18" charset="0"/>
                <a:cs typeface="Times New Roman" panose="02020603050405020304" pitchFamily="18" charset="0"/>
              </a:rPr>
              <a:t>A. </a:t>
            </a:r>
            <a:r>
              <a:rPr lang="en-US" sz="3600" b="1" kern="1200" dirty="0">
                <a:solidFill>
                  <a:srgbClr val="FFFF0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9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UTM Avo" panose="02040603050506020204" pitchFamily="18" charset="0"/>
              <a:cs typeface="Times New Roman" panose="02020603050405020304" pitchFamily="18" charset="0"/>
            </a:endParaRPr>
          </a:p>
        </p:txBody>
      </p:sp>
      <p:sp>
        <p:nvSpPr>
          <p:cNvPr id="29" name="D">
            <a:extLst>
              <a:ext uri="{FF2B5EF4-FFF2-40B4-BE49-F238E27FC236}">
                <a16:creationId xmlns:a16="http://schemas.microsoft.com/office/drawing/2014/main" id="{7651A066-D971-4B9F-AA3B-5D66229BFBDE}"/>
              </a:ext>
            </a:extLst>
          </p:cNvPr>
          <p:cNvSpPr/>
          <p:nvPr/>
        </p:nvSpPr>
        <p:spPr>
          <a:xfrm>
            <a:off x="1975818" y="2782715"/>
            <a:ext cx="3492929" cy="837265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UTM Avo" panose="02040603050506020204" pitchFamily="18" charset="0"/>
                <a:cs typeface="Times New Roman" panose="02020603050405020304" pitchFamily="18" charset="0"/>
              </a:rPr>
              <a:t>C. 8</a:t>
            </a: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87F11E00-008E-4305-8423-9906AF8B1B1C}"/>
              </a:ext>
            </a:extLst>
          </p:cNvPr>
          <p:cNvGrpSpPr/>
          <p:nvPr/>
        </p:nvGrpSpPr>
        <p:grpSpPr>
          <a:xfrm>
            <a:off x="3492944" y="149801"/>
            <a:ext cx="4806636" cy="1385212"/>
            <a:chOff x="3436491" y="48411"/>
            <a:chExt cx="4806636" cy="1385212"/>
          </a:xfrm>
        </p:grpSpPr>
        <p:sp>
          <p:nvSpPr>
            <p:cNvPr id="31" name="Round Same Side Corner Rectangle 10">
              <a:extLst>
                <a:ext uri="{FF2B5EF4-FFF2-40B4-BE49-F238E27FC236}">
                  <a16:creationId xmlns:a16="http://schemas.microsoft.com/office/drawing/2014/main" id="{62FDCE12-CEBE-4E0E-A3C1-CBF7026BB807}"/>
                </a:ext>
              </a:extLst>
            </p:cNvPr>
            <p:cNvSpPr/>
            <p:nvPr/>
          </p:nvSpPr>
          <p:spPr>
            <a:xfrm>
              <a:off x="3436491" y="48411"/>
              <a:ext cx="4806636" cy="1385212"/>
            </a:xfrm>
            <a:prstGeom prst="round2SameRect">
              <a:avLst>
                <a:gd name="adj1" fmla="val 16667"/>
                <a:gd name="adj2" fmla="val 50000"/>
              </a:avLst>
            </a:prstGeom>
            <a:solidFill>
              <a:srgbClr val="29E3B7"/>
            </a:solidFill>
            <a:ln w="5715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endParaRPr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6538AEDA-1D39-407D-BDEC-637DF383DE6F}"/>
                </a:ext>
              </a:extLst>
            </p:cNvPr>
            <p:cNvSpPr/>
            <p:nvPr/>
          </p:nvSpPr>
          <p:spPr>
            <a:xfrm>
              <a:off x="3956672" y="435128"/>
              <a:ext cx="3766273" cy="769441"/>
            </a:xfrm>
            <a:prstGeom prst="rect">
              <a:avLst/>
            </a:prstGeom>
            <a:noFill/>
          </p:spPr>
          <p:txBody>
            <a:bodyPr wrap="square" lIns="91440" tIns="45720" rIns="91440" bIns="4572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4400" b="1" kern="1200" dirty="0">
                  <a:ln w="0"/>
                  <a:solidFill>
                    <a:srgbClr val="002060"/>
                  </a:solidFill>
                  <a:latin typeface="UTM Avo" panose="02040603050506020204" pitchFamily="18" charset="0"/>
                  <a:ea typeface="+mn-ea"/>
                  <a:cs typeface="Arial" panose="020B0604020202020204" pitchFamily="34" charset="0"/>
                </a:rPr>
                <a:t>16 – 8 = ?</a:t>
              </a:r>
            </a:p>
          </p:txBody>
        </p:sp>
      </p:grpSp>
      <p:pic>
        <p:nvPicPr>
          <p:cNvPr id="33" name="Picture 32">
            <a:extLst>
              <a:ext uri="{FF2B5EF4-FFF2-40B4-BE49-F238E27FC236}">
                <a16:creationId xmlns:a16="http://schemas.microsoft.com/office/drawing/2014/main" id="{3857B09A-EBE1-4A7C-A5E8-AF4EDE886036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81172" y="3833743"/>
            <a:ext cx="2009289" cy="1957667"/>
          </a:xfrm>
          <a:prstGeom prst="rect">
            <a:avLst/>
          </a:prstGeom>
        </p:spPr>
      </p:pic>
      <p:pic>
        <p:nvPicPr>
          <p:cNvPr id="34" name="Picture 33">
            <a:extLst>
              <a:ext uri="{FF2B5EF4-FFF2-40B4-BE49-F238E27FC236}">
                <a16:creationId xmlns:a16="http://schemas.microsoft.com/office/drawing/2014/main" id="{2E014AAC-4603-43BF-B302-2C7C1DF235ED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9559" b="94853" l="5806" r="98710">
                        <a14:foregroundMark x1="12258" y1="23529" x2="12258" y2="23529"/>
                        <a14:foregroundMark x1="11613" y1="19853" x2="11613" y2="19853"/>
                        <a14:foregroundMark x1="89677" y1="19853" x2="98710" y2="22794"/>
                        <a14:foregroundMark x1="72903" y1="91176" x2="72903" y2="91176"/>
                        <a14:foregroundMark x1="12903" y1="13971" x2="18065" y2="25000"/>
                        <a14:foregroundMark x1="26452" y1="94853" x2="26452" y2="94853"/>
                        <a14:foregroundMark x1="5806" y1="23529" x2="5806" y2="23529"/>
                        <a14:foregroundMark x1="19355" y1="35294" x2="19355" y2="35294"/>
                        <a14:foregroundMark x1="90968" y1="31618" x2="90968" y2="31618"/>
                        <a14:foregroundMark x1="85161" y1="35294" x2="85161" y2="35294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669071" y="5626094"/>
            <a:ext cx="923733" cy="810502"/>
          </a:xfrm>
          <a:prstGeom prst="rect">
            <a:avLst/>
          </a:prstGeom>
        </p:spPr>
      </p:pic>
      <p:sp>
        <p:nvSpPr>
          <p:cNvPr id="35" name="C">
            <a:extLst>
              <a:ext uri="{FF2B5EF4-FFF2-40B4-BE49-F238E27FC236}">
                <a16:creationId xmlns:a16="http://schemas.microsoft.com/office/drawing/2014/main" id="{AB851E20-C479-4071-AFDE-ECF3E18C9518}"/>
              </a:ext>
            </a:extLst>
          </p:cNvPr>
          <p:cNvSpPr/>
          <p:nvPr/>
        </p:nvSpPr>
        <p:spPr>
          <a:xfrm>
            <a:off x="6550484" y="1740672"/>
            <a:ext cx="3545485" cy="868222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UTM Avo" panose="02040603050506020204" pitchFamily="18" charset="0"/>
                <a:cs typeface="Times New Roman" panose="02020603050405020304" pitchFamily="18" charset="0"/>
              </a:rPr>
              <a:t>B. 7</a:t>
            </a:r>
          </a:p>
        </p:txBody>
      </p:sp>
      <p:pic>
        <p:nvPicPr>
          <p:cNvPr id="36" name="Tieng-ngua-chay-www_tiengdong_com">
            <a:hlinkClick r:id="" action="ppaction://media"/>
            <a:extLst>
              <a:ext uri="{FF2B5EF4-FFF2-40B4-BE49-F238E27FC236}">
                <a16:creationId xmlns:a16="http://schemas.microsoft.com/office/drawing/2014/main" id="{DAB9FE61-1335-43ED-8EB7-985F6A6E0266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3">
                  <p14:trim end="5467.9166"/>
                </p14:media>
              </p:ext>
            </p:extLst>
          </p:nvPr>
        </p:nvPicPr>
        <p:blipFill>
          <a:blip r:embed="rId21"/>
          <a:stretch>
            <a:fillRect/>
          </a:stretch>
        </p:blipFill>
        <p:spPr>
          <a:xfrm>
            <a:off x="12336497" y="2123085"/>
            <a:ext cx="487363" cy="487363"/>
          </a:xfrm>
          <a:prstGeom prst="rect">
            <a:avLst/>
          </a:prstGeom>
        </p:spPr>
      </p:pic>
      <p:pic>
        <p:nvPicPr>
          <p:cNvPr id="37" name="Picture 36">
            <a:extLst>
              <a:ext uri="{FF2B5EF4-FFF2-40B4-BE49-F238E27FC236}">
                <a16:creationId xmlns:a16="http://schemas.microsoft.com/office/drawing/2014/main" id="{0B317BFE-FC74-4316-A921-E648CDC0EEB7}"/>
              </a:ext>
            </a:extLst>
          </p:cNvPr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107004" y="72572"/>
            <a:ext cx="1200588" cy="5206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00363758"/>
      </p:ext>
    </p:extLst>
  </p:cSld>
  <p:clrMapOvr>
    <a:overrideClrMapping bg1="lt1" tx1="dk1" bg2="dk2" tx2="lt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2839" fill="hold"/>
                                        <p:tgtEl>
                                          <p:spTgt spid="3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839"/>
                            </p:stCondLst>
                            <p:childTnLst>
                              <p:par>
                                <p:cTn id="18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339"/>
                            </p:stCondLst>
                            <p:childTnLst>
                              <p:par>
                                <p:cTn id="23" presetID="32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1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2" fill="hold">
                      <p:stCondLst>
                        <p:cond delay="0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5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58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" fill="hold">
                      <p:stCondLst>
                        <p:cond delay="0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3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6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66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" fill="hold">
                      <p:stCondLst>
                        <p:cond delay="0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0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73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4" fill="hold">
                      <p:stCondLst>
                        <p:cond delay="0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23" presetClass="exit" presetSubtype="32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7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23" presetClass="exit" presetSubtype="32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1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4" presetID="2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5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8" presetID="23" presetClass="exit" presetSubtype="32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9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500"/>
                            </p:stCondLst>
                            <p:childTnLst>
                              <p:par>
                                <p:cTn id="93" presetID="23" presetClass="exit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4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1000"/>
                            </p:stCondLst>
                            <p:childTnLst>
                              <p:par>
                                <p:cTn id="98" presetID="2" presetClass="exit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99" dur="20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20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23" presetClass="exit" presetSubtype="32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3" dur="5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106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7" fill="hold">
                      <p:stCondLst>
                        <p:cond delay="0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2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0" dur="5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audio>
              <p:cMediaNode vol="80000">
                <p:cTn id="11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6"/>
                </p:tgtEl>
              </p:cMediaNode>
            </p:audio>
          </p:childTnLst>
        </p:cTn>
      </p:par>
    </p:tnLst>
    <p:bldLst>
      <p:bldP spid="27" grpId="0" animBg="1"/>
      <p:bldP spid="27" grpId="1" animBg="1"/>
      <p:bldP spid="27" grpId="2" animBg="1"/>
      <p:bldP spid="28" grpId="0" animBg="1"/>
      <p:bldP spid="28" grpId="1" animBg="1"/>
      <p:bldP spid="28" grpId="2" animBg="1"/>
      <p:bldP spid="29" grpId="0" animBg="1"/>
      <p:bldP spid="29" grpId="1" animBg="1"/>
      <p:bldP spid="29" grpId="2" animBg="1"/>
      <p:bldP spid="35" grpId="0" animBg="1"/>
      <p:bldP spid="35" grpId="1" animBg="1"/>
      <p:bldP spid="35" grpId="2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8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526"/>
          <a:stretch/>
        </p:blipFill>
        <p:spPr>
          <a:xfrm>
            <a:off x="0" y="0"/>
            <a:ext cx="12192000" cy="6410425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E5D9E1B5-9B6E-467B-B6F5-CC0091C3886E}"/>
              </a:ext>
            </a:extLst>
          </p:cNvPr>
          <p:cNvPicPr>
            <a:picLocks noChangeAspect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419" t="65091" r="29942"/>
          <a:stretch/>
        </p:blipFill>
        <p:spPr>
          <a:xfrm>
            <a:off x="10698790" y="3890408"/>
            <a:ext cx="1286583" cy="217609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984B5856-A0B4-4550-9D78-65242C68EA5C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47839" y="2830195"/>
            <a:ext cx="6515971" cy="2945219"/>
          </a:xfrm>
          <a:prstGeom prst="rect">
            <a:avLst/>
          </a:prstGeom>
        </p:spPr>
      </p:pic>
      <p:sp>
        <p:nvSpPr>
          <p:cNvPr id="5" name="A">
            <a:extLst>
              <a:ext uri="{FF2B5EF4-FFF2-40B4-BE49-F238E27FC236}">
                <a16:creationId xmlns:a16="http://schemas.microsoft.com/office/drawing/2014/main" id="{723CC6DD-7AED-411A-B6CF-58AE293E489C}"/>
              </a:ext>
            </a:extLst>
          </p:cNvPr>
          <p:cNvSpPr/>
          <p:nvPr/>
        </p:nvSpPr>
        <p:spPr>
          <a:xfrm>
            <a:off x="6517620" y="1989724"/>
            <a:ext cx="3418182" cy="868222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UTM Avo" panose="02040603050506020204" pitchFamily="18" charset="0"/>
                <a:cs typeface="Times New Roman" panose="02020603050405020304" pitchFamily="18" charset="0"/>
              </a:rPr>
              <a:t>C. 12 - 7</a:t>
            </a:r>
          </a:p>
        </p:txBody>
      </p:sp>
      <p:sp>
        <p:nvSpPr>
          <p:cNvPr id="7" name="C">
            <a:extLst>
              <a:ext uri="{FF2B5EF4-FFF2-40B4-BE49-F238E27FC236}">
                <a16:creationId xmlns:a16="http://schemas.microsoft.com/office/drawing/2014/main" id="{9BF69CF6-5459-4351-BEA7-1B1A85D60E07}"/>
              </a:ext>
            </a:extLst>
          </p:cNvPr>
          <p:cNvSpPr/>
          <p:nvPr/>
        </p:nvSpPr>
        <p:spPr>
          <a:xfrm>
            <a:off x="6517620" y="3096449"/>
            <a:ext cx="3545485" cy="868222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UTM Avo" panose="02040603050506020204" pitchFamily="18" charset="0"/>
                <a:cs typeface="Times New Roman" panose="02020603050405020304" pitchFamily="18" charset="0"/>
              </a:rPr>
              <a:t>D. 14 - </a:t>
            </a:r>
            <a:r>
              <a:rPr lang="en-US" sz="3600" b="1" kern="1200" dirty="0">
                <a:solidFill>
                  <a:srgbClr val="FFFF00"/>
                </a:solidFill>
                <a:latin typeface="UTM Avo" panose="02040603050506020204" pitchFamily="18" charset="0"/>
                <a:cs typeface="Times New Roman" panose="02020603050405020304" pitchFamily="18" charset="0"/>
              </a:rPr>
              <a:t>9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UTM Avo" panose="020406030505060202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B">
            <a:extLst>
              <a:ext uri="{FF2B5EF4-FFF2-40B4-BE49-F238E27FC236}">
                <a16:creationId xmlns:a16="http://schemas.microsoft.com/office/drawing/2014/main" id="{E7AB0421-02F4-450B-97D1-D0348768AA42}"/>
              </a:ext>
            </a:extLst>
          </p:cNvPr>
          <p:cNvSpPr/>
          <p:nvPr/>
        </p:nvSpPr>
        <p:spPr>
          <a:xfrm>
            <a:off x="2009847" y="1995095"/>
            <a:ext cx="3405109" cy="835100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UTM Avo" panose="02040603050506020204" pitchFamily="18" charset="0"/>
                <a:cs typeface="Times New Roman" panose="02020603050405020304" pitchFamily="18" charset="0"/>
              </a:rPr>
              <a:t>A. 11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UTM Avo" panose="02040603050506020204" pitchFamily="18" charset="0"/>
                <a:cs typeface="Times New Roman" panose="02020603050405020304" pitchFamily="18" charset="0"/>
              </a:rPr>
              <a:t> - 5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UTM Avo" panose="020406030505060202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D">
            <a:extLst>
              <a:ext uri="{FF2B5EF4-FFF2-40B4-BE49-F238E27FC236}">
                <a16:creationId xmlns:a16="http://schemas.microsoft.com/office/drawing/2014/main" id="{8D7B6B9B-7BDD-49E9-A71B-E98F7CE90913}"/>
              </a:ext>
            </a:extLst>
          </p:cNvPr>
          <p:cNvSpPr/>
          <p:nvPr/>
        </p:nvSpPr>
        <p:spPr>
          <a:xfrm>
            <a:off x="2079968" y="3190541"/>
            <a:ext cx="3492929" cy="837265"/>
          </a:xfrm>
          <a:prstGeom prst="roundRect">
            <a:avLst>
              <a:gd name="adj" fmla="val 50000"/>
            </a:avLst>
          </a:prstGeom>
          <a:solidFill>
            <a:srgbClr val="7030A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UTM Avo" panose="02040603050506020204" pitchFamily="18" charset="0"/>
                <a:cs typeface="Times New Roman" panose="02020603050405020304" pitchFamily="18" charset="0"/>
              </a:rPr>
              <a:t>B. 13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UTM Avo" panose="02040603050506020204" pitchFamily="18" charset="0"/>
                <a:cs typeface="Times New Roman" panose="02020603050405020304" pitchFamily="18" charset="0"/>
              </a:rPr>
              <a:t> – 8 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UTM Avo" panose="020406030505060202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F22AB1D8-6ED7-45C7-AC52-60CB198B4888}"/>
              </a:ext>
            </a:extLst>
          </p:cNvPr>
          <p:cNvGrpSpPr/>
          <p:nvPr/>
        </p:nvGrpSpPr>
        <p:grpSpPr>
          <a:xfrm>
            <a:off x="3166045" y="234781"/>
            <a:ext cx="5859910" cy="1385212"/>
            <a:chOff x="3436491" y="48411"/>
            <a:chExt cx="4806636" cy="1385212"/>
          </a:xfrm>
        </p:grpSpPr>
        <p:sp>
          <p:nvSpPr>
            <p:cNvPr id="13" name="Round Same Side Corner Rectangle 10">
              <a:extLst>
                <a:ext uri="{FF2B5EF4-FFF2-40B4-BE49-F238E27FC236}">
                  <a16:creationId xmlns:a16="http://schemas.microsoft.com/office/drawing/2014/main" id="{10E8D94E-B8FD-4F3C-B7C3-073824C722A5}"/>
                </a:ext>
              </a:extLst>
            </p:cNvPr>
            <p:cNvSpPr/>
            <p:nvPr/>
          </p:nvSpPr>
          <p:spPr>
            <a:xfrm>
              <a:off x="3436491" y="48411"/>
              <a:ext cx="4806636" cy="1385212"/>
            </a:xfrm>
            <a:prstGeom prst="round2SameRect">
              <a:avLst>
                <a:gd name="adj1" fmla="val 16667"/>
                <a:gd name="adj2" fmla="val 50000"/>
              </a:avLst>
            </a:prstGeom>
            <a:solidFill>
              <a:srgbClr val="29E3B7"/>
            </a:solidFill>
            <a:ln w="5715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UTM Avo" panose="02040603050506020204" pitchFamily="18" charset="0"/>
                <a:ea typeface="+mn-ea"/>
                <a:cs typeface="+mn-cs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8CCC4E10-2102-4C89-B833-AEE046AF4905}"/>
                </a:ext>
              </a:extLst>
            </p:cNvPr>
            <p:cNvSpPr/>
            <p:nvPr/>
          </p:nvSpPr>
          <p:spPr>
            <a:xfrm>
              <a:off x="3956672" y="202408"/>
              <a:ext cx="3766273" cy="1077218"/>
            </a:xfrm>
            <a:prstGeom prst="rect">
              <a:avLst/>
            </a:prstGeom>
            <a:noFill/>
          </p:spPr>
          <p:txBody>
            <a:bodyPr wrap="square" lIns="91440" tIns="45720" rIns="91440" bIns="4572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sz="3200" b="1" i="0" u="none" strike="noStrike" kern="1200" cap="none" spc="0" normalizeH="0" baseline="0" noProof="0" dirty="0" err="1">
                  <a:ln w="0"/>
                  <a:solidFill>
                    <a:srgbClr val="002060"/>
                  </a:solidFill>
                  <a:effectLst/>
                  <a:uLnTx/>
                  <a:uFillTx/>
                  <a:latin typeface="UTM Avo" panose="02040603050506020204" pitchFamily="18" charset="0"/>
                  <a:ea typeface="+mn-ea"/>
                  <a:cs typeface="Arial" panose="020B0604020202020204" pitchFamily="34" charset="0"/>
                </a:rPr>
                <a:t>Tìm</a:t>
              </a:r>
              <a:r>
                <a:rPr kumimoji="0" lang="en-US" sz="3200" b="1" i="0" u="none" strike="noStrike" kern="1200" cap="none" spc="0" normalizeH="0" baseline="0" noProof="0" dirty="0">
                  <a:ln w="0"/>
                  <a:solidFill>
                    <a:srgbClr val="002060"/>
                  </a:solidFill>
                  <a:effectLst/>
                  <a:uLnTx/>
                  <a:uFillTx/>
                  <a:latin typeface="UTM Avo" panose="02040603050506020204" pitchFamily="18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 w="0"/>
                  <a:solidFill>
                    <a:srgbClr val="002060"/>
                  </a:solidFill>
                  <a:effectLst/>
                  <a:uLnTx/>
                  <a:uFillTx/>
                  <a:latin typeface="UTM Avo" panose="02040603050506020204" pitchFamily="18" charset="0"/>
                  <a:ea typeface="+mn-ea"/>
                  <a:cs typeface="Arial" panose="020B0604020202020204" pitchFamily="34" charset="0"/>
                </a:rPr>
                <a:t>các</a:t>
              </a:r>
              <a:r>
                <a:rPr kumimoji="0" lang="en-US" sz="3200" b="1" i="0" u="none" strike="noStrike" kern="1200" cap="none" spc="0" normalizeH="0" baseline="0" noProof="0" dirty="0">
                  <a:ln w="0"/>
                  <a:solidFill>
                    <a:srgbClr val="002060"/>
                  </a:solidFill>
                  <a:effectLst/>
                  <a:uLnTx/>
                  <a:uFillTx/>
                  <a:latin typeface="UTM Avo" panose="02040603050506020204" pitchFamily="18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 w="0"/>
                  <a:solidFill>
                    <a:srgbClr val="002060"/>
                  </a:solidFill>
                  <a:effectLst/>
                  <a:uLnTx/>
                  <a:uFillTx/>
                  <a:latin typeface="UTM Avo" panose="02040603050506020204" pitchFamily="18" charset="0"/>
                  <a:ea typeface="+mn-ea"/>
                  <a:cs typeface="Arial" panose="020B0604020202020204" pitchFamily="34" charset="0"/>
                </a:rPr>
                <a:t>phép</a:t>
              </a:r>
              <a:r>
                <a:rPr kumimoji="0" lang="en-US" sz="3200" b="1" i="0" u="none" strike="noStrike" kern="1200" cap="none" spc="0" normalizeH="0" baseline="0" noProof="0" dirty="0">
                  <a:ln w="0"/>
                  <a:solidFill>
                    <a:srgbClr val="002060"/>
                  </a:solidFill>
                  <a:effectLst/>
                  <a:uLnTx/>
                  <a:uFillTx/>
                  <a:latin typeface="UTM Avo" panose="02040603050506020204" pitchFamily="18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 w="0"/>
                  <a:solidFill>
                    <a:srgbClr val="002060"/>
                  </a:solidFill>
                  <a:effectLst/>
                  <a:uLnTx/>
                  <a:uFillTx/>
                  <a:latin typeface="UTM Avo" panose="02040603050506020204" pitchFamily="18" charset="0"/>
                  <a:ea typeface="+mn-ea"/>
                  <a:cs typeface="Arial" panose="020B0604020202020204" pitchFamily="34" charset="0"/>
                </a:rPr>
                <a:t>tính</a:t>
              </a:r>
              <a:r>
                <a:rPr kumimoji="0" lang="en-US" sz="3200" b="1" i="0" u="none" strike="noStrike" kern="1200" cap="none" spc="0" normalizeH="0" baseline="0" noProof="0" dirty="0">
                  <a:ln w="0"/>
                  <a:solidFill>
                    <a:srgbClr val="002060"/>
                  </a:solidFill>
                  <a:effectLst/>
                  <a:uLnTx/>
                  <a:uFillTx/>
                  <a:latin typeface="UTM Avo" panose="02040603050506020204" pitchFamily="18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 w="0"/>
                  <a:solidFill>
                    <a:srgbClr val="002060"/>
                  </a:solidFill>
                  <a:effectLst/>
                  <a:uLnTx/>
                  <a:uFillTx/>
                  <a:latin typeface="UTM Avo" panose="02040603050506020204" pitchFamily="18" charset="0"/>
                  <a:ea typeface="+mn-ea"/>
                  <a:cs typeface="Arial" panose="020B0604020202020204" pitchFamily="34" charset="0"/>
                </a:rPr>
                <a:t>có</a:t>
              </a:r>
              <a:r>
                <a:rPr kumimoji="0" lang="en-US" sz="3200" b="1" i="0" u="none" strike="noStrike" kern="1200" cap="none" spc="0" normalizeH="0" baseline="0" noProof="0" dirty="0">
                  <a:ln w="0"/>
                  <a:solidFill>
                    <a:srgbClr val="002060"/>
                  </a:solidFill>
                  <a:effectLst/>
                  <a:uLnTx/>
                  <a:uFillTx/>
                  <a:latin typeface="UTM Avo" panose="02040603050506020204" pitchFamily="18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 w="0"/>
                  <a:solidFill>
                    <a:srgbClr val="002060"/>
                  </a:solidFill>
                  <a:effectLst/>
                  <a:uLnTx/>
                  <a:uFillTx/>
                  <a:latin typeface="UTM Avo" panose="02040603050506020204" pitchFamily="18" charset="0"/>
                  <a:ea typeface="+mn-ea"/>
                  <a:cs typeface="Arial" panose="020B0604020202020204" pitchFamily="34" charset="0"/>
                </a:rPr>
                <a:t>hiệu</a:t>
              </a:r>
              <a:r>
                <a:rPr kumimoji="0" lang="en-US" sz="3200" b="1" i="0" u="none" strike="noStrike" kern="1200" cap="none" spc="0" normalizeH="0" baseline="0" noProof="0" dirty="0">
                  <a:ln w="0"/>
                  <a:solidFill>
                    <a:srgbClr val="002060"/>
                  </a:solidFill>
                  <a:effectLst/>
                  <a:uLnTx/>
                  <a:uFillTx/>
                  <a:latin typeface="UTM Avo" panose="02040603050506020204" pitchFamily="18" charset="0"/>
                  <a:ea typeface="+mn-ea"/>
                  <a:cs typeface="Arial" panose="020B060402020202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 w="0"/>
                  <a:solidFill>
                    <a:srgbClr val="002060"/>
                  </a:solidFill>
                  <a:effectLst/>
                  <a:uLnTx/>
                  <a:uFillTx/>
                  <a:latin typeface="UTM Avo" panose="02040603050506020204" pitchFamily="18" charset="0"/>
                  <a:ea typeface="+mn-ea"/>
                  <a:cs typeface="Arial" panose="020B0604020202020204" pitchFamily="34" charset="0"/>
                </a:rPr>
                <a:t>bằng</a:t>
              </a:r>
              <a:r>
                <a:rPr kumimoji="0" lang="en-US" sz="3200" b="1" i="0" u="none" strike="noStrike" kern="1200" cap="none" spc="0" normalizeH="0" baseline="0" noProof="0" dirty="0">
                  <a:ln w="0"/>
                  <a:solidFill>
                    <a:srgbClr val="002060"/>
                  </a:solidFill>
                  <a:effectLst/>
                  <a:uLnTx/>
                  <a:uFillTx/>
                  <a:latin typeface="UTM Avo" panose="02040603050506020204" pitchFamily="18" charset="0"/>
                  <a:ea typeface="+mn-ea"/>
                  <a:cs typeface="Arial" panose="020B0604020202020204" pitchFamily="34" charset="0"/>
                </a:rPr>
                <a:t> 5</a:t>
              </a:r>
            </a:p>
          </p:txBody>
        </p:sp>
      </p:grpSp>
      <p:pic>
        <p:nvPicPr>
          <p:cNvPr id="15" name="Picture 14">
            <a:extLst>
              <a:ext uri="{FF2B5EF4-FFF2-40B4-BE49-F238E27FC236}">
                <a16:creationId xmlns:a16="http://schemas.microsoft.com/office/drawing/2014/main" id="{2953CCA1-6C96-460B-9B4D-B3B4A95F4538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7845" y="3665661"/>
            <a:ext cx="2009289" cy="1957667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A0D68D39-C523-4D5F-B981-F21625BC0454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9559" b="94853" l="5806" r="98710">
                        <a14:foregroundMark x1="12258" y1="23529" x2="12258" y2="23529"/>
                        <a14:foregroundMark x1="11613" y1="19853" x2="11613" y2="19853"/>
                        <a14:foregroundMark x1="89677" y1="19853" x2="98710" y2="22794"/>
                        <a14:foregroundMark x1="72903" y1="91176" x2="72903" y2="91176"/>
                        <a14:foregroundMark x1="12903" y1="13971" x2="18065" y2="25000"/>
                        <a14:foregroundMark x1="26452" y1="94853" x2="26452" y2="94853"/>
                        <a14:foregroundMark x1="5806" y1="23529" x2="5806" y2="23529"/>
                        <a14:foregroundMark x1="19355" y1="35294" x2="19355" y2="35294"/>
                        <a14:foregroundMark x1="90968" y1="31618" x2="90968" y2="31618"/>
                        <a14:foregroundMark x1="85161" y1="35294" x2="85161" y2="35294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0317936" y="5686551"/>
            <a:ext cx="923733" cy="810502"/>
          </a:xfrm>
          <a:prstGeom prst="rect">
            <a:avLst/>
          </a:prstGeom>
        </p:spPr>
      </p:pic>
      <p:pic>
        <p:nvPicPr>
          <p:cNvPr id="18" name="Am-thanh-phun-trao-dung-nham-nui-lua-www_tiengdong_com">
            <a:hlinkClick r:id="" action="ppaction://media"/>
            <a:extLst>
              <a:ext uri="{FF2B5EF4-FFF2-40B4-BE49-F238E27FC236}">
                <a16:creationId xmlns:a16="http://schemas.microsoft.com/office/drawing/2014/main" id="{2E07E034-8E56-44C5-9468-63ABBD76852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2621058" y="5067754"/>
            <a:ext cx="487363" cy="487363"/>
          </a:xfrm>
          <a:prstGeom prst="rect">
            <a:avLst/>
          </a:prstGeom>
        </p:spPr>
      </p:pic>
      <p:pic>
        <p:nvPicPr>
          <p:cNvPr id="19" name="Tieng-ngua-chay-www_tiengdong_com">
            <a:hlinkClick r:id="" action="ppaction://media"/>
            <a:extLst>
              <a:ext uri="{FF2B5EF4-FFF2-40B4-BE49-F238E27FC236}">
                <a16:creationId xmlns:a16="http://schemas.microsoft.com/office/drawing/2014/main" id="{1CD4E581-25F8-44A1-A0E2-80A1EC919DEA}"/>
              </a:ext>
            </a:extLst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end="5467.9166"/>
                </p14:media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12336497" y="2123085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094157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2839" fill="hold"/>
                                        <p:tgtEl>
                                          <p:spTgt spid="1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9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839"/>
                            </p:stCondLst>
                            <p:childTnLst>
                              <p:par>
                                <p:cTn id="26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1" dur="7340" fill="hold"/>
                                        <p:tgtEl>
                                          <p:spTgt spid="1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4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" fill="hold">
                      <p:stCondLst>
                        <p:cond delay="0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5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6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62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3" fill="hold">
                      <p:stCondLst>
                        <p:cond delay="0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6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6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70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" fill="hold">
                      <p:stCondLst>
                        <p:cond delay="0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2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7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7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7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-7200000" s="0" l="0"/>
                                      </p:by>
                                    </p:animClr>
                                    <p:set>
                                      <p:cBhvr>
                                        <p:cTn id="7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seq concurrent="1" nextAc="seek">
              <p:cTn id="78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9" fill="hold">
                      <p:stCondLst>
                        <p:cond delay="0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2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Am-thanh-tra-loi-sai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85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6" fill="hold">
                      <p:stCondLst>
                        <p:cond delay="0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23" presetClass="exit" presetSubtype="32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9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23" presetClass="exit" presetSubtype="32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3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23" presetClass="exit" presetSubtype="32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7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23" presetClass="exit" presetSubtype="3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1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23" presetClass="exit" presetSubtype="32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5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500"/>
                            </p:stCondLst>
                            <p:childTnLst>
                              <p:par>
                                <p:cTn id="109" presetID="5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heckerboard(across)">
                                      <p:cBhvr>
                                        <p:cTn id="1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13" presetID="63" presetClass="path" presetSubtype="0" accel="50000" decel="5000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3.54167E-6 -3.33333E-6 L 0.575 0.00741 " pathEditMode="relative" rAng="0" ptsTypes="AA">
                                      <p:cBhvr>
                                        <p:cTn id="114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750" y="37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audio>
              <p:cMediaNode vol="80000">
                <p:cTn id="115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8"/>
                </p:tgtEl>
              </p:cMediaNode>
            </p:audio>
            <p:audio>
              <p:cMediaNode vol="80000">
                <p:cTn id="11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9"/>
                </p:tgtEl>
              </p:cMediaNode>
            </p:audio>
          </p:childTnLst>
        </p:cTn>
      </p:par>
    </p:tnLst>
    <p:bldLst>
      <p:bldP spid="5" grpId="0" animBg="1"/>
      <p:bldP spid="5" grpId="1" animBg="1"/>
      <p:bldP spid="5" grpId="2" animBg="1"/>
      <p:bldP spid="7" grpId="0" animBg="1"/>
      <p:bldP spid="7" grpId="1" animBg="1"/>
      <p:bldP spid="7" grpId="2" animBg="1"/>
      <p:bldP spid="9" grpId="0" animBg="1"/>
      <p:bldP spid="9" grpId="1" animBg="1"/>
      <p:bldP spid="9" grpId="2" animBg="1"/>
      <p:bldP spid="10" grpId="0" animBg="1"/>
      <p:bldP spid="10" grpId="1" animBg="1"/>
      <p:bldP spid="10" grpId="2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234"/>
          <a:stretch/>
        </p:blipFill>
        <p:spPr>
          <a:xfrm>
            <a:off x="8698" y="1"/>
            <a:ext cx="12183301" cy="6448926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66F07A3F-C1A9-4910-8ED8-50EB83BBBEA2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4887254" y="4304152"/>
            <a:ext cx="659150" cy="73081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AEDEA713-1018-48A9-856F-416A213F5397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25973" y="395075"/>
            <a:ext cx="1309089" cy="800414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D191E1BA-2F74-4099-ADC3-E949B9F909B6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08986" y="196103"/>
            <a:ext cx="1309089" cy="800414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750DF238-D301-4393-B411-A4D40427DBD4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7584" y="1025887"/>
            <a:ext cx="1309089" cy="800414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FF5C27B8-7795-425F-9533-D3E56AF4E791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45199" y="319446"/>
            <a:ext cx="1309089" cy="800414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3F25EF50-81B1-4E76-8CD1-D3AC037D9966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803" b="47722"/>
          <a:stretch/>
        </p:blipFill>
        <p:spPr>
          <a:xfrm>
            <a:off x="2679706" y="511463"/>
            <a:ext cx="3579946" cy="1198358"/>
          </a:xfrm>
          <a:prstGeom prst="rect">
            <a:avLst/>
          </a:prstGeom>
        </p:spPr>
      </p:pic>
      <p:pic>
        <p:nvPicPr>
          <p:cNvPr id="23" name="Picture 22">
            <a:extLst>
              <a:ext uri="{FF2B5EF4-FFF2-40B4-BE49-F238E27FC236}">
                <a16:creationId xmlns:a16="http://schemas.microsoft.com/office/drawing/2014/main" id="{A64AB9CF-47F6-45C2-9156-D81AA5F18CDB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441986" y="1618848"/>
            <a:ext cx="4074044" cy="2056799"/>
          </a:xfrm>
          <a:prstGeom prst="rect">
            <a:avLst/>
          </a:prstGeom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id="{40189BB4-8833-4E17-A7E3-F8CFF5321831}"/>
              </a:ext>
            </a:extLst>
          </p:cNvPr>
          <p:cNvGrpSpPr/>
          <p:nvPr/>
        </p:nvGrpSpPr>
        <p:grpSpPr>
          <a:xfrm>
            <a:off x="6096001" y="3783106"/>
            <a:ext cx="1828799" cy="1771601"/>
            <a:chOff x="6242365" y="3990370"/>
            <a:chExt cx="1591499" cy="1564337"/>
          </a:xfrm>
        </p:grpSpPr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E23CD947-F200-460F-86B3-5F9A235FB26B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6242365" y="3990370"/>
              <a:ext cx="1492049" cy="1564337"/>
            </a:xfrm>
            <a:prstGeom prst="rect">
              <a:avLst/>
            </a:prstGeom>
          </p:spPr>
        </p:pic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4DC16367-570C-4047-BAFD-02350260473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9419" t="65091" r="29942"/>
            <a:stretch/>
          </p:blipFill>
          <p:spPr>
            <a:xfrm flipH="1">
              <a:off x="6946125" y="4173841"/>
              <a:ext cx="887739" cy="1156131"/>
            </a:xfrm>
            <a:prstGeom prst="rect">
              <a:avLst/>
            </a:prstGeom>
          </p:spPr>
        </p:pic>
      </p:grpSp>
      <p:sp>
        <p:nvSpPr>
          <p:cNvPr id="24" name="Thought Bubble: Cloud 23">
            <a:extLst>
              <a:ext uri="{FF2B5EF4-FFF2-40B4-BE49-F238E27FC236}">
                <a16:creationId xmlns:a16="http://schemas.microsoft.com/office/drawing/2014/main" id="{5A31F104-C447-4040-866C-6C2FED05CBD1}"/>
              </a:ext>
            </a:extLst>
          </p:cNvPr>
          <p:cNvSpPr/>
          <p:nvPr/>
        </p:nvSpPr>
        <p:spPr>
          <a:xfrm>
            <a:off x="6551089" y="1705059"/>
            <a:ext cx="4776537" cy="2172153"/>
          </a:xfrm>
          <a:prstGeom prst="cloudCallout">
            <a:avLst>
              <a:gd name="adj1" fmla="val -42432"/>
              <a:gd name="adj2" fmla="val 57428"/>
            </a:avLst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rgbClr val="C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Cảm</a:t>
            </a:r>
            <a:r>
              <a:rPr lang="en-US" sz="3200" b="1" dirty="0">
                <a:solidFill>
                  <a:srgbClr val="C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solidFill>
                  <a:srgbClr val="C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ơn</a:t>
            </a:r>
            <a:r>
              <a:rPr lang="en-US" sz="3200" b="1" dirty="0">
                <a:solidFill>
                  <a:srgbClr val="C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solidFill>
                  <a:srgbClr val="C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các</a:t>
            </a:r>
            <a:r>
              <a:rPr lang="en-US" sz="3200" b="1" dirty="0">
                <a:solidFill>
                  <a:srgbClr val="C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solidFill>
                  <a:srgbClr val="C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bạn</a:t>
            </a:r>
            <a:r>
              <a:rPr lang="en-US" sz="3200" b="1" dirty="0">
                <a:solidFill>
                  <a:srgbClr val="C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solidFill>
                  <a:srgbClr val="C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rất</a:t>
            </a:r>
            <a:r>
              <a:rPr lang="en-US" sz="3200" b="1" dirty="0">
                <a:solidFill>
                  <a:srgbClr val="C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 </a:t>
            </a:r>
            <a:r>
              <a:rPr lang="en-US" sz="3200" b="1" dirty="0" err="1">
                <a:solidFill>
                  <a:srgbClr val="C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nhiều</a:t>
            </a:r>
            <a:r>
              <a:rPr lang="en-US" sz="3200" b="1" dirty="0">
                <a:solidFill>
                  <a:srgbClr val="C00000"/>
                </a:solidFill>
                <a:latin typeface="UTM Avo" panose="02040603050506020204" pitchFamily="18" charset="0"/>
                <a:cs typeface="Arial" panose="020B0604020202020204" pitchFamily="34" charset="0"/>
              </a:rPr>
              <a:t>!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7266702B-4C45-40E3-9FED-B3DC9D3D21D6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45851" y="786499"/>
            <a:ext cx="5718961" cy="3214056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15931648-1D14-4B92-BDA1-6E104DA3ED3A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6010663" y="552972"/>
            <a:ext cx="6550016" cy="3681109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ED088F53-6A1E-444C-9EC2-3A5D4C3B03DB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3361706" y="-24932"/>
            <a:ext cx="5718961" cy="3214056"/>
          </a:xfrm>
          <a:prstGeom prst="rect">
            <a:avLst/>
          </a:prstGeom>
        </p:spPr>
      </p:pic>
      <p:pic>
        <p:nvPicPr>
          <p:cNvPr id="22" name="Tieng-ngua-chay-www_tiengdong_com">
            <a:hlinkClick r:id="" action="ppaction://media"/>
            <a:extLst>
              <a:ext uri="{FF2B5EF4-FFF2-40B4-BE49-F238E27FC236}">
                <a16:creationId xmlns:a16="http://schemas.microsoft.com/office/drawing/2014/main" id="{31CBAC1B-943F-4A5B-9011-4F25C9BAB994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end="5467.9166"/>
                </p14:media>
              </p:ext>
            </p:extLst>
          </p:nvPr>
        </p:nvPicPr>
        <p:blipFill>
          <a:blip r:embed="rId13"/>
          <a:stretch>
            <a:fillRect/>
          </a:stretch>
        </p:blipFill>
        <p:spPr>
          <a:xfrm>
            <a:off x="12336497" y="2123085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7396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2839" fill="hold"/>
                                        <p:tgtEl>
                                          <p:spTgt spid="2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839"/>
                            </p:stCondLst>
                            <p:childTnLst>
                              <p:par>
                                <p:cTn id="24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4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2"/>
                </p:tgtEl>
              </p:cMediaNode>
            </p:audio>
          </p:childTnLst>
        </p:cTn>
      </p:par>
    </p:tnLst>
    <p:bldLst>
      <p:bldP spid="24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86844412-F83F-4451-B59E-B7A15DF5560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99879"/>
            <a:ext cx="11907297" cy="6616440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A5453D94-F8CB-485B-B2FA-40FF6754D10B}"/>
              </a:ext>
            </a:extLst>
          </p:cNvPr>
          <p:cNvSpPr txBox="1"/>
          <p:nvPr/>
        </p:nvSpPr>
        <p:spPr>
          <a:xfrm>
            <a:off x="2688633" y="3583568"/>
            <a:ext cx="653003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Aft>
                <a:spcPts val="1800"/>
              </a:spcAft>
            </a:pP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Bài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học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hôm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nay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em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biết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thêm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được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điều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gì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?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5D3F467-6705-4C18-9FD1-748EC63802DD}"/>
              </a:ext>
            </a:extLst>
          </p:cNvPr>
          <p:cNvSpPr txBox="1"/>
          <p:nvPr/>
        </p:nvSpPr>
        <p:spPr>
          <a:xfrm>
            <a:off x="2138824" y="3583567"/>
            <a:ext cx="745639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spcAft>
                <a:spcPts val="1800"/>
              </a:spcAft>
            </a:pP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Để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có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thể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làm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tốt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các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bài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tập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trên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em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nhắn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bạn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điều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 </a:t>
            </a:r>
            <a:r>
              <a:rPr lang="en-US" sz="3600" b="1" dirty="0" err="1">
                <a:solidFill>
                  <a:srgbClr val="FFFF00"/>
                </a:solidFill>
                <a:latin typeface="UTM Avo" panose="02040603050506020204" pitchFamily="18" charset="0"/>
              </a:rPr>
              <a:t>gì</a:t>
            </a:r>
            <a:r>
              <a:rPr lang="en-US" sz="3600" b="1" dirty="0">
                <a:solidFill>
                  <a:srgbClr val="FFFF00"/>
                </a:solidFill>
                <a:latin typeface="UTM Avo" panose="02040603050506020204" pitchFamily="18" charset="0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385042147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5" grpId="1"/>
      <p:bldP spid="6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30283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UTM Avo" panose="02040603050506020204" pitchFamily="18" charset="0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470021" y="1505994"/>
                  <a:ext cx="1179182" cy="33728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P. M.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Vân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Đỗ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6970631" y="3635341"/>
                  <a:ext cx="141257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470621" y="4194829"/>
                  <a:ext cx="182319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      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 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572362" y="457548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Khang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Mạnh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Đạt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323927" y="4920603"/>
                  <a:ext cx="148788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Đăng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Huân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Huy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811878" y="5165046"/>
                  <a:ext cx="1231198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Khuê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Trung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Kiên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17779" y="5365972"/>
                  <a:ext cx="124514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An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Nguyên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Hương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Mai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03270" y="5407798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Linh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52585" y="5052020"/>
                  <a:ext cx="137520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   An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Nhiên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Trang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Trinh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Trọng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83404" y="3968910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Như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Ý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1803" y="3638745"/>
                  <a:ext cx="148663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Vương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     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Thụy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Vân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34482" y="2612015"/>
                  <a:ext cx="132816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Đình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Tú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946805" y="2057374"/>
                  <a:ext cx="146529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Nam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256633" y="1724349"/>
                  <a:ext cx="146529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6141" y="1456982"/>
                  <a:ext cx="137032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729366" y="1258702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4050650" y="1085814"/>
                  <a:ext cx="144664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23132" y="1010244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ND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Ạnh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NBD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768593" y="987561"/>
                  <a:ext cx="1247808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Thu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36618" y="1076680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Việt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040117" y="1372055"/>
                  <a:ext cx="1381919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113031" y="3283779"/>
                  <a:ext cx="133899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Tiến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Dũng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 smtClean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Tiến</a:t>
                </a:r>
                <a:r>
                  <a:rPr lang="en-US" b="1" dirty="0" smtClean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 </a:t>
                </a:r>
                <a:r>
                  <a:rPr lang="en-US" b="1" dirty="0" err="1" smtClean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Vinh</a:t>
                </a:r>
                <a:endParaRPr lang="en-US" b="1" dirty="0">
                  <a:solidFill>
                    <a:schemeClr val="bg1"/>
                  </a:solidFill>
                  <a:latin typeface="UTM Avo" panose="02040603050506020204" pitchFamily="18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 smtClean="0">
                  <a:latin typeface="UTM Avo" panose="02040603050506020204" pitchFamily="18" charset="0"/>
                  <a:cs typeface="Arial" panose="020B0604020202020204" pitchFamily="34" charset="0"/>
                </a:rPr>
                <a:t>Duy</a:t>
              </a:r>
              <a:r>
                <a:rPr lang="en-US" b="1" dirty="0" smtClean="0">
                  <a:latin typeface="UTM Avo" panose="02040603050506020204" pitchFamily="18" charset="0"/>
                  <a:cs typeface="Arial" panose="020B0604020202020204" pitchFamily="34" charset="0"/>
                </a:rPr>
                <a:t> </a:t>
              </a:r>
              <a:r>
                <a:rPr lang="en-US" b="1" dirty="0" err="1" smtClean="0">
                  <a:latin typeface="UTM Avo" panose="02040603050506020204" pitchFamily="18" charset="0"/>
                  <a:cs typeface="Arial" panose="020B0604020202020204" pitchFamily="34" charset="0"/>
                </a:rPr>
                <a:t>Phong</a:t>
              </a:r>
              <a:endParaRPr lang="en-US" b="1" dirty="0">
                <a:latin typeface="UTM Avo" panose="02040603050506020204" pitchFamily="18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UTM Avo" panose="02040603050506020204" pitchFamily="18" charset="0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  <a:latin typeface="UTM Avo" panose="02040603050506020204" pitchFamily="18" charset="0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  <a:latin typeface="UTM Avo" panose="02040603050506020204" pitchFamily="18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210644" y="512034"/>
            <a:ext cx="4416702" cy="2891250"/>
            <a:chOff x="210559" y="170974"/>
            <a:chExt cx="4416702" cy="2891250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674976" cy="1612050"/>
              <a:chOff x="952285" y="1450174"/>
              <a:chExt cx="3674976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UTM Avo" panose="02040603050506020204" pitchFamily="18" charset="0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989415" y="1758962"/>
                <a:ext cx="3637846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>
                    <a:latin typeface="UTM Avo" panose="02040603050506020204" pitchFamily="18" charset="0"/>
                  </a:rPr>
                  <a:t>12 – 6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1947876" flipH="1">
              <a:off x="210559" y="170974"/>
              <a:ext cx="1692321" cy="1975197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141" y="342966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157" y="345679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1718" y="4239672"/>
            <a:ext cx="2843571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UTM Avo" panose="02040603050506020204" pitchFamily="18" charset="0"/>
                <a:ea typeface="华康方圆体W7(P)" pitchFamily="82" charset="-122"/>
                <a:cs typeface="Arial" panose="020B0604020202020204" pitchFamily="34" charset="0"/>
              </a:rPr>
              <a:t>6</a:t>
            </a:r>
            <a:endParaRPr lang="zh-CN" altLang="en-US" sz="4800" b="1" kern="0" dirty="0">
              <a:solidFill>
                <a:schemeClr val="bg1"/>
              </a:solidFill>
              <a:latin typeface="UTM Avo" panose="02040603050506020204" pitchFamily="18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7281429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prestig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4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0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2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8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2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4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8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0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4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6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8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2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4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8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0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4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6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0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2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2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hacCacVongQuayCuaChiecNonKyDieu-VA-6226417 (vide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C241AB84-3D51-466B-976F-EA9CB9CC96D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rcRect/>
          <a:stretch>
            <a:fillRect/>
          </a:stretch>
        </p:blipFill>
        <p:spPr>
          <a:xfrm>
            <a:off x="1748412" y="735347"/>
            <a:ext cx="9031823" cy="5595884"/>
          </a:xfrm>
          <a:prstGeom prst="rect">
            <a:avLst/>
          </a:prstGeom>
        </p:spPr>
      </p:pic>
      <p:sp>
        <p:nvSpPr>
          <p:cNvPr id="4" name="Google Shape;290;p7">
            <a:extLst>
              <a:ext uri="{FF2B5EF4-FFF2-40B4-BE49-F238E27FC236}">
                <a16:creationId xmlns:a16="http://schemas.microsoft.com/office/drawing/2014/main" id="{1E6FD1A2-5ADF-4FBD-8A61-83C985E8B6BB}"/>
              </a:ext>
            </a:extLst>
          </p:cNvPr>
          <p:cNvSpPr txBox="1"/>
          <p:nvPr/>
        </p:nvSpPr>
        <p:spPr>
          <a:xfrm>
            <a:off x="3654499" y="2651351"/>
            <a:ext cx="5455657" cy="11079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Pts val="4400"/>
              <a:buFont typeface="Times New Roman"/>
              <a:buNone/>
            </a:pPr>
            <a:r>
              <a:rPr lang="en-US" sz="66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latin typeface="UTM Avo" panose="02040603050506020204" pitchFamily="18" charset="0"/>
                <a:ea typeface="Times New Roman"/>
                <a:cs typeface="Times New Roman"/>
                <a:sym typeface="Times New Roman"/>
              </a:rPr>
              <a:t>DẶN DÒ</a:t>
            </a:r>
          </a:p>
        </p:txBody>
      </p:sp>
    </p:spTree>
    <p:extLst>
      <p:ext uri="{BB962C8B-B14F-4D97-AF65-F5344CB8AC3E}">
        <p14:creationId xmlns:p14="http://schemas.microsoft.com/office/powerpoint/2010/main" val="146673686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3250">
        <p15:prstTrans prst="origami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4">
            <a:extLst>
              <a:ext uri="{FF2B5EF4-FFF2-40B4-BE49-F238E27FC236}">
                <a16:creationId xmlns:a16="http://schemas.microsoft.com/office/drawing/2014/main" id="{421167B2-B9C0-4A1A-B847-1459A6305C33}"/>
              </a:ext>
            </a:extLst>
          </p:cNvPr>
          <p:cNvSpPr txBox="1">
            <a:spLocks/>
          </p:cNvSpPr>
          <p:nvPr/>
        </p:nvSpPr>
        <p:spPr>
          <a:xfrm>
            <a:off x="1940315" y="2866322"/>
            <a:ext cx="9144000" cy="89852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UTM Avo" panose="02040603050506020204" pitchFamily="18" charset="0"/>
                <a:ea typeface="+mj-ea"/>
                <a:cs typeface="+mj-cs"/>
              </a:defRPr>
            </a:lvl1pPr>
          </a:lstStyle>
          <a:p>
            <a:r>
              <a:rPr lang="en-US" sz="4800" b="1" dirty="0">
                <a:solidFill>
                  <a:srgbClr val="FF8119"/>
                </a:solidFill>
              </a:rPr>
              <a:t>Hoc10 </a:t>
            </a:r>
            <a:r>
              <a:rPr lang="en-US" sz="4800" b="1" dirty="0" err="1">
                <a:solidFill>
                  <a:srgbClr val="FF8119"/>
                </a:solidFill>
              </a:rPr>
              <a:t>chúc</a:t>
            </a:r>
            <a:r>
              <a:rPr lang="en-US" sz="4800" b="1" dirty="0">
                <a:solidFill>
                  <a:srgbClr val="FF8119"/>
                </a:solidFill>
              </a:rPr>
              <a:t> </a:t>
            </a:r>
            <a:r>
              <a:rPr lang="en-US" sz="4800" b="1" dirty="0" err="1">
                <a:solidFill>
                  <a:srgbClr val="FF8119"/>
                </a:solidFill>
              </a:rPr>
              <a:t>các</a:t>
            </a:r>
            <a:r>
              <a:rPr lang="en-US" sz="4800" b="1" dirty="0">
                <a:solidFill>
                  <a:srgbClr val="FF8119"/>
                </a:solidFill>
              </a:rPr>
              <a:t> </a:t>
            </a:r>
            <a:r>
              <a:rPr lang="en-US" sz="4800" b="1" dirty="0" err="1">
                <a:solidFill>
                  <a:srgbClr val="FF8119"/>
                </a:solidFill>
              </a:rPr>
              <a:t>em</a:t>
            </a:r>
            <a:r>
              <a:rPr lang="en-US" sz="4800" b="1" dirty="0">
                <a:solidFill>
                  <a:srgbClr val="FF8119"/>
                </a:solidFill>
              </a:rPr>
              <a:t> </a:t>
            </a:r>
            <a:r>
              <a:rPr lang="en-US" sz="4800" b="1" dirty="0" err="1">
                <a:solidFill>
                  <a:srgbClr val="FF8119"/>
                </a:solidFill>
              </a:rPr>
              <a:t>học</a:t>
            </a:r>
            <a:r>
              <a:rPr lang="en-US" sz="4800" b="1" dirty="0">
                <a:solidFill>
                  <a:srgbClr val="FF8119"/>
                </a:solidFill>
              </a:rPr>
              <a:t> </a:t>
            </a:r>
            <a:r>
              <a:rPr lang="en-US" sz="4800" b="1" dirty="0" err="1">
                <a:solidFill>
                  <a:srgbClr val="FF8119"/>
                </a:solidFill>
              </a:rPr>
              <a:t>tốt</a:t>
            </a:r>
            <a:r>
              <a:rPr lang="en-US" sz="4800" b="1" dirty="0">
                <a:solidFill>
                  <a:srgbClr val="FF8119"/>
                </a:solidFill>
              </a:rPr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368512631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66726" y="602353"/>
            <a:ext cx="5401060" cy="5349115"/>
            <a:chOff x="2598326" y="497566"/>
            <a:chExt cx="5918835" cy="5861910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98326" y="497566"/>
              <a:ext cx="5918835" cy="5861910"/>
              <a:chOff x="2598326" y="363342"/>
              <a:chExt cx="5918835" cy="5861910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1910"/>
                <a:chOff x="2605069" y="363342"/>
                <a:chExt cx="5912092" cy="5861910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UTM Avo" panose="02040603050506020204" pitchFamily="18" charset="0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456843" y="4167356"/>
                  <a:ext cx="180142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311901" y="4849796"/>
                  <a:ext cx="1394859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32685" y="5006995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877287" y="5207461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388675" y="5198003"/>
                  <a:ext cx="133548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47120" y="5318241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192858" y="54234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17846" y="5049660"/>
                  <a:ext cx="1430618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95833" y="3969887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951" y="362106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800958" y="2628766"/>
                  <a:ext cx="130215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946701" y="2044058"/>
                  <a:ext cx="146529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231837" y="1724029"/>
                  <a:ext cx="146529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52350" y="1455861"/>
                  <a:ext cx="134068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702619" y="121971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4049726" y="1141026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4" y="988398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025055" y="1353848"/>
                  <a:ext cx="142816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98326" y="3304157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UTM Avo" panose="02040603050506020204" pitchFamily="18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UTM Avo" panose="02040603050506020204" pitchFamily="18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UTM Avo" panose="02040603050506020204" pitchFamily="18" charset="0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  <a:latin typeface="UTM Avo" panose="02040603050506020204" pitchFamily="18" charset="0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  <a:latin typeface="UTM Avo" panose="02040603050506020204" pitchFamily="18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17682" y="687705"/>
            <a:ext cx="4128537" cy="2941114"/>
            <a:chOff x="390285" y="121110"/>
            <a:chExt cx="4128537" cy="294111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UTM Avo" panose="02040603050506020204" pitchFamily="18" charset="0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952285" y="1828452"/>
                <a:ext cx="3566537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>
                    <a:latin typeface="UTM Avo" panose="02040603050506020204" pitchFamily="18" charset="0"/>
                  </a:rPr>
                  <a:t>11 – 5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0285" y="121110"/>
              <a:ext cx="1537932" cy="1442318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38453" y="365519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89469" y="368232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59030" y="4465207"/>
            <a:ext cx="2843571" cy="997527"/>
          </a:xfrm>
          <a:prstGeom prst="hexagon">
            <a:avLst/>
          </a:prstGeom>
          <a:solidFill>
            <a:srgbClr val="00B05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UTM Avo" panose="02040603050506020204" pitchFamily="18" charset="0"/>
                <a:ea typeface="华康方圆体W7(P)" pitchFamily="82" charset="-122"/>
                <a:cs typeface="Arial" panose="020B0604020202020204" pitchFamily="34" charset="0"/>
              </a:rPr>
              <a:t>6</a:t>
            </a:r>
            <a:endParaRPr lang="zh-CN" altLang="en-US" sz="4800" b="1" kern="0" dirty="0">
              <a:solidFill>
                <a:schemeClr val="bg1"/>
              </a:solidFill>
              <a:latin typeface="UTM Avo" panose="02040603050506020204" pitchFamily="18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  <p:grpSp>
        <p:nvGrpSpPr>
          <p:cNvPr id="917" name="Group 916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30283" y="602353"/>
            <a:ext cx="5464936" cy="5354834"/>
            <a:chOff x="2528327" y="497566"/>
            <a:chExt cx="5988834" cy="5868177"/>
          </a:xfrm>
        </p:grpSpPr>
        <p:grpSp>
          <p:nvGrpSpPr>
            <p:cNvPr id="918" name="Group 917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923" name="Group 922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925" name="Group 924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30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1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2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3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4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5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6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7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8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9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0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1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2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3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4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5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6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7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8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9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0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1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2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3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4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5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6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7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8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9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0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1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2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3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4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5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6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7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8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9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0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1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2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3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4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5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6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7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8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9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0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1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2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3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4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5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6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7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8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9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0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1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2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3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4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5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6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7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8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9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0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1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2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3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4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5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6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7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8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9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0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1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2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3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4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5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6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7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8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9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1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2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3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4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6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7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8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9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1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2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3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4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5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6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7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8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9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0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1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2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3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4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5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6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7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8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9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0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1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2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3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4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5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6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7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8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9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0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1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2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3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4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5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6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7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8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9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0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1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2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3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4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5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6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7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8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9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0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1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2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3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4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5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6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7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8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9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0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1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2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3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4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5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6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7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8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9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0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1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2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3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4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5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6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7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8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9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0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1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2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3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4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5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6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7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8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9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0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1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2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3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4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5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6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7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8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9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0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1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2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3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4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5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6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7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8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9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0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1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2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3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4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5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6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7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8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9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0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1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2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3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4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5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6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7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8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9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0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1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2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3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4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5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6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7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8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9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0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1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2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3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5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6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7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8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0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1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2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3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5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6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7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8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9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0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1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2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3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4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5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6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7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8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9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0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1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2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3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4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5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6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7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8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9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0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1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2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3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4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5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6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7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8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9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0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1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2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3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4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5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6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7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8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9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0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1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2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3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4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5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6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7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9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0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1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2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4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5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6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7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9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0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1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2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4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5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6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7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9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0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1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2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3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4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5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6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7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8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9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0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1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2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3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4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5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6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7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8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9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0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1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3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4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5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6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8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9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0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1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2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3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4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5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6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7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8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9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0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2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3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4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5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6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7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8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9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1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2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3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4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5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6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7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8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9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0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1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2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3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4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5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6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7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8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9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0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1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2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3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4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5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6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7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8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9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0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1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2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3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4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5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6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7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8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9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0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1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2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3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4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5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6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7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8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9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0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1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2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3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4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5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6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7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8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9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0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1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2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3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4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5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6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7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8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9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0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1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2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3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4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5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6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7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8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9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0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1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2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3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4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5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6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7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8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9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0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1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2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3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4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5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6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7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8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9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0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1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2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3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4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5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6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7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8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9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0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1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2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3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4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5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6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7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8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9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0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1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2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3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4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5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6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7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8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9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1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2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3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4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6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7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8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9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1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2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3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4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6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7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8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9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0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1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2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3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4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5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6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7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8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9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0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1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2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3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4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5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6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7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8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9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0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1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2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3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4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5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6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7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8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9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0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1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2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3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4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5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6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7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8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9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0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1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2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3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4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5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6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7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8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9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0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1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2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3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4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5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6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7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8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9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0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1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2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3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4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5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6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7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8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9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0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1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2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3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4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5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6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7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8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9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0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1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2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3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4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5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6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7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8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9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0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1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2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3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4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5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6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7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8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9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0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1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2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3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4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5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6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7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8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9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0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1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2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3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4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5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6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7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8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9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0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1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2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3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4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5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6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7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8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9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0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1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2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3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4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5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6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7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8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9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0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1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2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3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4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5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6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7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8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9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0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1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2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3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4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5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6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7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8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9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0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1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2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3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4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5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6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7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8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9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0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1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2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3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4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5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6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7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8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9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0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1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2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3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4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5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6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7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8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9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0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1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2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3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4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5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6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7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8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9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0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1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2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3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4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5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6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7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8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9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0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1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2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3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4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5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6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7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8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9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0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1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2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3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4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5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6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7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8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9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0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1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2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3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4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5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6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7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8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9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0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1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2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3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4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5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6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7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8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9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0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1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2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3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4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5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6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7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8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9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0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1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2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3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4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5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6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7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8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9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0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1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2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3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4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5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6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7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8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9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0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1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2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3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4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5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6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7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</p:grpSp>
            <p:sp>
              <p:nvSpPr>
                <p:cNvPr id="926" name="Oval 925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UTM Avo" panose="02040603050506020204" pitchFamily="18" charset="0"/>
                  </a:endParaRPr>
                </a:p>
              </p:txBody>
            </p:sp>
            <p:sp>
              <p:nvSpPr>
                <p:cNvPr id="927" name="TextBox 926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470021" y="1505994"/>
                  <a:ext cx="1179182" cy="33728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P. M.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28" name="TextBox 927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Vân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29" name="TextBox 928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930" name="TextBox 929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Đỗ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1" name="TextBox 930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2" name="TextBox 931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3" name="TextBox 932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6970631" y="3635341"/>
                  <a:ext cx="141257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4" name="TextBox 933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470621" y="4194829"/>
                  <a:ext cx="182319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      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 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5" name="TextBox 934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572362" y="457548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Khang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6" name="TextBox 935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Mạnh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Đạt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7" name="TextBox 936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323927" y="4920603"/>
                  <a:ext cx="148788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Đăng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Huân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8" name="TextBox 937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Huy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9" name="TextBox 938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811878" y="5165046"/>
                  <a:ext cx="1231198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Khuê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40" name="TextBox 939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Trung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Kiên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41" name="TextBox 940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17779" y="5365972"/>
                  <a:ext cx="124514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An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Nguyên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34" name="TextBox 1233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Hương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Mai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55" name="TextBox 1254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03270" y="5407798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Linh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63" name="TextBox 136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52585" y="5052020"/>
                  <a:ext cx="137520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   An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Nhiên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64" name="TextBox 1363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Trang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67" name="TextBox 1366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Trinh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68" name="TextBox 1367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Trọng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71" name="TextBox 1370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83404" y="3968910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Như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Ý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72" name="TextBox 1371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1803" y="3638745"/>
                  <a:ext cx="148663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Vương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75" name="TextBox 1374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     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Thụy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Vân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14" name="TextBox 1813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15" name="TextBox 1814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34482" y="2612015"/>
                  <a:ext cx="132816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Đình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Tú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16" name="TextBox 1815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946805" y="2057374"/>
                  <a:ext cx="146529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Nam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17" name="TextBox 1816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256633" y="1724349"/>
                  <a:ext cx="146529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18" name="TextBox 1817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6141" y="1456982"/>
                  <a:ext cx="137032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19" name="TextBox 1818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729366" y="1258702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0" name="TextBox 1819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4050650" y="1085814"/>
                  <a:ext cx="144664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3" name="TextBox 1822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23132" y="1010244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4" name="TextBox 1823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ND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Ạnh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5" name="TextBox 1824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NBD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6" name="TextBox 1825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768593" y="987561"/>
                  <a:ext cx="1247808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Thu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7" name="TextBox 1826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36618" y="1076680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Việt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8" name="TextBox 1827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040117" y="1372055"/>
                  <a:ext cx="1381919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9" name="TextBox 1828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113031" y="3283779"/>
                  <a:ext cx="133899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Tiến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Dũng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924" name="TextBox 923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 smtClean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Tiến</a:t>
                </a:r>
                <a:r>
                  <a:rPr lang="en-US" b="1" dirty="0" smtClean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 </a:t>
                </a:r>
                <a:r>
                  <a:rPr lang="en-US" b="1" dirty="0" err="1" smtClean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Vinh</a:t>
                </a:r>
                <a:endParaRPr lang="en-US" b="1" dirty="0">
                  <a:solidFill>
                    <a:schemeClr val="bg1"/>
                  </a:solidFill>
                  <a:latin typeface="UTM Avo" panose="02040603050506020204" pitchFamily="18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919" name="TextBox 918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 smtClean="0">
                  <a:latin typeface="UTM Avo" panose="02040603050506020204" pitchFamily="18" charset="0"/>
                  <a:cs typeface="Arial" panose="020B0604020202020204" pitchFamily="34" charset="0"/>
                </a:rPr>
                <a:t>Duy</a:t>
              </a:r>
              <a:r>
                <a:rPr lang="en-US" b="1" dirty="0" smtClean="0">
                  <a:latin typeface="UTM Avo" panose="02040603050506020204" pitchFamily="18" charset="0"/>
                  <a:cs typeface="Arial" panose="020B0604020202020204" pitchFamily="34" charset="0"/>
                </a:rPr>
                <a:t> </a:t>
              </a:r>
              <a:r>
                <a:rPr lang="en-US" b="1" dirty="0" err="1" smtClean="0">
                  <a:latin typeface="UTM Avo" panose="02040603050506020204" pitchFamily="18" charset="0"/>
                  <a:cs typeface="Arial" panose="020B0604020202020204" pitchFamily="34" charset="0"/>
                </a:rPr>
                <a:t>Phong</a:t>
              </a:r>
              <a:endParaRPr lang="en-US" b="1" dirty="0">
                <a:latin typeface="UTM Avo" panose="02040603050506020204" pitchFamily="18" charset="0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813130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151" restart="whenNotActive" fill="hold" evtFilter="cancelBubble" nodeType="interactiveSeq">
                <p:stCondLst>
                  <p:cond evt="onClick" delay="0">
                    <p:tgtEl>
                      <p:spTgt spid="9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2" fill="hold">
                      <p:stCondLst>
                        <p:cond delay="0"/>
                      </p:stCondLst>
                      <p:childTnLst>
                        <p:par>
                          <p:cTn id="153" fill="hold">
                            <p:stCondLst>
                              <p:cond delay="0"/>
                            </p:stCondLst>
                            <p:childTnLst>
                              <p:par>
                                <p:cTn id="154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55" dur="750" fill="hold"/>
                                        <p:tgtEl>
                                          <p:spTgt spid="9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hacCacVongQuayCuaChiecNonKyDieu-VA-6226417 (vide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" fill="hold">
                      <p:stCondLst>
                        <p:cond delay="indefinite"/>
                      </p:stCondLst>
                      <p:childTnLst>
                        <p:par>
                          <p:cTn id="157" fill="hold">
                            <p:stCondLst>
                              <p:cond delay="0"/>
                            </p:stCondLst>
                            <p:childTnLst>
                              <p:par>
                                <p:cTn id="15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7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UTM Avo" panose="02040603050506020204" pitchFamily="18" charset="0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444270" y="4169451"/>
                  <a:ext cx="183898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587141" y="4560011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286074" y="4820582"/>
                  <a:ext cx="144057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876007" y="5186378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386105" y="5206887"/>
                  <a:ext cx="133923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05446" y="5084479"/>
                  <a:ext cx="139798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04671" y="4772677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84367" y="3969845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838437" y="227024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19146" y="2620504"/>
                  <a:ext cx="146338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956132" y="2050460"/>
                  <a:ext cx="146529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207496" y="1693171"/>
                  <a:ext cx="146529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24451" y="1429707"/>
                  <a:ext cx="132986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99516" y="123818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057512" y="1335336"/>
                  <a:ext cx="138515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UTM Avo" panose="02040603050506020204" pitchFamily="18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UTM Avo" panose="02040603050506020204" pitchFamily="18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UTM Avo" panose="02040603050506020204" pitchFamily="18" charset="0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  <a:latin typeface="UTM Avo" panose="02040603050506020204" pitchFamily="18" charset="0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  <a:latin typeface="UTM Avo" panose="02040603050506020204" pitchFamily="18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215770" y="831838"/>
            <a:ext cx="4642254" cy="2787125"/>
            <a:chOff x="93016" y="275099"/>
            <a:chExt cx="4642254" cy="2787125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782985" cy="1612050"/>
              <a:chOff x="952285" y="1450174"/>
              <a:chExt cx="3782985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C00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UTM Avo" panose="02040603050506020204" pitchFamily="18" charset="0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952285" y="1828452"/>
                <a:ext cx="3782985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>
                    <a:solidFill>
                      <a:schemeClr val="bg1"/>
                    </a:solidFill>
                    <a:latin typeface="UTM Avo" panose="02040603050506020204" pitchFamily="18" charset="0"/>
                  </a:rPr>
                  <a:t>13 – 4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93016" y="275099"/>
              <a:ext cx="2368218" cy="1575061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833810" y="3645343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784826" y="3672473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354387" y="4455351"/>
            <a:ext cx="2843571" cy="997527"/>
          </a:xfrm>
          <a:prstGeom prst="hexagon">
            <a:avLst/>
          </a:prstGeom>
          <a:solidFill>
            <a:srgbClr val="00CC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dirty="0">
                <a:solidFill>
                  <a:schemeClr val="bg1"/>
                </a:solidFill>
                <a:latin typeface="UTM Avo" panose="02040603050506020204" pitchFamily="18" charset="0"/>
                <a:ea typeface="华康方圆体W7(P)" pitchFamily="82" charset="-122"/>
                <a:cs typeface="Arial" panose="020B0604020202020204" pitchFamily="34" charset="0"/>
              </a:rPr>
              <a:t>9</a:t>
            </a:r>
            <a:endParaRPr lang="zh-CN" altLang="en-US" sz="4800" b="1" kern="0" dirty="0">
              <a:solidFill>
                <a:schemeClr val="bg1"/>
              </a:solidFill>
              <a:latin typeface="UTM Avo" panose="02040603050506020204" pitchFamily="18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  <p:grpSp>
        <p:nvGrpSpPr>
          <p:cNvPr id="917" name="Group 916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0" y="597804"/>
            <a:ext cx="5464936" cy="5354834"/>
            <a:chOff x="2528327" y="497566"/>
            <a:chExt cx="5988834" cy="5868177"/>
          </a:xfrm>
        </p:grpSpPr>
        <p:grpSp>
          <p:nvGrpSpPr>
            <p:cNvPr id="918" name="Group 917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923" name="Group 922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925" name="Group 924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30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1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2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3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4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5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6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7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8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9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0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1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2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3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4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5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6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7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8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9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0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1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2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3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4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5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6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7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8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9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0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1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2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3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4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5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6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7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8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9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0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1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2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3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4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5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6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7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8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9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0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1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2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3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4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5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6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7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8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9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0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1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2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3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4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5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6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7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8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9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0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1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2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3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4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5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6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7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8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9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0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1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2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3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4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5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6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7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8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9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1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2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3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4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6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7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8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9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1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2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3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4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5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6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7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8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9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0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1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2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3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4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5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6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7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8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9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0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1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2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3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4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5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6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7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8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9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0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1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2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3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4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5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6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7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8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9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0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1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2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3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4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5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6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7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8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9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0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1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2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3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4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5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6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7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8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9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0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1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2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3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4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5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6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7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8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9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0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1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2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3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4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5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6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7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8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9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0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1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2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3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4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5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6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7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8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9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0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1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2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3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4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5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6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7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8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9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0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1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2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3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4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5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6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7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8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9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0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1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2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3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4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5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6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7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8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9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0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1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2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3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4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5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6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7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8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9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0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1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2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3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4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5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6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7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8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9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0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1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2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3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5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6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7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8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0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1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2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3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5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6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7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8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9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0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1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2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3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4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5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6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7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8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9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0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1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2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3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4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5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6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7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8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9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0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1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2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3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4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5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6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7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8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9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0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1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2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3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4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5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6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7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8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9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0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1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2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3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4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5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6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7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9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0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1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2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4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5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6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7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9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0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1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2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4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5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6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7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9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0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1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2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3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4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5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6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7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8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9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0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1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2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3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4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5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6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7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8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9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0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1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3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4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5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6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8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9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0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1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2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3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4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5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6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7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8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9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0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2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3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4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5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6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7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8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9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1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2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3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4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5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6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7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8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9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0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1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2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3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4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5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6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7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8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9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0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1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2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3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4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5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6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7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8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9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0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1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2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3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4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5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6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7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8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9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0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1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2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3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4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5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6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7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8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9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0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1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2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3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4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5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6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7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8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9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0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1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2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3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4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5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6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7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8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9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0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1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2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3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4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5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6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7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8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9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0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1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2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3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4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5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6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7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8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9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0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1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2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3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4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5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6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7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8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9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0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1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2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3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4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5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6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7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8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9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0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1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2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3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4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5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6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7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8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9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0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1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2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3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4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5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6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7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8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9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1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2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3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4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6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7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8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9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1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2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3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4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6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7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8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9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0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1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2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3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4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5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6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7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8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9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0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1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2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3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4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5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6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7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8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9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0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1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2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3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4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5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6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7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8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9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0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1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2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3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4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5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6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7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8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9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0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1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2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3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4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5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6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7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8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9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0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1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2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3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4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5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6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7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8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9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0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1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2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3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4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5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6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7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8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9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0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1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2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3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4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5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6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7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8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9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0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1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2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3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4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5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6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7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8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9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0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1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2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3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4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5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6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7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8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9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0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1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2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3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4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5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6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7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8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9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0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1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2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3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4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5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6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7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8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9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0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1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2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3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4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5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6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7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8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9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0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1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2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3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4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5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6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7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8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9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0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1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2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3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4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5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6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7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8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9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0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1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2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3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4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5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6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7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8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9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0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1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2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3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4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5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6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7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8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9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0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1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2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3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4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5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6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7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8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9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0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1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2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3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4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5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6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7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8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9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0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1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2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3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4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5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6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7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8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9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0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1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2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3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4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5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6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7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8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9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0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1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2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3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4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5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6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7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8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9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0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1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2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3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4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5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6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7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8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9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0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1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2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3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4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5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6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7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8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9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0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1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2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3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4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5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6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7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8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9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0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1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2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3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4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5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6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7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8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9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0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1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2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3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4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5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6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7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8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9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0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1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2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3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4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5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6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7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8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9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0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1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2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3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4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5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6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7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</p:grpSp>
            <p:sp>
              <p:nvSpPr>
                <p:cNvPr id="926" name="Oval 925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UTM Avo" panose="02040603050506020204" pitchFamily="18" charset="0"/>
                  </a:endParaRPr>
                </a:p>
              </p:txBody>
            </p:sp>
            <p:sp>
              <p:nvSpPr>
                <p:cNvPr id="927" name="TextBox 926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928" name="TextBox 927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929" name="TextBox 928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930" name="TextBox 929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931" name="TextBox 930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932" name="TextBox 931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933" name="TextBox 932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934" name="TextBox 933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444270" y="4169451"/>
                  <a:ext cx="183898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935" name="TextBox 934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587141" y="4560011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936" name="TextBox 935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7" name="TextBox 936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286074" y="4820582"/>
                  <a:ext cx="144057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8" name="TextBox 937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9" name="TextBox 938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876007" y="5186378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940" name="TextBox 939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941" name="TextBox 940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386105" y="5206887"/>
                  <a:ext cx="133923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34" name="TextBox 1233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55" name="TextBox 1254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1363" name="TextBox 136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05446" y="5084479"/>
                  <a:ext cx="139798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64" name="TextBox 1363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04671" y="4772677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67" name="TextBox 1366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68" name="TextBox 1367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71" name="TextBox 1370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84367" y="3969845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72" name="TextBox 1371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75" name="TextBox 1374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1814" name="TextBox 1813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838437" y="227024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1815" name="TextBox 1814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19146" y="2620504"/>
                  <a:ext cx="146338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1816" name="TextBox 1815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956132" y="2050460"/>
                  <a:ext cx="146529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1817" name="TextBox 1816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207496" y="1693171"/>
                  <a:ext cx="146529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18" name="TextBox 1817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24451" y="1429707"/>
                  <a:ext cx="132986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19" name="TextBox 1818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99516" y="123818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0" name="TextBox 1819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3" name="TextBox 1822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4" name="TextBox 1823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5" name="TextBox 1824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6" name="TextBox 1825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7" name="TextBox 1826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8" name="TextBox 1827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057512" y="1335336"/>
                  <a:ext cx="138515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9" name="TextBox 1828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924" name="TextBox 923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19" name="TextBox 918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UTM Avo" panose="02040603050506020204" pitchFamily="18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UTM Avo" panose="02040603050506020204" pitchFamily="18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2648" name="Group 2647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30283" y="602353"/>
            <a:ext cx="5464936" cy="5354834"/>
            <a:chOff x="2528327" y="497566"/>
            <a:chExt cx="5988834" cy="5868177"/>
          </a:xfrm>
        </p:grpSpPr>
        <p:grpSp>
          <p:nvGrpSpPr>
            <p:cNvPr id="2649" name="Group 2648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651" name="Group 2650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2653" name="Group 2652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2693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94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95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96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98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99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00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01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0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03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04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05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06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0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08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09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10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11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1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13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14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15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16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1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18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19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20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21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2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23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24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25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26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2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28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29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30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31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3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33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34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35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36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3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38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39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40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41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4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43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44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45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46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48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49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50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51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5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53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54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55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56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5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58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59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60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61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6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63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64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65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66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6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68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69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70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71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7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73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74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75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76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7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78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79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80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81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82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83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84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85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86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87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88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89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90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91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92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93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94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95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96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97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98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799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00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0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02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03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04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05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0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07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08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09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10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1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12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13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14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15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1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17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18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19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20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2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22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23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24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25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2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27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28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29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30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3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32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33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34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35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3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37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38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39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40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4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42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43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44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45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47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48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49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50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5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52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53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54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55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5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57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58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59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60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6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62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63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64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65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6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67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68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69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70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7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72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73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74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75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7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77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78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79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80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8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82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83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84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85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8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87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88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89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90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9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92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93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94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95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97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98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899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00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0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02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03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04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05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0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07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08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09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10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1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12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13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14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15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1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17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18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19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20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2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22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23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24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25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2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27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28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29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30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3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32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33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34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35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36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37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38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39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40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41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42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43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44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45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46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47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48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49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50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51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52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53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54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5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56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57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58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59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6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61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62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63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64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6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66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67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68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69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7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71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72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73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74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7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76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77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78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79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8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81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82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83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84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8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86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87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88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89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9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91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92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93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94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96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97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98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999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00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01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02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03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04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05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06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07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08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09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10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11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12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13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14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15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16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17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18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19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20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21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22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23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2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25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26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27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28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2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30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31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32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33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3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35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36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37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38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3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40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41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42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43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44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45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46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47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48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49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50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51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52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5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54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55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56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57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5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59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60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61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62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63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64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65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66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6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68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69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70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71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7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73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7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75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76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77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78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79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80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81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83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84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85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86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87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88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8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90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91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9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93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94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95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96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9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98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099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00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01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0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03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04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05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06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0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08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09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10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11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1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13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14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15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16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1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18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19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20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21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2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23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24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25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26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28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29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30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31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3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33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34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35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36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3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38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39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40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41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4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43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44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45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46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4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48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49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50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51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5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53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54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55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56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5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58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59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60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61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6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63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64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65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66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6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68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69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70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71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7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73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74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75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76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78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79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80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81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8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83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84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85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86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8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88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89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90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91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9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93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94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95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96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9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98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199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00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01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02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03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04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05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06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07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08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09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10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11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12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13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14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15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16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17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18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19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20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2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22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23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24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25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27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28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29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30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3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32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33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34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35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3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37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38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39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40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4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42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43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44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45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4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47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48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49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50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5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52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53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54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55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5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57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58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59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60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6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62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63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64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65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6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67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68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69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70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7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72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73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74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75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77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78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79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80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8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82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83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84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85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8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87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88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89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90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9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92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93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94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95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9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97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98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299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00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0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02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03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04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05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0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07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08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09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10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1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12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13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14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15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1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17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18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19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20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2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22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23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24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25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27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28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29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30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3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32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33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34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35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3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37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38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39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40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4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42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43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44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45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4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47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48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49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50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5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52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53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54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55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5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57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58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59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60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6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62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63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64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65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6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67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68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69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70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7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72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73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74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75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77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78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79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80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8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82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83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84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85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8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87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88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89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90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9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92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93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94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95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9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97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98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399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00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0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02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03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04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05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0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07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08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09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10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1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12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13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14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15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1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17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18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19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20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2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22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23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24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25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27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28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29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30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3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32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33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34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35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3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37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38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39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40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4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42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43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44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45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4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47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48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49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50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5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52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53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54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55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5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57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58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59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60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6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62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63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64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65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6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67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68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69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70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7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72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73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74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75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77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78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79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80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8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82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83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84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85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8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87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88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89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90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9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92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93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94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95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9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97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98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499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500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50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502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503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504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505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50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507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508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509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3510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</p:grpSp>
            <p:sp>
              <p:nvSpPr>
                <p:cNvPr id="2654" name="Oval 2653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UTM Avo" panose="02040603050506020204" pitchFamily="18" charset="0"/>
                  </a:endParaRPr>
                </a:p>
              </p:txBody>
            </p:sp>
            <p:sp>
              <p:nvSpPr>
                <p:cNvPr id="2655" name="TextBox 2654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470021" y="1505994"/>
                  <a:ext cx="1179182" cy="33728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P. M.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56" name="TextBox 2655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Vân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57" name="TextBox 2656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2658" name="TextBox 2657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Đỗ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59" name="TextBox 2658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60" name="TextBox 2659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61" name="TextBox 2660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6970631" y="3635341"/>
                  <a:ext cx="141257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62" name="TextBox 2661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470621" y="4194829"/>
                  <a:ext cx="182319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      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 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63" name="TextBox 2662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572362" y="457548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Khang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64" name="TextBox 2663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Mạnh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Đạt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65" name="TextBox 2664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323927" y="4920603"/>
                  <a:ext cx="148788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Đăng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Huân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66" name="TextBox 2665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Huy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67" name="TextBox 2666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811878" y="5165046"/>
                  <a:ext cx="1231198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Khuê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68" name="TextBox 2667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Trung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Kiên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69" name="TextBox 2668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17779" y="5365972"/>
                  <a:ext cx="124514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An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Nguyên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70" name="TextBox 2669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Hương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Mai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71" name="TextBox 2670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03270" y="5407798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Linh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72" name="TextBox 2671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52585" y="5052020"/>
                  <a:ext cx="137520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   An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Nhiên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73" name="TextBox 2672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Trang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74" name="TextBox 2673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Trinh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75" name="TextBox 2674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Trọng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76" name="TextBox 2675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83404" y="3968910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Như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Ý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77" name="TextBox 2676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1803" y="3638745"/>
                  <a:ext cx="148663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Vương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78" name="TextBox 2677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     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Thụy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Vân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79" name="TextBox 2678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80" name="TextBox 2679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34482" y="2612015"/>
                  <a:ext cx="132816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Đình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Tú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81" name="TextBox 2680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946805" y="2057374"/>
                  <a:ext cx="146529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Nam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82" name="TextBox 2681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256633" y="1724349"/>
                  <a:ext cx="146529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83" name="TextBox 2682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6141" y="1456982"/>
                  <a:ext cx="137032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84" name="TextBox 2683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729366" y="1258702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85" name="TextBox 2684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4050650" y="1085814"/>
                  <a:ext cx="144664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86" name="TextBox 2685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23132" y="1010244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87" name="TextBox 2686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ND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Ạnh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88" name="TextBox 2687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NBD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89" name="TextBox 2688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768593" y="987561"/>
                  <a:ext cx="1247808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Thu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90" name="TextBox 2689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36618" y="1076680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Việt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91" name="TextBox 2690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040117" y="1372055"/>
                  <a:ext cx="1381919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692" name="TextBox 2691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113031" y="3283779"/>
                  <a:ext cx="133899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Tiến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Dũng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652" name="TextBox 2651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 smtClean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Tiến</a:t>
                </a:r>
                <a:r>
                  <a:rPr lang="en-US" b="1" dirty="0" smtClean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 </a:t>
                </a:r>
                <a:r>
                  <a:rPr lang="en-US" b="1" dirty="0" err="1" smtClean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Vinh</a:t>
                </a:r>
                <a:endParaRPr lang="en-US" b="1" dirty="0">
                  <a:solidFill>
                    <a:schemeClr val="bg1"/>
                  </a:solidFill>
                  <a:latin typeface="UTM Avo" panose="02040603050506020204" pitchFamily="18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650" name="TextBox 2649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 smtClean="0">
                  <a:latin typeface="UTM Avo" panose="02040603050506020204" pitchFamily="18" charset="0"/>
                  <a:cs typeface="Arial" panose="020B0604020202020204" pitchFamily="34" charset="0"/>
                </a:rPr>
                <a:t>Duy</a:t>
              </a:r>
              <a:r>
                <a:rPr lang="en-US" b="1" dirty="0" smtClean="0">
                  <a:latin typeface="UTM Avo" panose="02040603050506020204" pitchFamily="18" charset="0"/>
                  <a:cs typeface="Arial" panose="020B0604020202020204" pitchFamily="34" charset="0"/>
                </a:rPr>
                <a:t> </a:t>
              </a:r>
              <a:r>
                <a:rPr lang="en-US" b="1" dirty="0" err="1" smtClean="0">
                  <a:latin typeface="UTM Avo" panose="02040603050506020204" pitchFamily="18" charset="0"/>
                  <a:cs typeface="Arial" panose="020B0604020202020204" pitchFamily="34" charset="0"/>
                </a:rPr>
                <a:t>Phong</a:t>
              </a:r>
              <a:endParaRPr lang="en-US" b="1" dirty="0">
                <a:latin typeface="UTM Avo" panose="02040603050506020204" pitchFamily="18" charset="0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882173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151" restart="whenNotActive" fill="hold" evtFilter="cancelBubble" nodeType="interactiveSeq">
                <p:stCondLst>
                  <p:cond evt="onClick" delay="0">
                    <p:tgtEl>
                      <p:spTgt spid="9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2" fill="hold">
                      <p:stCondLst>
                        <p:cond delay="0"/>
                      </p:stCondLst>
                      <p:childTnLst>
                        <p:par>
                          <p:cTn id="153" fill="hold">
                            <p:stCondLst>
                              <p:cond delay="0"/>
                            </p:stCondLst>
                            <p:childTnLst>
                              <p:par>
                                <p:cTn id="154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55" dur="750" fill="hold"/>
                                        <p:tgtEl>
                                          <p:spTgt spid="9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" fill="hold">
                      <p:stCondLst>
                        <p:cond delay="indefinite"/>
                      </p:stCondLst>
                      <p:childTnLst>
                        <p:par>
                          <p:cTn id="157" fill="hold">
                            <p:stCondLst>
                              <p:cond delay="0"/>
                            </p:stCondLst>
                            <p:childTnLst>
                              <p:par>
                                <p:cTn id="15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7"/>
                  </p:tgtEl>
                </p:cond>
              </p:nextCondLst>
            </p:seq>
            <p:seq concurrent="1" nextAc="seek">
              <p:cTn id="160" restart="whenNotActive" fill="hold" evtFilter="cancelBubble" nodeType="interactiveSeq">
                <p:stCondLst>
                  <p:cond evt="onClick" delay="0">
                    <p:tgtEl>
                      <p:spTgt spid="26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1" fill="hold">
                      <p:stCondLst>
                        <p:cond delay="0"/>
                      </p:stCondLst>
                      <p:childTnLst>
                        <p:par>
                          <p:cTn id="162" fill="hold">
                            <p:stCondLst>
                              <p:cond delay="0"/>
                            </p:stCondLst>
                            <p:childTnLst>
                              <p:par>
                                <p:cTn id="163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4" dur="750" fill="hold"/>
                                        <p:tgtEl>
                                          <p:spTgt spid="264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hacCacVongQuayCuaChiecNonKyDieu-VA-6226417 (vide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5" fill="hold">
                      <p:stCondLst>
                        <p:cond delay="indefinite"/>
                      </p:stCondLst>
                      <p:childTnLst>
                        <p:par>
                          <p:cTn id="166" fill="hold">
                            <p:stCondLst>
                              <p:cond delay="0"/>
                            </p:stCondLst>
                            <p:childTnLst>
                              <p:par>
                                <p:cTn id="16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48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UTM Avo" panose="02040603050506020204" pitchFamily="18" charset="0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503152" y="4201651"/>
                  <a:ext cx="175096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577323" y="4584491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355009" y="4860595"/>
                  <a:ext cx="134072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54304" y="5048034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886659" y="5237667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06860" y="5221392"/>
                  <a:ext cx="131126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21668" y="5081680"/>
                  <a:ext cx="1400641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39694" y="2609356"/>
                  <a:ext cx="1376551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927456" y="2045251"/>
                  <a:ext cx="146529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226312" y="1732789"/>
                  <a:ext cx="146529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34352" y="1458797"/>
                  <a:ext cx="132850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67621" y="119881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22754" y="989712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797" y="785398"/>
                  <a:ext cx="848230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076320" y="1324610"/>
                  <a:ext cx="136022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UTM Avo" panose="02040603050506020204" pitchFamily="18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UTM Avo" panose="02040603050506020204" pitchFamily="18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UTM Avo" panose="02040603050506020204" pitchFamily="18" charset="0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  <a:latin typeface="UTM Avo" panose="02040603050506020204" pitchFamily="18" charset="0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  <a:latin typeface="UTM Avo" panose="02040603050506020204" pitchFamily="18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119719" cy="2879762"/>
            <a:chOff x="399103" y="182462"/>
            <a:chExt cx="4119719" cy="287976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UTM Avo" panose="02040603050506020204" pitchFamily="18" charset="0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952285" y="1828452"/>
                <a:ext cx="3566537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>
                    <a:latin typeface="UTM Avo" panose="02040603050506020204" pitchFamily="18" charset="0"/>
                  </a:rPr>
                  <a:t>12 – 4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2534" y="4314333"/>
            <a:ext cx="2843571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UTM Avo" panose="02040603050506020204" pitchFamily="18" charset="0"/>
                <a:ea typeface="华康方圆体W7(P)" pitchFamily="82" charset="-122"/>
                <a:cs typeface="Arial" panose="020B0604020202020204" pitchFamily="34" charset="0"/>
              </a:rPr>
              <a:t>8</a:t>
            </a:r>
            <a:endParaRPr lang="zh-CN" altLang="en-US" sz="4800" b="1" kern="0" dirty="0">
              <a:solidFill>
                <a:schemeClr val="bg1"/>
              </a:solidFill>
              <a:latin typeface="UTM Avo" panose="02040603050506020204" pitchFamily="18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  <p:grpSp>
        <p:nvGrpSpPr>
          <p:cNvPr id="917" name="Group 916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30283" y="602353"/>
            <a:ext cx="5464936" cy="5354834"/>
            <a:chOff x="2528327" y="497566"/>
            <a:chExt cx="5988834" cy="5868177"/>
          </a:xfrm>
        </p:grpSpPr>
        <p:grpSp>
          <p:nvGrpSpPr>
            <p:cNvPr id="918" name="Group 917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923" name="Group 922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925" name="Group 924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30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1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2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3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4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5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6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7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8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9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0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1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2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3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4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5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6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7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8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9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0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1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2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3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4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5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6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7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8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9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0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1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2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3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4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5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6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7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8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9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0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1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2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3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4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5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6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7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8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9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0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1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2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3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4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5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6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7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8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9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0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1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2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3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4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5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6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7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8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9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0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1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2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3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4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5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6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7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8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9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0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1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2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3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4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5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6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7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8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9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1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2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3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4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6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7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8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9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1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2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3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4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5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6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7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8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9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0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1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2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3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4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5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6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7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8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9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0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1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2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3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4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5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6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7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8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9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0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1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2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3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4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5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6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7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8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9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0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1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2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3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4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5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6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7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8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9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0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1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2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3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4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5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6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7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8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9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0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1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2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3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4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5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6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7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8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9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0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1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2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3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4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5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6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7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8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9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0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1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2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3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4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5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6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7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8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9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0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1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2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3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4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5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6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7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8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9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0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1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2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3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4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5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6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7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8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9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0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1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2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3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4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5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6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7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8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9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0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1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2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3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4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5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6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7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8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9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0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1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2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3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4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5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6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7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8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9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0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1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2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3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5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6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7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8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0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1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2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3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5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6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7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8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9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0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1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2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3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4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5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6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7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8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9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0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1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2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3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4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5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6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7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8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9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0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1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2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3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4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5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6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7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8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9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0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1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2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3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4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5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6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7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8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9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0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1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2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3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4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5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6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7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9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0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1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2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4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5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6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7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9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0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1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2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4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5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6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7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9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0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1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2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3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4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5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6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7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8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9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0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1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2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3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4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5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6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7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8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9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0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1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3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4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5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6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8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9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0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1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2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3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4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5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6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7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8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9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0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2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3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4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5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6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7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8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9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1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2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3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4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5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6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7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8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9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0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1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2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3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4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5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6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7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8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9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0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1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2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3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4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5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6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7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8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9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0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1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2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3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4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5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6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7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8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9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0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1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2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3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4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5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6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7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8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9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0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1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2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3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4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5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6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7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8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9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0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1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2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3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4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5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6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7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8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9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0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1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2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3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4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5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6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7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8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9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0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1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2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3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4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5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6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7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8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9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0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1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2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3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4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5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6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7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8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9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0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1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2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3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4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5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6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7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8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9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0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1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2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3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4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5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6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7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8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9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0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1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2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3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4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5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6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7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8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9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1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2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3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4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6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7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8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9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1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2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3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4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6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7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8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9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0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1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2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3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4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5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6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7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8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9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0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1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2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3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4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5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6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7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8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9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0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1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2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3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4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5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6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7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8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9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0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1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2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3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4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5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6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7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8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9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0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1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2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3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4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5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6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7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8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9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0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1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2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3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4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5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6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7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8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9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0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1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2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3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4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5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6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7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8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9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0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1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2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3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4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5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6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7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8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9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0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1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2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3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4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5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6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7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8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9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0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1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2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3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4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5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6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7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8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9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0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1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2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3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4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5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6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7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8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9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0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1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2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3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4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5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6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7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8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9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0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1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2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3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4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5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6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7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8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9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0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1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2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3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4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5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6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7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8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9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0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1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2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3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4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5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6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7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8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9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0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1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2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3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4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5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6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7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8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9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0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1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2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3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4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5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6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7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8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9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0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1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2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3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4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5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6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7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8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9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0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1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2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3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4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5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6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7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8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9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0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1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2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3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4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5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6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7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8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9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0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1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2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3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4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5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6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7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8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9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0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1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2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3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4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5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6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7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8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9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0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1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2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3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4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5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6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7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8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9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0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1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2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3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4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5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6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7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8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9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0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1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2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3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4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5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6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7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8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9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0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1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2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3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4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5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6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7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8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9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0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1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2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3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4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5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6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7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8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9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0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1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2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3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4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5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6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7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8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9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0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1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2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3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4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5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6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7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</p:grpSp>
            <p:sp>
              <p:nvSpPr>
                <p:cNvPr id="926" name="Oval 925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UTM Avo" panose="02040603050506020204" pitchFamily="18" charset="0"/>
                  </a:endParaRPr>
                </a:p>
              </p:txBody>
            </p:sp>
            <p:sp>
              <p:nvSpPr>
                <p:cNvPr id="927" name="TextBox 926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470021" y="1505994"/>
                  <a:ext cx="1179182" cy="33728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P. M.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28" name="TextBox 927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Vân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29" name="TextBox 928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930" name="TextBox 929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Đỗ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1" name="TextBox 930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2" name="TextBox 931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3" name="TextBox 932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6970631" y="3635341"/>
                  <a:ext cx="141257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4" name="TextBox 933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470621" y="4194829"/>
                  <a:ext cx="182319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      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 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5" name="TextBox 934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572362" y="457548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Khang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6" name="TextBox 935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Mạnh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Đạt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7" name="TextBox 936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323927" y="4920603"/>
                  <a:ext cx="148788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Đăng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Huân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8" name="TextBox 937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Huy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9" name="TextBox 938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811878" y="5165046"/>
                  <a:ext cx="1231198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Khuê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40" name="TextBox 939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Trung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Kiên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41" name="TextBox 940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17779" y="5365972"/>
                  <a:ext cx="124514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An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Nguyên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34" name="TextBox 1233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Hương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Mai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55" name="TextBox 1254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03270" y="5407798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Linh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63" name="TextBox 136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52585" y="5052020"/>
                  <a:ext cx="137520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   An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Nhiên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64" name="TextBox 1363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Trang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67" name="TextBox 1366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Trinh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68" name="TextBox 1367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Trọng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71" name="TextBox 1370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83404" y="3968910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Như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Ý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72" name="TextBox 1371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1803" y="3638745"/>
                  <a:ext cx="148663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Vương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75" name="TextBox 1374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     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Thụy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Vân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14" name="TextBox 1813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15" name="TextBox 1814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34482" y="2612015"/>
                  <a:ext cx="132816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Đình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Tú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16" name="TextBox 1815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946805" y="2057374"/>
                  <a:ext cx="146529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Nam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17" name="TextBox 1816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256633" y="1724349"/>
                  <a:ext cx="146529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18" name="TextBox 1817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6141" y="1456982"/>
                  <a:ext cx="137032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19" name="TextBox 1818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729366" y="1258702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0" name="TextBox 1819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4050650" y="1085814"/>
                  <a:ext cx="144664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3" name="TextBox 1822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23132" y="1010244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4" name="TextBox 1823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ND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Ạnh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5" name="TextBox 1824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NBD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6" name="TextBox 1825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768593" y="987561"/>
                  <a:ext cx="1247808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Thu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7" name="TextBox 1826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36618" y="1076680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Việt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8" name="TextBox 1827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040117" y="1372055"/>
                  <a:ext cx="1381919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9" name="TextBox 1828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113031" y="3283779"/>
                  <a:ext cx="133899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Tiến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Dũng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924" name="TextBox 923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 smtClean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Tiến</a:t>
                </a:r>
                <a:r>
                  <a:rPr lang="en-US" b="1" dirty="0" smtClean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 </a:t>
                </a:r>
                <a:r>
                  <a:rPr lang="en-US" b="1" dirty="0" err="1" smtClean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Vinh</a:t>
                </a:r>
                <a:endParaRPr lang="en-US" b="1" dirty="0">
                  <a:solidFill>
                    <a:schemeClr val="bg1"/>
                  </a:solidFill>
                  <a:latin typeface="UTM Avo" panose="02040603050506020204" pitchFamily="18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919" name="TextBox 918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 smtClean="0">
                  <a:latin typeface="UTM Avo" panose="02040603050506020204" pitchFamily="18" charset="0"/>
                  <a:cs typeface="Arial" panose="020B0604020202020204" pitchFamily="34" charset="0"/>
                </a:rPr>
                <a:t>Duy</a:t>
              </a:r>
              <a:r>
                <a:rPr lang="en-US" b="1" dirty="0" smtClean="0">
                  <a:latin typeface="UTM Avo" panose="02040603050506020204" pitchFamily="18" charset="0"/>
                  <a:cs typeface="Arial" panose="020B0604020202020204" pitchFamily="34" charset="0"/>
                </a:rPr>
                <a:t> </a:t>
              </a:r>
              <a:r>
                <a:rPr lang="en-US" b="1" dirty="0" err="1" smtClean="0">
                  <a:latin typeface="UTM Avo" panose="02040603050506020204" pitchFamily="18" charset="0"/>
                  <a:cs typeface="Arial" panose="020B0604020202020204" pitchFamily="34" charset="0"/>
                </a:rPr>
                <a:t>Phong</a:t>
              </a:r>
              <a:endParaRPr lang="en-US" b="1" dirty="0">
                <a:latin typeface="UTM Avo" panose="02040603050506020204" pitchFamily="18" charset="0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933632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151" restart="whenNotActive" fill="hold" evtFilter="cancelBubble" nodeType="interactiveSeq">
                <p:stCondLst>
                  <p:cond evt="onClick" delay="0">
                    <p:tgtEl>
                      <p:spTgt spid="9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2" fill="hold">
                      <p:stCondLst>
                        <p:cond delay="0"/>
                      </p:stCondLst>
                      <p:childTnLst>
                        <p:par>
                          <p:cTn id="153" fill="hold">
                            <p:stCondLst>
                              <p:cond delay="0"/>
                            </p:stCondLst>
                            <p:childTnLst>
                              <p:par>
                                <p:cTn id="154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55" dur="750" fill="hold"/>
                                        <p:tgtEl>
                                          <p:spTgt spid="9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hacCacVongQuayCuaChiecNonKyDieu-VA-6226417 (vide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" fill="hold">
                      <p:stCondLst>
                        <p:cond delay="indefinite"/>
                      </p:stCondLst>
                      <p:childTnLst>
                        <p:par>
                          <p:cTn id="157" fill="hold">
                            <p:stCondLst>
                              <p:cond delay="0"/>
                            </p:stCondLst>
                            <p:childTnLst>
                              <p:par>
                                <p:cTn id="15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7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85019" y="602353"/>
            <a:ext cx="5382769" cy="5354834"/>
            <a:chOff x="2618371" y="497566"/>
            <a:chExt cx="5898790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618371" y="497566"/>
              <a:ext cx="5898790" cy="5868177"/>
              <a:chOff x="2618371" y="363342"/>
              <a:chExt cx="5898790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32718" y="363342"/>
                <a:ext cx="5884443" cy="5868177"/>
                <a:chOff x="2632718" y="363342"/>
                <a:chExt cx="5884443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UTM Avo" panose="02040603050506020204" pitchFamily="18" charset="0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494962" y="4206571"/>
                  <a:ext cx="1773749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301673" y="4827013"/>
                  <a:ext cx="1400419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24466" y="5006956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895851" y="5238635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04681" y="5167062"/>
                  <a:ext cx="131235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24517" y="5069529"/>
                  <a:ext cx="140266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88653" y="39665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32718" y="2963701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848116" y="2290885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71620" y="2603392"/>
                  <a:ext cx="1266531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957576" y="207495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208593" y="171382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23704" y="1460464"/>
                  <a:ext cx="138093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730084" y="1260805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4009779" y="1069958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29845" y="98818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056678" y="1335812"/>
                  <a:ext cx="138625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618371" y="3293695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UTM Avo" panose="02040603050506020204" pitchFamily="18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UTM Avo" panose="02040603050506020204" pitchFamily="18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UTM Avo" panose="02040603050506020204" pitchFamily="18" charset="0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  <a:latin typeface="UTM Avo" panose="02040603050506020204" pitchFamily="18" charset="0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  <a:latin typeface="UTM Avo" panose="02040603050506020204" pitchFamily="18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80045" y="427236"/>
            <a:ext cx="4169705" cy="3123903"/>
            <a:chOff x="349117" y="-61679"/>
            <a:chExt cx="4169705" cy="3123903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atin typeface="UTM Avo" panose="02040603050506020204" pitchFamily="18" charset="0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952285" y="1828452"/>
                <a:ext cx="3566537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>
                    <a:latin typeface="UTM Avo" panose="02040603050506020204" pitchFamily="18" charset="0"/>
                  </a:rPr>
                  <a:t>11 – 3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647168" flipH="1">
              <a:off x="349117" y="-61679"/>
              <a:ext cx="1692321" cy="1692321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841984" y="357751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793000" y="360464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362561" y="4387527"/>
            <a:ext cx="2843571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UTM Avo" panose="02040603050506020204" pitchFamily="18" charset="0"/>
                <a:ea typeface="华康方圆体W7(P)" pitchFamily="82" charset="-122"/>
                <a:cs typeface="Arial" panose="020B0604020202020204" pitchFamily="34" charset="0"/>
              </a:rPr>
              <a:t>8</a:t>
            </a:r>
            <a:endParaRPr lang="zh-CN" altLang="en-US" sz="4800" b="1" kern="0" dirty="0">
              <a:solidFill>
                <a:schemeClr val="bg1"/>
              </a:solidFill>
              <a:latin typeface="UTM Avo" panose="02040603050506020204" pitchFamily="18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  <p:grpSp>
        <p:nvGrpSpPr>
          <p:cNvPr id="917" name="Group 916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30283" y="602353"/>
            <a:ext cx="5464936" cy="5354834"/>
            <a:chOff x="2528327" y="497566"/>
            <a:chExt cx="5988834" cy="5868177"/>
          </a:xfrm>
        </p:grpSpPr>
        <p:grpSp>
          <p:nvGrpSpPr>
            <p:cNvPr id="918" name="Group 917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923" name="Group 922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925" name="Group 924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30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1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2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3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4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5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6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7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8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9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0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1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2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3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4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5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6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7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8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9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0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1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2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3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4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5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6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7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8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9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0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1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2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3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4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5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6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7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8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9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0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1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2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3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4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5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6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7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8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9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0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1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2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3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4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5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6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7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8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9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0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1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2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3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4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5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6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7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8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9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0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1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2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3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4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5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6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7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8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9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0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1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2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3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4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5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6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7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8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9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1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2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3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4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6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7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8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9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1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2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3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4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5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6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7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8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9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0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1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2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3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4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5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6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7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8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9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0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1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2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3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4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5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6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7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8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9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0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1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2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3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4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5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6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7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8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9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0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1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2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3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4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5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6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7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8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9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0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1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2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3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4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5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6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7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8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9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0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1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2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3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4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5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6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7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8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9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0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1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2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3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4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5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6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7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8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9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0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1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2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3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4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5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6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7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8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9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0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1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2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3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4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5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6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7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8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9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0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1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2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3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4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5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6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7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8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9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0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1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2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3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4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5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6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7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8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9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0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1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2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3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4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5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6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7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8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9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0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1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2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3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4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5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6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7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8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9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0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1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2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3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5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6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7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8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0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1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2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3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5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6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7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8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9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0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1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2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3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4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5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6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7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8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9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0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1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2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3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4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5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6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7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8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9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0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1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2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3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4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5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6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7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8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9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0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1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2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3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4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5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6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7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8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9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0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1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2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3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4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5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6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7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9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0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1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2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4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5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6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7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9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0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1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2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4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5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6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7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9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0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1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2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3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4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5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6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7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8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9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0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1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2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3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4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5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6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7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8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9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0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1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3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4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5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6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8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9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0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1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2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3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4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5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6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7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8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9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0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2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3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4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5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6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7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8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9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1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2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3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4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5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6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7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8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9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0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1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2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3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4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5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6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7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8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9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0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1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2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3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4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5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6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7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8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9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0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1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2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3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4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5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6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7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8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9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0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1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2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3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4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5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6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7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8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9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0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1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2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3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4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5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6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7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8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9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0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1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2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3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4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5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6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7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8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9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0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1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2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3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4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5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6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7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8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9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0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1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2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3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4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5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6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7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8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9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0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1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2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3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4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5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6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7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8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9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0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1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2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3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4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5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6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7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8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9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0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1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2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3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4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5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6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7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8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9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0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1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2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3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4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5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6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7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8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9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1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2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3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4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6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7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8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9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1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2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3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4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6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7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8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9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0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1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2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3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4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5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6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7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8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9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0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1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2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3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4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5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6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7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8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9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0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1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2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3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4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5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6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7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8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9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0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1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2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3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4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5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6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7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8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9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0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1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2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3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4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5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6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7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8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9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0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1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2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3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4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5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6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7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8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9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0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1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2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3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4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5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6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7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8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9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0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1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2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3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4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5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6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7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8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9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0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1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2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3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4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5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6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7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8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9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0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1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2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3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4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5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6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7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8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9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0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1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2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3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4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5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6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7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8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9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0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1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2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3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4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5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6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7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8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9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0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1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2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3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4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5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6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7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8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9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0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1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2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3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4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5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6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7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8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9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0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1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2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3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4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5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6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7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8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9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0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1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2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3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4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5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6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7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8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9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0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1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2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3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4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5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6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7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8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9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0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1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2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3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4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5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6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7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8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9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0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1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2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3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4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5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6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7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8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9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0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1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2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3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4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5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6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7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8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9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0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1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2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3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4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5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6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7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8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9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0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1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2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3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4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5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6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7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8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9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0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1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2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3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4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5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6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7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8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9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0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1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2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3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4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5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6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7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8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9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0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1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2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3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4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5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6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7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8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9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0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1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2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3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4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5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6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7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8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9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0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1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2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3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4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5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6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7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8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9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0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1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2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3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4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5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6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7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8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9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0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1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2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3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4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5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6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7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</p:grpSp>
            <p:sp>
              <p:nvSpPr>
                <p:cNvPr id="926" name="Oval 925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UTM Avo" panose="02040603050506020204" pitchFamily="18" charset="0"/>
                  </a:endParaRPr>
                </a:p>
              </p:txBody>
            </p:sp>
            <p:sp>
              <p:nvSpPr>
                <p:cNvPr id="927" name="TextBox 926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470021" y="1505994"/>
                  <a:ext cx="1179182" cy="33728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P. M.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28" name="TextBox 927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Vân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29" name="TextBox 928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930" name="TextBox 929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Đỗ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1" name="TextBox 930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2" name="TextBox 931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3" name="TextBox 932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6970631" y="3635341"/>
                  <a:ext cx="141257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4" name="TextBox 933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470621" y="4194829"/>
                  <a:ext cx="182319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      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 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5" name="TextBox 934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572362" y="457548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Khang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6" name="TextBox 935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Mạnh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Đạt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7" name="TextBox 936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323927" y="4920603"/>
                  <a:ext cx="148788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Đăng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Huân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8" name="TextBox 937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Huy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9" name="TextBox 938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811878" y="5165046"/>
                  <a:ext cx="1231198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Khuê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40" name="TextBox 939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Trung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Kiên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41" name="TextBox 940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17779" y="5365972"/>
                  <a:ext cx="124514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An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Nguyên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34" name="TextBox 1233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Hương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Mai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55" name="TextBox 1254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03270" y="5407798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Linh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63" name="TextBox 136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52585" y="5052020"/>
                  <a:ext cx="137520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   An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Nhiên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64" name="TextBox 1363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Trang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67" name="TextBox 1366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Trinh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68" name="TextBox 1367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Trọng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71" name="TextBox 1370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83404" y="3968910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Như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Ý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72" name="TextBox 1371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1803" y="3638745"/>
                  <a:ext cx="148663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Vương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75" name="TextBox 1374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     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Thụy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Vân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14" name="TextBox 1813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15" name="TextBox 1814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34482" y="2612015"/>
                  <a:ext cx="132816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Đình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Tú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16" name="TextBox 1815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946805" y="2057374"/>
                  <a:ext cx="146529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Nam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17" name="TextBox 1816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256633" y="1724349"/>
                  <a:ext cx="146529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18" name="TextBox 1817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6141" y="1456982"/>
                  <a:ext cx="137032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19" name="TextBox 1818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729366" y="1258702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0" name="TextBox 1819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4050650" y="1085814"/>
                  <a:ext cx="144664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3" name="TextBox 1822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23132" y="1010244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4" name="TextBox 1823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ND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Ạnh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5" name="TextBox 1824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NBD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6" name="TextBox 1825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768593" y="987561"/>
                  <a:ext cx="1247808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Thu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7" name="TextBox 1826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36618" y="1076680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Việt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8" name="TextBox 1827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040117" y="1372055"/>
                  <a:ext cx="1381919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9" name="TextBox 1828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113031" y="3283779"/>
                  <a:ext cx="133899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Tiến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Dũng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924" name="TextBox 923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 smtClean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Tiến</a:t>
                </a:r>
                <a:r>
                  <a:rPr lang="en-US" b="1" dirty="0" smtClean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 </a:t>
                </a:r>
                <a:r>
                  <a:rPr lang="en-US" b="1" dirty="0" err="1" smtClean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Vinh</a:t>
                </a:r>
                <a:endParaRPr lang="en-US" b="1" dirty="0">
                  <a:solidFill>
                    <a:schemeClr val="bg1"/>
                  </a:solidFill>
                  <a:latin typeface="UTM Avo" panose="02040603050506020204" pitchFamily="18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919" name="TextBox 918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 smtClean="0">
                  <a:latin typeface="UTM Avo" panose="02040603050506020204" pitchFamily="18" charset="0"/>
                  <a:cs typeface="Arial" panose="020B0604020202020204" pitchFamily="34" charset="0"/>
                </a:rPr>
                <a:t>Duy</a:t>
              </a:r>
              <a:r>
                <a:rPr lang="en-US" b="1" dirty="0" smtClean="0">
                  <a:latin typeface="UTM Avo" panose="02040603050506020204" pitchFamily="18" charset="0"/>
                  <a:cs typeface="Arial" panose="020B0604020202020204" pitchFamily="34" charset="0"/>
                </a:rPr>
                <a:t> </a:t>
              </a:r>
              <a:r>
                <a:rPr lang="en-US" b="1" dirty="0" err="1" smtClean="0">
                  <a:latin typeface="UTM Avo" panose="02040603050506020204" pitchFamily="18" charset="0"/>
                  <a:cs typeface="Arial" panose="020B0604020202020204" pitchFamily="34" charset="0"/>
                </a:rPr>
                <a:t>Phong</a:t>
              </a:r>
              <a:endParaRPr lang="en-US" b="1" dirty="0">
                <a:latin typeface="UTM Avo" panose="02040603050506020204" pitchFamily="18" charset="0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235283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151" restart="whenNotActive" fill="hold" evtFilter="cancelBubble" nodeType="interactiveSeq">
                <p:stCondLst>
                  <p:cond evt="onClick" delay="0">
                    <p:tgtEl>
                      <p:spTgt spid="9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2" fill="hold">
                      <p:stCondLst>
                        <p:cond delay="0"/>
                      </p:stCondLst>
                      <p:childTnLst>
                        <p:par>
                          <p:cTn id="153" fill="hold">
                            <p:stCondLst>
                              <p:cond delay="0"/>
                            </p:stCondLst>
                            <p:childTnLst>
                              <p:par>
                                <p:cTn id="154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55" dur="750" fill="hold"/>
                                        <p:tgtEl>
                                          <p:spTgt spid="9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hacCacVongQuayCuaChiecNonKyDieu-VA-6226417 (vide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" fill="hold">
                      <p:stCondLst>
                        <p:cond delay="indefinite"/>
                      </p:stCondLst>
                      <p:childTnLst>
                        <p:par>
                          <p:cTn id="157" fill="hold">
                            <p:stCondLst>
                              <p:cond delay="0"/>
                            </p:stCondLst>
                            <p:childTnLst>
                              <p:par>
                                <p:cTn id="15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7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UTM Avo" panose="02040603050506020204" pitchFamily="18" charset="0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Quốc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521843" y="4186880"/>
                  <a:ext cx="173068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Phạm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Vũ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319920" y="4850995"/>
                  <a:ext cx="138645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Tuệ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Quỳnh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386358" y="5217777"/>
                  <a:ext cx="131126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Đức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Lâm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11602" y="5064488"/>
                  <a:ext cx="141370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Hồng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Hạnh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Hưng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Khải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Khanh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Kiệt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Lâm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Phương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39899" y="2627240"/>
                  <a:ext cx="136421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947119" y="2045252"/>
                  <a:ext cx="146529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89833" y="1683284"/>
                  <a:ext cx="146529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Ngân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493877" y="1447807"/>
                  <a:ext cx="1424771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79519" y="1208972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Tâm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Tuấn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Thảo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Thanh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Trúc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Nhã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Uyên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Hà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Tường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068547" y="1329042"/>
                  <a:ext cx="137052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Thảo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Thế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Mỹ</a:t>
                </a:r>
                <a:r>
                  <a: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Vĩnh</a:t>
              </a:r>
              <a:r>
                <a:rPr lang="en-US" b="1" dirty="0">
                  <a:latin typeface="UTM Avo" panose="02040603050506020204" pitchFamily="18" charset="0"/>
                  <a:cs typeface="Arial" panose="020B0604020202020204" pitchFamily="34" charset="0"/>
                </a:rPr>
                <a:t> </a:t>
              </a:r>
              <a:r>
                <a:rPr lang="en-US" b="1" dirty="0" err="1">
                  <a:latin typeface="UTM Avo" panose="02040603050506020204" pitchFamily="18" charset="0"/>
                  <a:cs typeface="Arial" panose="020B0604020202020204" pitchFamily="34" charset="0"/>
                </a:rPr>
                <a:t>Hoàn</a:t>
              </a:r>
              <a:endParaRPr lang="en-US" b="1" dirty="0">
                <a:latin typeface="UTM Avo" panose="02040603050506020204" pitchFamily="18" charset="0"/>
                <a:cs typeface="Arial" panose="020B0604020202020204" pitchFamily="34" charset="0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  <a:latin typeface="UTM Avo" panose="02040603050506020204" pitchFamily="18" charset="0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UTM Avo" panose="02040603050506020204" pitchFamily="18" charset="0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>
                <a:solidFill>
                  <a:schemeClr val="bg1"/>
                </a:solidFill>
                <a:latin typeface="UTM Avo" panose="02040603050506020204" pitchFamily="18" charset="0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  <a:latin typeface="UTM Avo" panose="02040603050506020204" pitchFamily="18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119719" cy="2879762"/>
            <a:chOff x="399103" y="182462"/>
            <a:chExt cx="4119719" cy="287976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UTM Avo" panose="02040603050506020204" pitchFamily="18" charset="0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952285" y="1828452"/>
                <a:ext cx="3566537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5400" b="1" dirty="0">
                    <a:latin typeface="UTM Avo" panose="02040603050506020204" pitchFamily="18" charset="0"/>
                  </a:rPr>
                  <a:t>14 – 7 = ?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2534" y="4314333"/>
            <a:ext cx="2843571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800" b="1" kern="0" dirty="0">
                <a:solidFill>
                  <a:schemeClr val="bg1"/>
                </a:solidFill>
                <a:latin typeface="UTM Avo" panose="02040603050506020204" pitchFamily="18" charset="0"/>
                <a:ea typeface="华康方圆体W7(P)" pitchFamily="82" charset="-122"/>
                <a:cs typeface="Arial" panose="020B0604020202020204" pitchFamily="34" charset="0"/>
              </a:rPr>
              <a:t>7</a:t>
            </a:r>
            <a:endParaRPr lang="zh-CN" altLang="en-US" sz="4800" b="1" kern="0" dirty="0">
              <a:solidFill>
                <a:schemeClr val="bg1"/>
              </a:solidFill>
              <a:latin typeface="UTM Avo" panose="02040603050506020204" pitchFamily="18" charset="0"/>
              <a:ea typeface="华康方圆体W7(P)" pitchFamily="82" charset="-122"/>
              <a:cs typeface="Arial" panose="020B0604020202020204" pitchFamily="34" charset="0"/>
            </a:endParaRPr>
          </a:p>
        </p:txBody>
      </p:sp>
      <p:grpSp>
        <p:nvGrpSpPr>
          <p:cNvPr id="917" name="Group 916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30283" y="602353"/>
            <a:ext cx="5464936" cy="5354834"/>
            <a:chOff x="2528327" y="497566"/>
            <a:chExt cx="5988834" cy="5868177"/>
          </a:xfrm>
        </p:grpSpPr>
        <p:grpSp>
          <p:nvGrpSpPr>
            <p:cNvPr id="918" name="Group 917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923" name="Group 922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925" name="Group 924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30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1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2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3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4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5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6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7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8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39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0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1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2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3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4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5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6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7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8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49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0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1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2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3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4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5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6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7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8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59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0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1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2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3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4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5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6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7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8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69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0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1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2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3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4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5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6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7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8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79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0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1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2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3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4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5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6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7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8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89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0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1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2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3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4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5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6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7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8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899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0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1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2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3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4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5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6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7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8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09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0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1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2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3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4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5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6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7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8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19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1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2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3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4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6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7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8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29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1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2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3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4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5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6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7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8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39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0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1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2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3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4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5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6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7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8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49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0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1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2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3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4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5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6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7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8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59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0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1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2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3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4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5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6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7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8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69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0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1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2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3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4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5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6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7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8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79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0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1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2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3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4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5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6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7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8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89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0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1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2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3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4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5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6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7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8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1999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0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1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2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3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4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5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6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7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8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09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0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1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2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3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4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5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6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7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8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19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0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1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2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3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4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5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6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7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8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29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0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1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2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3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4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5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6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7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8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39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0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1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2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3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4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5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6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7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8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49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0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1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2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3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4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5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6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7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8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59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0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1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2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3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4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5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6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7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8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69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0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1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2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3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5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6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7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8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7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0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1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2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3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5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6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7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8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89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0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1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2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3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4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5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6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7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8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099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0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1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2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3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4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5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6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7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8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09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0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1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2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3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4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5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6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7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8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19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0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1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2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3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4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5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6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7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8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29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0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1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2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3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4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5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6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7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39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0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1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2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4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5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6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7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49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0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1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2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4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5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6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7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59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0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1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2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3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4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5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6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7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8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69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0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1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2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3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4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5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6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7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8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79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0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1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3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4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5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6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8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89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0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1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2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3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4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5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6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7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8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199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0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2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3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4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5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6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7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8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09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1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2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3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4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5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6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7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8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19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0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1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2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3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4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5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6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7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8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29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0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1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2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3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4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5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6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7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8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39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0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1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2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3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4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5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6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7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8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49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0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1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2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3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4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5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6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7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8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59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0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1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2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3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4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5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6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7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8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69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0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1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2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3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4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5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6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7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8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79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0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1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2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3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4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5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6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7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8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89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0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1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2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3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4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5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6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7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8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299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0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1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2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3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4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5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6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7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8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09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0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1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2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3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4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5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6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7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8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19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0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1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2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3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4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5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6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7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8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29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0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1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2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3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4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5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6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7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8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39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1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2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3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4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6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7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8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49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1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2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3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4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6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7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8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59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0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1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2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3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4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5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6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7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8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69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0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1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2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3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4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5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6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7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8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79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0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1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2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3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4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5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6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7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8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89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0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1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2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3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4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5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6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7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8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399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0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1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2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3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4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5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6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7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8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09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0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1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2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3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4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5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6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7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8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19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0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1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2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3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4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5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6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7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8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29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0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1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2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3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4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5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6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7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8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39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0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1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2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3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4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5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6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7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8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49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0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1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2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3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4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5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6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7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8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59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0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1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2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3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4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5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6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7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8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69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0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1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2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3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4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5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6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7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8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79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0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1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2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3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4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5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6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7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8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89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0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1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2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3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4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5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6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7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8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499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0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1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2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3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4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5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6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7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8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09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0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1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2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3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4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5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6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7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8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19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0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1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2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3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4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5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6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7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8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29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0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1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2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3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4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5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6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7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8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39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0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1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2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3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4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5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6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7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8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49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0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1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2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3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4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5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6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7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8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59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0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1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2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3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4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5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6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7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8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69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0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1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2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3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4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5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6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7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8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79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0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1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2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3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4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5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6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7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8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89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0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1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2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3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4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5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6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7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8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599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0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1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2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3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4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5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6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7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8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09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0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1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2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3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4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5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6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7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8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19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0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1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2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3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4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5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6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7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8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29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0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1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2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3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4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5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6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7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8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39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0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1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2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3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4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5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6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  <p:sp>
                <p:nvSpPr>
                  <p:cNvPr id="2647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 dirty="0">
                      <a:latin typeface="UTM Avo" panose="02040603050506020204" pitchFamily="18" charset="0"/>
                    </a:endParaRPr>
                  </a:p>
                </p:txBody>
              </p:sp>
            </p:grpSp>
            <p:sp>
              <p:nvSpPr>
                <p:cNvPr id="926" name="Oval 925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UTM Avo" panose="02040603050506020204" pitchFamily="18" charset="0"/>
                  </a:endParaRPr>
                </a:p>
              </p:txBody>
            </p:sp>
            <p:sp>
              <p:nvSpPr>
                <p:cNvPr id="927" name="TextBox 926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470021" y="1505994"/>
                  <a:ext cx="1179182" cy="337282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P. M.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28" name="TextBox 927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Vân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29" name="TextBox 928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latin typeface="UTM Avo" panose="02040603050506020204" pitchFamily="18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>
                      <a:latin typeface="UTM Avo" panose="02040603050506020204" pitchFamily="18" charset="0"/>
                      <a:cs typeface="Arial" panose="020B0604020202020204" pitchFamily="34" charset="0"/>
                    </a:rPr>
                    <a:t> Anh</a:t>
                  </a:r>
                </a:p>
              </p:txBody>
            </p:sp>
            <p:sp>
              <p:nvSpPr>
                <p:cNvPr id="930" name="TextBox 929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Đỗ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1" name="TextBox 930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2" name="TextBox 931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Châu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3" name="TextBox 932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6970631" y="3635341"/>
                  <a:ext cx="141257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Thùy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Dương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4" name="TextBox 933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470621" y="4194829"/>
                  <a:ext cx="1823192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      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Hoàng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 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5" name="TextBox 934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572362" y="457548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Nhật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Khang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6" name="TextBox 935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Mạnh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Đạt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7" name="TextBox 936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323927" y="4920603"/>
                  <a:ext cx="1487885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Đăng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Huân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8" name="TextBox 937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Huy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39" name="TextBox 938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811878" y="5165046"/>
                  <a:ext cx="1231198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Khuê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40" name="TextBox 939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Trung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Kiên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941" name="TextBox 940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17779" y="5365972"/>
                  <a:ext cx="1245147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An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Nguyên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34" name="TextBox 1233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Hương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Mai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255" name="TextBox 1254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03270" y="5407798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Gia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Linh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63" name="TextBox 136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52585" y="5052020"/>
                  <a:ext cx="137520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   An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Nhiên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64" name="TextBox 1363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Trang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67" name="TextBox 1366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Trinh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68" name="TextBox 1367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Đức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Trọng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71" name="TextBox 1370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83404" y="3968910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Như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Ý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72" name="TextBox 1371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1803" y="3638745"/>
                  <a:ext cx="148663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Vương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75" name="TextBox 1374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     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Thụy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Vân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14" name="TextBox 1813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An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15" name="TextBox 1814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34482" y="2612015"/>
                  <a:ext cx="1328163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Đình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Tú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16" name="TextBox 1815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946805" y="2057374"/>
                  <a:ext cx="146529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Nam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17" name="TextBox 1816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256633" y="1724349"/>
                  <a:ext cx="146529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18" name="TextBox 1817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6141" y="1456982"/>
                  <a:ext cx="137032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19" name="TextBox 1818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729366" y="1258702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Khánh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0" name="TextBox 1819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4050650" y="1085814"/>
                  <a:ext cx="1446640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nh </a:t>
                  </a:r>
                  <a:r>
                    <a:rPr lang="en-US" b="1" dirty="0" err="1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Thành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3" name="TextBox 1822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23132" y="1010244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Minh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4" name="TextBox 1823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ND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Ạnh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5" name="TextBox 1824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NBD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6" name="TextBox 1825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768593" y="987561"/>
                  <a:ext cx="1247808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Thu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7" name="TextBox 1826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36618" y="1076680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Việt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Anh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8" name="TextBox 1827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040117" y="1372055"/>
                  <a:ext cx="1381919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Bảo</a:t>
                  </a:r>
                  <a:r>
                    <a:rPr lang="en-US" b="1" dirty="0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latin typeface="UTM Avo" panose="02040603050506020204" pitchFamily="18" charset="0"/>
                      <a:cs typeface="Arial" panose="020B0604020202020204" pitchFamily="34" charset="0"/>
                    </a:rPr>
                    <a:t>Ngọc</a:t>
                  </a:r>
                  <a:endParaRPr lang="en-US" b="1" dirty="0"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29" name="TextBox 1828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113031" y="3283779"/>
                  <a:ext cx="1338994" cy="33728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Tiến</a:t>
                  </a:r>
                  <a:r>
                    <a:rPr lang="en-US" b="1" dirty="0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 </a:t>
                  </a:r>
                  <a:r>
                    <a:rPr lang="en-US" b="1" dirty="0" err="1" smtClean="0">
                      <a:solidFill>
                        <a:schemeClr val="bg1"/>
                      </a:solidFill>
                      <a:latin typeface="UTM Avo" panose="02040603050506020204" pitchFamily="18" charset="0"/>
                      <a:cs typeface="Arial" panose="020B0604020202020204" pitchFamily="34" charset="0"/>
                    </a:rPr>
                    <a:t>Dũng</a:t>
                  </a:r>
                  <a:endParaRPr lang="en-US" b="1" dirty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924" name="TextBox 923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err="1" smtClean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Tiến</a:t>
                </a:r>
                <a:r>
                  <a:rPr lang="en-US" b="1" dirty="0" smtClean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 </a:t>
                </a:r>
                <a:r>
                  <a:rPr lang="en-US" b="1" dirty="0" err="1" smtClean="0">
                    <a:solidFill>
                      <a:schemeClr val="bg1"/>
                    </a:solidFill>
                    <a:latin typeface="UTM Avo" panose="02040603050506020204" pitchFamily="18" charset="0"/>
                    <a:cs typeface="Arial" panose="020B0604020202020204" pitchFamily="34" charset="0"/>
                  </a:rPr>
                  <a:t>Vinh</a:t>
                </a:r>
                <a:endParaRPr lang="en-US" b="1" dirty="0">
                  <a:solidFill>
                    <a:schemeClr val="bg1"/>
                  </a:solidFill>
                  <a:latin typeface="UTM Avo" panose="02040603050506020204" pitchFamily="18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919" name="TextBox 918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b="1" dirty="0" err="1" smtClean="0">
                  <a:latin typeface="UTM Avo" panose="02040603050506020204" pitchFamily="18" charset="0"/>
                  <a:cs typeface="Arial" panose="020B0604020202020204" pitchFamily="34" charset="0"/>
                </a:rPr>
                <a:t>Duy</a:t>
              </a:r>
              <a:r>
                <a:rPr lang="en-US" b="1" dirty="0" smtClean="0">
                  <a:latin typeface="UTM Avo" panose="02040603050506020204" pitchFamily="18" charset="0"/>
                  <a:cs typeface="Arial" panose="020B0604020202020204" pitchFamily="34" charset="0"/>
                </a:rPr>
                <a:t> </a:t>
              </a:r>
              <a:r>
                <a:rPr lang="en-US" b="1" dirty="0" err="1" smtClean="0">
                  <a:latin typeface="UTM Avo" panose="02040603050506020204" pitchFamily="18" charset="0"/>
                  <a:cs typeface="Arial" panose="020B0604020202020204" pitchFamily="34" charset="0"/>
                </a:rPr>
                <a:t>Phong</a:t>
              </a:r>
              <a:endParaRPr lang="en-US" b="1" dirty="0">
                <a:latin typeface="UTM Avo" panose="02040603050506020204" pitchFamily="18" charset="0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680112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151" restart="whenNotActive" fill="hold" evtFilter="cancelBubble" nodeType="interactiveSeq">
                <p:stCondLst>
                  <p:cond evt="onClick" delay="0">
                    <p:tgtEl>
                      <p:spTgt spid="9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2" fill="hold">
                      <p:stCondLst>
                        <p:cond delay="0"/>
                      </p:stCondLst>
                      <p:childTnLst>
                        <p:par>
                          <p:cTn id="153" fill="hold">
                            <p:stCondLst>
                              <p:cond delay="0"/>
                            </p:stCondLst>
                            <p:childTnLst>
                              <p:par>
                                <p:cTn id="154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55" dur="750" fill="hold"/>
                                        <p:tgtEl>
                                          <p:spTgt spid="9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hacCacVongQuayCuaChiecNonKyDieu-VA-6226417 (vide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" fill="hold">
                      <p:stCondLst>
                        <p:cond delay="indefinite"/>
                      </p:stCondLst>
                      <p:childTnLst>
                        <p:par>
                          <p:cTn id="157" fill="hold">
                            <p:stCondLst>
                              <p:cond delay="0"/>
                            </p:stCondLst>
                            <p:childTnLst>
                              <p:par>
                                <p:cTn id="15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17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Shape 2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" name="Picture 53">
            <a:extLst>
              <a:ext uri="{FF2B5EF4-FFF2-40B4-BE49-F238E27FC236}">
                <a16:creationId xmlns:a16="http://schemas.microsoft.com/office/drawing/2014/main" id="{BFBC3128-EF66-48CC-8B5E-1B816DC268A2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42041" b="93878" l="11266" r="57956">
                        <a14:foregroundMark x1="11498" y1="55102" x2="11498" y2="55102"/>
                        <a14:foregroundMark x1="57027" y1="87551" x2="57027" y2="87551"/>
                        <a14:foregroundMark x1="57375" y1="66327" x2="57375" y2="66327"/>
                        <a14:foregroundMark x1="57724" y1="54898" x2="57724" y2="54898"/>
                        <a14:foregroundMark x1="51916" y1="45510" x2="51916" y2="45510"/>
                        <a14:foregroundMark x1="52033" y1="43265" x2="52033" y2="43265"/>
                        <a14:foregroundMark x1="18235" y1="42041" x2="18235" y2="42041"/>
                        <a14:foregroundMark x1="55981" y1="70000" x2="55981" y2="70000"/>
                        <a14:foregroundMark x1="56214" y1="73061" x2="56214" y2="73061"/>
                        <a14:foregroundMark x1="57956" y1="57143" x2="57956" y2="57143"/>
                        <a14:foregroundMark x1="57956" y1="59796" x2="57956" y2="59796"/>
                        <a14:foregroundMark x1="57143" y1="56531" x2="57143" y2="56531"/>
                        <a14:foregroundMark x1="18235" y1="50816" x2="30662" y2="53265"/>
                        <a14:foregroundMark x1="25552" y1="51837" x2="34495" y2="51633"/>
                        <a14:foregroundMark x1="34495" y1="51633" x2="52613" y2="52449"/>
                        <a14:foregroundMark x1="32404" y1="51837" x2="50755" y2="51837"/>
                        <a14:foregroundMark x1="29849" y1="51837" x2="50639" y2="53469"/>
                      </a14:backgroundRemoval>
                    </a14:imgEffect>
                  </a14:imgLayer>
                </a14:imgProps>
              </a:ext>
            </a:extLst>
          </a:blip>
          <a:srcRect l="8286" t="42378" r="38725" b="5769"/>
          <a:stretch/>
        </p:blipFill>
        <p:spPr>
          <a:xfrm>
            <a:off x="2254102" y="-85061"/>
            <a:ext cx="8128148" cy="5295235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2BE8A034-9A99-46AC-984C-F265F5B7B527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b="1534"/>
          <a:stretch/>
        </p:blipFill>
        <p:spPr>
          <a:xfrm>
            <a:off x="-1515308" y="2778199"/>
            <a:ext cx="5457825" cy="407980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30524513-7651-44A5-82C0-2528116A9BEC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8379" b="90995" l="8696" r="89777">
                        <a14:foregroundMark x1="8696" y1="34847" x2="8696" y2="34847"/>
                        <a14:foregroundMark x1="57109" y1="90995" x2="57109" y2="90995"/>
                        <a14:foregroundMark x1="41833" y1="68520" x2="41833" y2="68520"/>
                        <a14:foregroundMark x1="34783" y1="58888" x2="34783" y2="58888"/>
                        <a14:foregroundMark x1="36193" y1="51292" x2="36193" y2="51292"/>
                        <a14:foregroundMark x1="39953" y1="36413" x2="39953" y2="36413"/>
                        <a14:foregroundMark x1="29495" y1="35944" x2="54642" y2="33046"/>
                        <a14:foregroundMark x1="54642" y1="33046" x2="52291" y2="35004"/>
                        <a14:foregroundMark x1="59929" y1="26938" x2="55229" y2="40564"/>
                        <a14:foregroundMark x1="55229" y1="40564" x2="40423" y2="40955"/>
                        <a14:foregroundMark x1="40423" y1="40955" x2="39013" y2="42600"/>
                        <a14:foregroundMark x1="23149" y1="35317" x2="29495" y2="42756"/>
                        <a14:foregroundMark x1="29495" y1="42756" x2="37720" y2="36100"/>
                        <a14:foregroundMark x1="37720" y1="36100" x2="34078" y2="37197"/>
                        <a14:foregroundMark x1="57814" y1="22788" x2="57814" y2="22788"/>
                        <a14:foregroundMark x1="56404" y1="25607" x2="56404" y2="22475"/>
                        <a14:foregroundMark x1="56404" y1="21378" x2="56404" y2="21378"/>
                        <a14:foregroundMark x1="56169" y1="21378" x2="56169" y2="21378"/>
                        <a14:foregroundMark x1="55699" y1="8379" x2="55699" y2="8379"/>
                        <a14:foregroundMark x1="42656" y1="19264" x2="42656" y2="19264"/>
                        <a14:foregroundMark x1="44066" y1="17228" x2="44066" y2="17228"/>
                        <a14:foregroundMark x1="38073" y1="16915" x2="38073" y2="16915"/>
                      </a14:backgroundRemoval>
                    </a14:imgEffect>
                  </a14:imgLayer>
                </a14:imgProps>
              </a:ext>
            </a:extLst>
          </a:blip>
          <a:srcRect t="1" b="32866"/>
          <a:stretch/>
        </p:blipFill>
        <p:spPr>
          <a:xfrm>
            <a:off x="9238690" y="3980047"/>
            <a:ext cx="2856836" cy="2877953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F826CE8D-FD26-44A3-AD6C-5CD024DD8043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260481" y="1523892"/>
            <a:ext cx="699559" cy="770985"/>
          </a:xfrm>
          <a:prstGeom prst="rect">
            <a:avLst/>
          </a:prstGeom>
        </p:spPr>
      </p:pic>
      <p:pic>
        <p:nvPicPr>
          <p:cNvPr id="36" name="Picture 35">
            <a:extLst>
              <a:ext uri="{FF2B5EF4-FFF2-40B4-BE49-F238E27FC236}">
                <a16:creationId xmlns:a16="http://schemas.microsoft.com/office/drawing/2014/main" id="{8D7CF120-C747-46A0-A17F-DD24B0233B4C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960040" y="1523892"/>
            <a:ext cx="699559" cy="770985"/>
          </a:xfrm>
          <a:prstGeom prst="rect">
            <a:avLst/>
          </a:prstGeom>
        </p:spPr>
      </p:pic>
      <p:pic>
        <p:nvPicPr>
          <p:cNvPr id="37" name="Picture 36">
            <a:extLst>
              <a:ext uri="{FF2B5EF4-FFF2-40B4-BE49-F238E27FC236}">
                <a16:creationId xmlns:a16="http://schemas.microsoft.com/office/drawing/2014/main" id="{415C54EA-9F08-4D32-8FF3-4ED5DA2ED8DE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42675" y="1523891"/>
            <a:ext cx="699559" cy="770985"/>
          </a:xfrm>
          <a:prstGeom prst="rect">
            <a:avLst/>
          </a:prstGeom>
        </p:spPr>
      </p:pic>
      <p:pic>
        <p:nvPicPr>
          <p:cNvPr id="39" name="Picture 38">
            <a:extLst>
              <a:ext uri="{FF2B5EF4-FFF2-40B4-BE49-F238E27FC236}">
                <a16:creationId xmlns:a16="http://schemas.microsoft.com/office/drawing/2014/main" id="{51822A2E-19E0-4870-B1D4-00E9A6FCFF98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379519" y="1523891"/>
            <a:ext cx="699559" cy="770985"/>
          </a:xfrm>
          <a:prstGeom prst="rect">
            <a:avLst/>
          </a:prstGeom>
        </p:spPr>
      </p:pic>
      <p:pic>
        <p:nvPicPr>
          <p:cNvPr id="40" name="Picture 39">
            <a:extLst>
              <a:ext uri="{FF2B5EF4-FFF2-40B4-BE49-F238E27FC236}">
                <a16:creationId xmlns:a16="http://schemas.microsoft.com/office/drawing/2014/main" id="{E2C38FE9-5F1A-4492-B781-F4F2852170A5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096000" y="1523890"/>
            <a:ext cx="699559" cy="770985"/>
          </a:xfrm>
          <a:prstGeom prst="rect">
            <a:avLst/>
          </a:prstGeom>
        </p:spPr>
      </p:pic>
      <p:pic>
        <p:nvPicPr>
          <p:cNvPr id="42" name="Picture 41">
            <a:extLst>
              <a:ext uri="{FF2B5EF4-FFF2-40B4-BE49-F238E27FC236}">
                <a16:creationId xmlns:a16="http://schemas.microsoft.com/office/drawing/2014/main" id="{7EBD727D-4441-462E-B99F-8B0ED8126F1B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812481" y="1523889"/>
            <a:ext cx="699559" cy="770985"/>
          </a:xfrm>
          <a:prstGeom prst="rect">
            <a:avLst/>
          </a:prstGeom>
        </p:spPr>
      </p:pic>
      <p:pic>
        <p:nvPicPr>
          <p:cNvPr id="59" name="Picture 58">
            <a:extLst>
              <a:ext uri="{FF2B5EF4-FFF2-40B4-BE49-F238E27FC236}">
                <a16:creationId xmlns:a16="http://schemas.microsoft.com/office/drawing/2014/main" id="{FDE86620-A6B9-4A2A-BE8C-B581F8E56D0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531104" y="1523888"/>
            <a:ext cx="699559" cy="770985"/>
          </a:xfrm>
          <a:prstGeom prst="rect">
            <a:avLst/>
          </a:prstGeom>
        </p:spPr>
      </p:pic>
      <p:pic>
        <p:nvPicPr>
          <p:cNvPr id="60" name="Picture 59">
            <a:extLst>
              <a:ext uri="{FF2B5EF4-FFF2-40B4-BE49-F238E27FC236}">
                <a16:creationId xmlns:a16="http://schemas.microsoft.com/office/drawing/2014/main" id="{90A8F74B-4A26-4E78-842E-FE281DAC3482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8224365" y="1523887"/>
            <a:ext cx="699559" cy="770985"/>
          </a:xfrm>
          <a:prstGeom prst="rect">
            <a:avLst/>
          </a:prstGeom>
        </p:spPr>
      </p:pic>
      <p:pic>
        <p:nvPicPr>
          <p:cNvPr id="61" name="Picture 60">
            <a:extLst>
              <a:ext uri="{FF2B5EF4-FFF2-40B4-BE49-F238E27FC236}">
                <a16:creationId xmlns:a16="http://schemas.microsoft.com/office/drawing/2014/main" id="{7D0D8FAA-9AE9-4D9A-8960-E575666C41AB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656140" y="2294876"/>
            <a:ext cx="699559" cy="770985"/>
          </a:xfrm>
          <a:prstGeom prst="rect">
            <a:avLst/>
          </a:prstGeom>
        </p:spPr>
      </p:pic>
      <p:pic>
        <p:nvPicPr>
          <p:cNvPr id="62" name="Picture 61">
            <a:extLst>
              <a:ext uri="{FF2B5EF4-FFF2-40B4-BE49-F238E27FC236}">
                <a16:creationId xmlns:a16="http://schemas.microsoft.com/office/drawing/2014/main" id="{AA034CB7-3E98-423C-9411-D1DB876BAE5B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355699" y="2294876"/>
            <a:ext cx="699559" cy="770985"/>
          </a:xfrm>
          <a:prstGeom prst="rect">
            <a:avLst/>
          </a:prstGeom>
        </p:spPr>
      </p:pic>
      <p:pic>
        <p:nvPicPr>
          <p:cNvPr id="63" name="Picture 62">
            <a:extLst>
              <a:ext uri="{FF2B5EF4-FFF2-40B4-BE49-F238E27FC236}">
                <a16:creationId xmlns:a16="http://schemas.microsoft.com/office/drawing/2014/main" id="{8F43695B-1BD9-48F6-AB03-B29C82A69DA3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038334" y="2294875"/>
            <a:ext cx="699559" cy="770985"/>
          </a:xfrm>
          <a:prstGeom prst="rect">
            <a:avLst/>
          </a:prstGeom>
        </p:spPr>
      </p:pic>
      <p:pic>
        <p:nvPicPr>
          <p:cNvPr id="64" name="Picture 63">
            <a:extLst>
              <a:ext uri="{FF2B5EF4-FFF2-40B4-BE49-F238E27FC236}">
                <a16:creationId xmlns:a16="http://schemas.microsoft.com/office/drawing/2014/main" id="{AAB3CC50-081E-4016-9CC3-DC7247E6EFD9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775178" y="2294875"/>
            <a:ext cx="699559" cy="770985"/>
          </a:xfrm>
          <a:prstGeom prst="rect">
            <a:avLst/>
          </a:prstGeom>
        </p:spPr>
      </p:pic>
      <p:pic>
        <p:nvPicPr>
          <p:cNvPr id="65" name="Picture 64">
            <a:extLst>
              <a:ext uri="{FF2B5EF4-FFF2-40B4-BE49-F238E27FC236}">
                <a16:creationId xmlns:a16="http://schemas.microsoft.com/office/drawing/2014/main" id="{0623572C-D6BA-49AA-8368-E7A3EF314C5B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491659" y="2294874"/>
            <a:ext cx="699559" cy="770985"/>
          </a:xfrm>
          <a:prstGeom prst="rect">
            <a:avLst/>
          </a:prstGeom>
        </p:spPr>
      </p:pic>
      <p:pic>
        <p:nvPicPr>
          <p:cNvPr id="66" name="Picture 65">
            <a:extLst>
              <a:ext uri="{FF2B5EF4-FFF2-40B4-BE49-F238E27FC236}">
                <a16:creationId xmlns:a16="http://schemas.microsoft.com/office/drawing/2014/main" id="{8EBC9EAE-2B27-4226-B186-E17A74F79D6C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208140" y="2294873"/>
            <a:ext cx="699559" cy="770985"/>
          </a:xfrm>
          <a:prstGeom prst="rect">
            <a:avLst/>
          </a:prstGeom>
        </p:spPr>
      </p:pic>
      <p:pic>
        <p:nvPicPr>
          <p:cNvPr id="67" name="Picture 66">
            <a:extLst>
              <a:ext uri="{FF2B5EF4-FFF2-40B4-BE49-F238E27FC236}">
                <a16:creationId xmlns:a16="http://schemas.microsoft.com/office/drawing/2014/main" id="{2C9FC1FF-BBE6-45F7-9F08-736239FEA437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926763" y="2294872"/>
            <a:ext cx="699559" cy="770985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E29693D8-E53F-47F7-A29E-2D2674A9A0E7}"/>
              </a:ext>
            </a:extLst>
          </p:cNvPr>
          <p:cNvSpPr txBox="1"/>
          <p:nvPr/>
        </p:nvSpPr>
        <p:spPr>
          <a:xfrm>
            <a:off x="6157044" y="764358"/>
            <a:ext cx="699559" cy="584775"/>
          </a:xfrm>
          <a:prstGeom prst="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3200" b="1" dirty="0">
                <a:solidFill>
                  <a:srgbClr val="0000FF"/>
                </a:solidFill>
                <a:latin typeface="UTM Avo" panose="02040603050506020204" pitchFamily="18" charset="0"/>
              </a:rPr>
              <a:t>15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E4DD1992-3DDE-4692-AC0A-B09F953882CB}"/>
              </a:ext>
            </a:extLst>
          </p:cNvPr>
          <p:cNvSpPr txBox="1"/>
          <p:nvPr/>
        </p:nvSpPr>
        <p:spPr>
          <a:xfrm>
            <a:off x="7379155" y="2489868"/>
            <a:ext cx="69955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solidFill>
                  <a:srgbClr val="0000FF"/>
                </a:solidFill>
                <a:latin typeface="UTM Avo" panose="02040603050506020204" pitchFamily="18" charset="0"/>
              </a:rPr>
              <a:t>9</a:t>
            </a:r>
          </a:p>
        </p:txBody>
      </p:sp>
      <p:pic>
        <p:nvPicPr>
          <p:cNvPr id="69" name="Picture 68">
            <a:extLst>
              <a:ext uri="{FF2B5EF4-FFF2-40B4-BE49-F238E27FC236}">
                <a16:creationId xmlns:a16="http://schemas.microsoft.com/office/drawing/2014/main" id="{8185E146-70BD-4856-97DB-F589D110DD1D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539173" y="955747"/>
            <a:ext cx="331591" cy="577021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16141B0E-324C-4BEB-AE1E-43C8DA7E5562}"/>
              </a:ext>
            </a:extLst>
          </p:cNvPr>
          <p:cNvSpPr/>
          <p:nvPr/>
        </p:nvSpPr>
        <p:spPr>
          <a:xfrm>
            <a:off x="4642676" y="5335481"/>
            <a:ext cx="3116408" cy="915502"/>
          </a:xfrm>
          <a:prstGeom prst="roundRect">
            <a:avLst/>
          </a:prstGeom>
          <a:solidFill>
            <a:srgbClr val="FFFF00"/>
          </a:solidFill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00FF"/>
                </a:solidFill>
                <a:latin typeface="UTM Avo" panose="02040603050506020204" pitchFamily="18" charset="0"/>
              </a:rPr>
              <a:t>15 – 9 = ?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0BD50B51-9180-41B8-87C4-D2BDA82DAFEF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311390" y="200827"/>
            <a:ext cx="1299572" cy="5635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619594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2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3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3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"/>
                            </p:stCondLst>
                            <p:childTnLst>
                              <p:par>
                                <p:cTn id="25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3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600"/>
                            </p:stCondLst>
                            <p:childTnLst>
                              <p:par>
                                <p:cTn id="30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3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3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900"/>
                            </p:stCondLst>
                            <p:childTnLst>
                              <p:par>
                                <p:cTn id="35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3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3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200"/>
                            </p:stCondLst>
                            <p:childTnLst>
                              <p:par>
                                <p:cTn id="40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3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3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500"/>
                            </p:stCondLst>
                            <p:childTnLst>
                              <p:par>
                                <p:cTn id="45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3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3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800"/>
                            </p:stCondLst>
                            <p:childTnLst>
                              <p:par>
                                <p:cTn id="50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3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3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100"/>
                            </p:stCondLst>
                            <p:childTnLst>
                              <p:par>
                                <p:cTn id="55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3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3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2400"/>
                            </p:stCondLst>
                            <p:childTnLst>
                              <p:par>
                                <p:cTn id="60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3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3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2700"/>
                            </p:stCondLst>
                            <p:childTnLst>
                              <p:par>
                                <p:cTn id="65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3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3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3000"/>
                            </p:stCondLst>
                            <p:childTnLst>
                              <p:par>
                                <p:cTn id="70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3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3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3300"/>
                            </p:stCondLst>
                            <p:childTnLst>
                              <p:par>
                                <p:cTn id="75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3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3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3600"/>
                            </p:stCondLst>
                            <p:childTnLst>
                              <p:par>
                                <p:cTn id="80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3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3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3900"/>
                            </p:stCondLst>
                            <p:childTnLst>
                              <p:par>
                                <p:cTn id="85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3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4200"/>
                            </p:stCondLst>
                            <p:childTnLst>
                              <p:par>
                                <p:cTn id="90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3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3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4500"/>
                            </p:stCondLst>
                            <p:childTnLst>
                              <p:par>
                                <p:cTn id="95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-2.22222E-6 L -0.00118 0.22153 " pathEditMode="relative" rAng="0" ptsTypes="AA">
                                      <p:cBhvr>
                                        <p:cTn id="103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5" y="11065"/>
                                    </p:animMotion>
                                  </p:childTnLst>
                                </p:cTn>
                              </p:par>
                              <p:par>
                                <p:cTn id="104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-2.22222E-6 L 0.00039 0.22153 " pathEditMode="relative" rAng="0" ptsTypes="AA">
                                      <p:cBhvr>
                                        <p:cTn id="105" dur="2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" y="11065"/>
                                    </p:animMotion>
                                  </p:childTnLst>
                                </p:cTn>
                              </p:par>
                              <p:par>
                                <p:cTn id="106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2.22222E-6 L -0.00052 0.22153 " pathEditMode="relative" rAng="0" ptsTypes="AA">
                                      <p:cBhvr>
                                        <p:cTn id="107" dur="2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" y="11065"/>
                                    </p:animMotion>
                                  </p:childTnLst>
                                </p:cTn>
                              </p:par>
                              <p:par>
                                <p:cTn id="10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-2.22222E-6 L -0.00222 0.22153 " pathEditMode="relative" rAng="0" ptsTypes="AA">
                                      <p:cBhvr>
                                        <p:cTn id="109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7" y="11065"/>
                                    </p:animMotion>
                                  </p:childTnLst>
                                </p:cTn>
                              </p:par>
                              <p:par>
                                <p:cTn id="110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-7.40741E-7 L -0.00065 0.19931 " pathEditMode="relative" rAng="0" ptsTypes="AA">
                                      <p:cBhvr>
                                        <p:cTn id="111" dur="2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" y="9954"/>
                                    </p:animMotion>
                                  </p:childTnLst>
                                </p:cTn>
                              </p:par>
                              <p:par>
                                <p:cTn id="11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-7.40741E-7 L -0.00065 0.20324 " pathEditMode="relative" rAng="0" ptsTypes="AA">
                                      <p:cBhvr>
                                        <p:cTn id="113" dur="2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" y="10162"/>
                                    </p:animMotion>
                                  </p:childTnLst>
                                </p:cTn>
                              </p:par>
                              <p:par>
                                <p:cTn id="114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7.40741E-7 L -0.00365 0.20718 " pathEditMode="relative" rAng="0" ptsTypes="AA">
                                      <p:cBhvr>
                                        <p:cTn id="115" dur="2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2" y="10347"/>
                                    </p:animMotion>
                                  </p:childTnLst>
                                </p:cTn>
                              </p:par>
                              <p:par>
                                <p:cTn id="116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-7.40741E-7 L -0.00377 0.21134 " pathEditMode="relative" rAng="0" ptsTypes="AA">
                                      <p:cBhvr>
                                        <p:cTn id="117" dur="2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5" y="10556"/>
                                    </p:animMotion>
                                  </p:childTnLst>
                                </p:cTn>
                              </p:par>
                              <p:par>
                                <p:cTn id="11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-7.40741E-7 L -0.00417 0.2125 " pathEditMode="relative" rAng="0" ptsTypes="AA">
                                      <p:cBhvr>
                                        <p:cTn id="119" dur="2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8" y="1062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2000"/>
                            </p:stCondLst>
                            <p:childTnLst>
                              <p:par>
                                <p:cTn id="121" presetID="50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3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5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8" dur="2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50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5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68" grpId="0"/>
      <p:bldP spid="2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46483394"/>
</p:tagLst>
</file>

<file path=ppt/theme/theme1.xml><?xml version="1.0" encoding="utf-8"?>
<a:theme xmlns:a="http://schemas.openxmlformats.org/drawingml/2006/main" name="1_Office Theme">
  <a:themeElements>
    <a:clrScheme name="Office Them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Office Theme">
    <a:dk1>
      <a:srgbClr val="000000"/>
    </a:dk1>
    <a:lt1>
      <a:srgbClr val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</a:themeOverride>
</file>

<file path=ppt/theme/themeOverride2.xml><?xml version="1.0" encoding="utf-8"?>
<a:themeOverride xmlns:a="http://schemas.openxmlformats.org/drawingml/2006/main">
  <a:clrScheme name="Office Theme">
    <a:dk1>
      <a:srgbClr val="000000"/>
    </a:dk1>
    <a:lt1>
      <a:srgbClr val="FFFFFF"/>
    </a:lt1>
    <a:dk2>
      <a:srgbClr val="44546A"/>
    </a:dk2>
    <a:lt2>
      <a:srgbClr val="E7E6E6"/>
    </a:lt2>
    <a:accent1>
      <a:srgbClr val="5B9BD5"/>
    </a:accent1>
    <a:accent2>
      <a:srgbClr val="ED7D31"/>
    </a:accent2>
    <a:accent3>
      <a:srgbClr val="A5A5A5"/>
    </a:accent3>
    <a:accent4>
      <a:srgbClr val="FFC000"/>
    </a:accent4>
    <a:accent5>
      <a:srgbClr val="4472C4"/>
    </a:accent5>
    <a:accent6>
      <a:srgbClr val="70AD47"/>
    </a:accent6>
    <a:hlink>
      <a:srgbClr val="0563C1"/>
    </a:hlink>
    <a:folHlink>
      <a:srgbClr val="954F72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2964</TotalTime>
  <Words>1618</Words>
  <Application>Microsoft Office PowerPoint</Application>
  <PresentationFormat>Widescreen</PresentationFormat>
  <Paragraphs>616</Paragraphs>
  <Slides>31</Slides>
  <Notes>5</Notes>
  <HiddenSlides>0</HiddenSlides>
  <MMClips>11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31</vt:i4>
      </vt:variant>
    </vt:vector>
  </HeadingPairs>
  <TitlesOfParts>
    <vt:vector size="39" baseType="lpstr">
      <vt:lpstr>Arial</vt:lpstr>
      <vt:lpstr>Calibri</vt:lpstr>
      <vt:lpstr>Cambria Math</vt:lpstr>
      <vt:lpstr>Times New Roman</vt:lpstr>
      <vt:lpstr>UTM Avo</vt:lpstr>
      <vt:lpstr>Wingdings</vt:lpstr>
      <vt:lpstr>华康方圆体W7(P)</vt:lpstr>
      <vt:lpstr>1_Office Theme</vt:lpstr>
      <vt:lpstr>Tuần 5 Bài 17: Phép trừ (có nhớ) trong phạm vi 20 (tiếp)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BENR-</dc:creator>
  <cp:lastModifiedBy>Admin</cp:lastModifiedBy>
  <cp:revision>334</cp:revision>
  <dcterms:created xsi:type="dcterms:W3CDTF">2021-02-20T02:56:00Z</dcterms:created>
  <dcterms:modified xsi:type="dcterms:W3CDTF">2022-09-29T05:22:15Z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1033-11.2.0.10132</vt:lpwstr>
  </property>
</Properties>
</file>