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98" r:id="rId2"/>
    <p:sldId id="399" r:id="rId3"/>
    <p:sldId id="401" r:id="rId4"/>
    <p:sldId id="422" r:id="rId5"/>
    <p:sldId id="406" r:id="rId6"/>
    <p:sldId id="436" r:id="rId7"/>
    <p:sldId id="423" r:id="rId8"/>
    <p:sldId id="296" r:id="rId9"/>
    <p:sldId id="297" r:id="rId10"/>
    <p:sldId id="298" r:id="rId11"/>
    <p:sldId id="428" r:id="rId12"/>
    <p:sldId id="291" r:id="rId13"/>
    <p:sldId id="292" r:id="rId14"/>
    <p:sldId id="293" r:id="rId15"/>
    <p:sldId id="294" r:id="rId16"/>
    <p:sldId id="427" r:id="rId17"/>
    <p:sldId id="309" r:id="rId18"/>
    <p:sldId id="411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  <a:srgbClr val="4E4E4E"/>
    <a:srgbClr val="294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12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6.png"/><Relationship Id="rId5" Type="http://schemas.openxmlformats.org/officeDocument/2006/relationships/image" Target="../media/image14.jpeg"/><Relationship Id="rId10" Type="http://schemas.openxmlformats.org/officeDocument/2006/relationships/slide" Target="slide14.xml"/><Relationship Id="rId4" Type="http://schemas.openxmlformats.org/officeDocument/2006/relationships/slide" Target="slide1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0.wmf"/><Relationship Id="rId5" Type="http://schemas.openxmlformats.org/officeDocument/2006/relationships/slide" Target="slide11.xml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3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254" y="502920"/>
            <a:ext cx="4497185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  <a:endParaRPr lang="en-US" sz="32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33" y="987726"/>
            <a:ext cx="2646218" cy="244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9" y="1171565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A7942435-CEBF-41FF-9753-393FEDFED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85" y="4280095"/>
            <a:ext cx="2247900" cy="2074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EF69A99C-543B-4ECB-87CC-8AC309201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0" y="4486025"/>
            <a:ext cx="3212123" cy="296412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D7FDB1FD-6F3A-40A8-A49E-0F15235270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62" y="2209003"/>
            <a:ext cx="3212123" cy="2964129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90335" progId="Equation.DSMT4">
                  <p:embed/>
                </p:oleObj>
              </mc:Choice>
              <mc:Fallback>
                <p:oleObj name="Equation" r:id="rId8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190417" progId="Equation.DSMT4">
                  <p:embed/>
                </p:oleObj>
              </mc:Choice>
              <mc:Fallback>
                <p:oleObj name="Equation" r:id="rId10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971923-ED34-46CF-8CED-61A8D4DA71D7}"/>
              </a:ext>
            </a:extLst>
          </p:cNvPr>
          <p:cNvPicPr/>
          <p:nvPr/>
        </p:nvPicPr>
        <p:blipFill rotWithShape="1">
          <a:blip r:embed="rId17"/>
          <a:srcRect l="41120" t="66150" r="45748" b="16779"/>
          <a:stretch/>
        </p:blipFill>
        <p:spPr bwMode="auto">
          <a:xfrm>
            <a:off x="2758000" y="4439238"/>
            <a:ext cx="4231152" cy="1906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1705F5-331F-404F-81A8-196BDDE9B0EC}"/>
              </a:ext>
            </a:extLst>
          </p:cNvPr>
          <p:cNvSpPr txBox="1"/>
          <p:nvPr/>
        </p:nvSpPr>
        <p:spPr>
          <a:xfrm>
            <a:off x="1812387" y="163233"/>
            <a:ext cx="6499274" cy="59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167005" algn="l"/>
              </a:tabLst>
            </a:pPr>
            <a:r>
              <a:rPr lang="en-US" sz="2800" u="none" strike="noStrike" spc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 phần nào giúp hiện ra hình ảnh?</a:t>
            </a:r>
            <a:endParaRPr lang="en-US" sz="2800" u="none" strike="noStrike" spc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6A4D08-5725-4F41-94A7-64791238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373" y="1034916"/>
            <a:ext cx="423115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Màn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 phím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016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09" y="4946164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119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altLang="en-US" sz="221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853" y="4900647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38CC54-B0F5-440B-B812-2C25B5B995E9}"/>
              </a:ext>
            </a:extLst>
          </p:cNvPr>
          <p:cNvPicPr/>
          <p:nvPr/>
        </p:nvPicPr>
        <p:blipFill rotWithShape="1">
          <a:blip r:embed="rId9"/>
          <a:srcRect l="12677" t="30547" r="73111" b="20566"/>
          <a:stretch/>
        </p:blipFill>
        <p:spPr bwMode="auto">
          <a:xfrm>
            <a:off x="-34449" y="-211000"/>
            <a:ext cx="3445144" cy="4318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95DA5AC-1F3C-47E4-A56C-4D080723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695" y="1357635"/>
            <a:ext cx="423115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Màn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 phím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615417-DEEE-4539-AA4B-5E44728BF42B}"/>
              </a:ext>
            </a:extLst>
          </p:cNvPr>
          <p:cNvSpPr txBox="1"/>
          <p:nvPr/>
        </p:nvSpPr>
        <p:spPr>
          <a:xfrm>
            <a:off x="3126791" y="522551"/>
            <a:ext cx="6017209" cy="5961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163830" algn="l"/>
              </a:tabLst>
            </a:pPr>
            <a:r>
              <a:rPr lang="en-US" sz="2800" u="none" strike="noStrike" spc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 phần nào giúp xử lí thông tin?</a:t>
            </a:r>
            <a:endParaRPr lang="en-US" sz="2800" u="none" strike="noStrike" spc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Action Button: Home 1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A2CEA4-3DFA-42BC-A089-763BC58C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031" y="506149"/>
            <a:ext cx="423115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Màn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 phím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64985-1094-498E-BC64-BD221D2CD50E}"/>
              </a:ext>
            </a:extLst>
          </p:cNvPr>
          <p:cNvSpPr txBox="1"/>
          <p:nvPr/>
        </p:nvSpPr>
        <p:spPr>
          <a:xfrm>
            <a:off x="0" y="-69846"/>
            <a:ext cx="9144000" cy="59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147955" algn="l"/>
              </a:tabLst>
            </a:pPr>
            <a:r>
              <a:rPr lang="en-US" sz="2800" u="none" strike="noStrike" spc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 phần nào dùng để gõ chữ và số nhập vào máy tính?</a:t>
            </a:r>
            <a:endParaRPr lang="en-US" sz="2800" u="none" strike="noStrike" spc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490137-2E73-442B-98C0-8046DC2DB569}"/>
              </a:ext>
            </a:extLst>
          </p:cNvPr>
          <p:cNvPicPr/>
          <p:nvPr/>
        </p:nvPicPr>
        <p:blipFill rotWithShape="1">
          <a:blip r:embed="rId7"/>
          <a:srcRect l="3438" t="41687" r="78839" b="45757"/>
          <a:stretch/>
        </p:blipFill>
        <p:spPr bwMode="auto">
          <a:xfrm>
            <a:off x="1058106" y="2382845"/>
            <a:ext cx="6799873" cy="2000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814" y="4974833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454" y="57560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357" y="5699146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A2CEA4-3DFA-42BC-A089-763BC58C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792" y="810923"/>
            <a:ext cx="423115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Màn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hình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 phím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Chuột máy tính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157D88-D3C1-44D8-B134-E8AC60D7CAF9}"/>
              </a:ext>
            </a:extLst>
          </p:cNvPr>
          <p:cNvPicPr/>
          <p:nvPr/>
        </p:nvPicPr>
        <p:blipFill rotWithShape="1">
          <a:blip r:embed="rId7"/>
          <a:srcRect l="76306" t="42976" r="14001" b="34055"/>
          <a:stretch/>
        </p:blipFill>
        <p:spPr bwMode="auto">
          <a:xfrm>
            <a:off x="482612" y="4170450"/>
            <a:ext cx="2912012" cy="2644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5F680D-D7ED-4BD4-ACAC-8B23F9856F28}"/>
              </a:ext>
            </a:extLst>
          </p:cNvPr>
          <p:cNvSpPr txBox="1"/>
          <p:nvPr/>
        </p:nvSpPr>
        <p:spPr>
          <a:xfrm>
            <a:off x="425321" y="0"/>
            <a:ext cx="8226311" cy="5961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500"/>
              </a:spcAft>
              <a:buClr>
                <a:srgbClr val="000000"/>
              </a:buClr>
              <a:buSzPts val="1100"/>
              <a:tabLst>
                <a:tab pos="167005" algn="l"/>
              </a:tabLst>
            </a:pPr>
            <a:r>
              <a:rPr lang="en-US" sz="2800" u="none" strike="noStrike" spc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 phần nào giúp điều khiển máy tính thuận tiện?</a:t>
            </a:r>
            <a:endParaRPr lang="en-US" sz="2800" u="none" strike="noStrike" spc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08715 -0.096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48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64138" y="511566"/>
            <a:ext cx="2335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GHI NHỚ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98476" y="1717767"/>
            <a:ext cx="8904849" cy="3046988"/>
          </a:xfrm>
          <a:prstGeom prst="rect">
            <a:avLst/>
          </a:prstGeom>
          <a:solidFill>
            <a:schemeClr val="bg1"/>
          </a:solidFill>
          <a:ln w="79375" cmpd="tri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máy tính gồm: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Bàn phím có chức năng thu nhận thông tin.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Chuột có chức năng điều khiển máy tính.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Thân máy có chức năng lưu trữ, xử lí thông tin.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Màn hình có chức năng hiện thông tin ra.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5344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7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chemeClr val="bg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30" y="1769013"/>
            <a:ext cx="8877140" cy="16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CHỦ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ĐỀ A. </a:t>
            </a: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MÁY TÍNH VÀ EM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CHỦ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ĐỀ A1. KHÁM PHÁ MÁY TÍNH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BÀI 1: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 THÀNH PHẦN CỦA MÁY TÍNH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AF0DDB9-1EFD-482D-ABF9-70A97098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683"/>
            <a:ext cx="8877140" cy="4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Thứ 3 ngày 06 tháng 09 năm 2022</a:t>
            </a:r>
            <a:endParaRPr lang="en-US" sz="2800" b="1">
              <a:solidFill>
                <a:srgbClr val="0000FF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15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BÀI 1: </a:t>
            </a:r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 THÀNH PHẦN CỦA MÁY TÍNH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0653" y="750784"/>
            <a:ext cx="235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332BE4-A7E1-45CF-A466-C8A5EEEB1EBD}"/>
              </a:ext>
            </a:extLst>
          </p:cNvPr>
          <p:cNvPicPr/>
          <p:nvPr/>
        </p:nvPicPr>
        <p:blipFill rotWithShape="1">
          <a:blip r:embed="rId2"/>
          <a:srcRect l="36586" t="18835" r="15276" b="23231"/>
          <a:stretch/>
        </p:blipFill>
        <p:spPr bwMode="auto">
          <a:xfrm>
            <a:off x="2062968" y="1704320"/>
            <a:ext cx="5266299" cy="3615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8CE979-1803-4C18-B88F-FD08568F8340}"/>
              </a:ext>
            </a:extLst>
          </p:cNvPr>
          <p:cNvSpPr txBox="1"/>
          <p:nvPr/>
        </p:nvSpPr>
        <p:spPr>
          <a:xfrm>
            <a:off x="1392702" y="5320157"/>
            <a:ext cx="6935372" cy="1024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Đố các em tại sao các bạn trong hình lại vui và hứng thú như thế?</a:t>
            </a:r>
            <a:endParaRPr lang="en-US" sz="24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60" y="1033501"/>
            <a:ext cx="8877140" cy="16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CHỦ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ĐỀ A. </a:t>
            </a: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MÁY TÍNH VÀ EM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CHỦ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ĐỀ A1. KHÁM PHÁ MÁY TÍNH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BÀI 1: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 THÀNH PHẦN CỦA MÁY TÍNH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AF0DDB9-1EFD-482D-ABF9-70A97098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683"/>
            <a:ext cx="8877140" cy="4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Thứ 3 ngày 06 tháng 09 năm 2022</a:t>
            </a:r>
            <a:endParaRPr lang="en-US" sz="2800" b="1">
              <a:solidFill>
                <a:srgbClr val="0000FF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E1F0B-90CF-4B43-B0D4-61582A2B88C9}"/>
              </a:ext>
            </a:extLst>
          </p:cNvPr>
          <p:cNvSpPr txBox="1"/>
          <p:nvPr/>
        </p:nvSpPr>
        <p:spPr>
          <a:xfrm>
            <a:off x="1470073" y="3429000"/>
            <a:ext cx="6703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1. Khám phá lợi ích của máy tính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447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1839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7249"/>
            <a:ext cx="9017391" cy="16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36">
            <a:extLst>
              <a:ext uri="{FF2B5EF4-FFF2-40B4-BE49-F238E27FC236}">
                <a16:creationId xmlns:a16="http://schemas.microsoft.com/office/drawing/2014/main" id="{A0BC625F-6F02-4EC7-B525-230FED6532E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266092"/>
            <a:ext cx="9144000" cy="27480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153BA8-24F9-45F8-A0A7-EC86E28D557A}"/>
              </a:ext>
            </a:extLst>
          </p:cNvPr>
          <p:cNvSpPr/>
          <p:nvPr/>
        </p:nvSpPr>
        <p:spPr>
          <a:xfrm>
            <a:off x="801858" y="4014153"/>
            <a:ext cx="1378634" cy="511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66811A-55C6-4E70-92FA-2FF71B742B63}"/>
              </a:ext>
            </a:extLst>
          </p:cNvPr>
          <p:cNvSpPr/>
          <p:nvPr/>
        </p:nvSpPr>
        <p:spPr>
          <a:xfrm>
            <a:off x="4023359" y="3952622"/>
            <a:ext cx="1378634" cy="511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B9B40-0C1E-4E6F-B1D9-4D756D89BD2F}"/>
              </a:ext>
            </a:extLst>
          </p:cNvPr>
          <p:cNvSpPr/>
          <p:nvPr/>
        </p:nvSpPr>
        <p:spPr>
          <a:xfrm>
            <a:off x="7005709" y="3987571"/>
            <a:ext cx="1378634" cy="511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D6252-BFA6-4EF7-9B12-38CFE1E9DB78}"/>
              </a:ext>
            </a:extLst>
          </p:cNvPr>
          <p:cNvSpPr/>
          <p:nvPr/>
        </p:nvSpPr>
        <p:spPr>
          <a:xfrm>
            <a:off x="-14069" y="4665392"/>
            <a:ext cx="9017391" cy="856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2,3,4 cho biết máy tính được sử dụng ở đâu</a:t>
            </a:r>
          </a:p>
        </p:txBody>
      </p:sp>
    </p:spTree>
    <p:extLst>
      <p:ext uri="{BB962C8B-B14F-4D97-AF65-F5344CB8AC3E}">
        <p14:creationId xmlns:p14="http://schemas.microsoft.com/office/powerpoint/2010/main" val="25289399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1839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7249"/>
            <a:ext cx="9017391" cy="16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36">
            <a:extLst>
              <a:ext uri="{FF2B5EF4-FFF2-40B4-BE49-F238E27FC236}">
                <a16:creationId xmlns:a16="http://schemas.microsoft.com/office/drawing/2014/main" id="{A0BC625F-6F02-4EC7-B525-230FED6532E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266092"/>
            <a:ext cx="9144000" cy="27480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153BA8-24F9-45F8-A0A7-EC86E28D557A}"/>
              </a:ext>
            </a:extLst>
          </p:cNvPr>
          <p:cNvSpPr/>
          <p:nvPr/>
        </p:nvSpPr>
        <p:spPr>
          <a:xfrm>
            <a:off x="801858" y="4014153"/>
            <a:ext cx="1378634" cy="511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66811A-55C6-4E70-92FA-2FF71B742B63}"/>
              </a:ext>
            </a:extLst>
          </p:cNvPr>
          <p:cNvSpPr/>
          <p:nvPr/>
        </p:nvSpPr>
        <p:spPr>
          <a:xfrm>
            <a:off x="4023359" y="3952622"/>
            <a:ext cx="1378634" cy="511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B9B40-0C1E-4E6F-B1D9-4D756D89BD2F}"/>
              </a:ext>
            </a:extLst>
          </p:cNvPr>
          <p:cNvSpPr/>
          <p:nvPr/>
        </p:nvSpPr>
        <p:spPr>
          <a:xfrm>
            <a:off x="7005709" y="3987571"/>
            <a:ext cx="1378634" cy="511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D6252-BFA6-4EF7-9B12-38CFE1E9DB78}"/>
              </a:ext>
            </a:extLst>
          </p:cNvPr>
          <p:cNvSpPr/>
          <p:nvPr/>
        </p:nvSpPr>
        <p:spPr>
          <a:xfrm>
            <a:off x="-14069" y="4665392"/>
            <a:ext cx="9017391" cy="2192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2: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Ở gia đình.</a:t>
            </a:r>
          </a:p>
          <a:p>
            <a:pPr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ăn phòng.</a:t>
            </a:r>
          </a:p>
          <a:p>
            <a:pPr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trường học.</a:t>
            </a:r>
            <a:endParaRPr lang="en-US" sz="28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122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60" y="1033501"/>
            <a:ext cx="8877140" cy="165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CHỦ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ĐỀ A. </a:t>
            </a: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MÁY TÍNH VÀ EM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CHỦ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ĐỀ A1. KHÁM PHÁ MÁY TÍNH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BÀI 1: </a:t>
            </a:r>
            <a:r>
              <a:rPr lang="vi-VN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 THÀNH PHẦN CỦA MÁY TÍNH</a:t>
            </a:r>
            <a:endParaRPr lang="en-US" sz="32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AF0DDB9-1EFD-482D-ABF9-70A97098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683"/>
            <a:ext cx="8877140" cy="4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Thứ 3 ngày 06 tháng 09 năm 2022</a:t>
            </a:r>
            <a:endParaRPr lang="en-US" sz="2800" b="1">
              <a:solidFill>
                <a:srgbClr val="0000FF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E1F0B-90CF-4B43-B0D4-61582A2B88C9}"/>
              </a:ext>
            </a:extLst>
          </p:cNvPr>
          <p:cNvSpPr txBox="1"/>
          <p:nvPr/>
        </p:nvSpPr>
        <p:spPr>
          <a:xfrm>
            <a:off x="1470073" y="3429000"/>
            <a:ext cx="6703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1. Khám phá lợi ích của máy tính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EDCA8-C1BE-47E0-87FF-1C197D845D74}"/>
              </a:ext>
            </a:extLst>
          </p:cNvPr>
          <p:cNvSpPr txBox="1"/>
          <p:nvPr/>
        </p:nvSpPr>
        <p:spPr>
          <a:xfrm>
            <a:off x="1470073" y="3999068"/>
            <a:ext cx="6801730" cy="117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2. Tìm hiểu các thành phần của máy tính và chức năng của chúng</a:t>
            </a:r>
            <a:endParaRPr lang="en-US" sz="280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7838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590800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2847</TotalTime>
  <Words>661</Words>
  <Application>Microsoft Office PowerPoint</Application>
  <PresentationFormat>On-screen Show (4:3)</PresentationFormat>
  <Paragraphs>101</Paragraphs>
  <Slides>19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迷你简菱心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329</cp:revision>
  <dcterms:created xsi:type="dcterms:W3CDTF">2020-01-30T08:17:02Z</dcterms:created>
  <dcterms:modified xsi:type="dcterms:W3CDTF">2022-09-02T15:38:42Z</dcterms:modified>
</cp:coreProperties>
</file>