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07" r:id="rId2"/>
    <p:sldId id="439" r:id="rId3"/>
    <p:sldId id="457" r:id="rId4"/>
    <p:sldId id="427" r:id="rId5"/>
    <p:sldId id="428" r:id="rId6"/>
    <p:sldId id="443" r:id="rId7"/>
    <p:sldId id="454" r:id="rId8"/>
    <p:sldId id="455" r:id="rId9"/>
    <p:sldId id="449" r:id="rId10"/>
    <p:sldId id="450" r:id="rId11"/>
    <p:sldId id="451" r:id="rId12"/>
    <p:sldId id="452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3FFA3"/>
    <a:srgbClr val="99FF99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24" autoAdjust="0"/>
  </p:normalViewPr>
  <p:slideViewPr>
    <p:cSldViewPr>
      <p:cViewPr varScale="1">
        <p:scale>
          <a:sx n="52" d="100"/>
          <a:sy n="52" d="100"/>
        </p:scale>
        <p:origin x="726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3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5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4.jpeg"/><Relationship Id="rId14" Type="http://schemas.openxmlformats.org/officeDocument/2006/relationships/hyperlink" Target="Khoi%20dong/Cau%204.ppt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hao%20hung.pptx" TargetMode="External"/><Relationship Id="rId2" Type="http://schemas.openxmlformats.org/officeDocument/2006/relationships/hyperlink" Target="Giai%20nghia%20tu/giai%20dieu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3875189" y="1080611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469405" y="431543"/>
            <a:ext cx="2417650" cy="523220"/>
            <a:chOff x="6486305" y="594359"/>
            <a:chExt cx="2376856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6486305" y="594359"/>
              <a:ext cx="23768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KHỞI ĐỘNG 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85719" y="4495910"/>
            <a:ext cx="8773438" cy="3124090"/>
            <a:chOff x="6418600" y="3789509"/>
            <a:chExt cx="8773438" cy="3124090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243274" y="964835"/>
              <a:ext cx="3124090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56800" y="4681476"/>
              <a:ext cx="7086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khuyên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22018" y="3505201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41" name="Rectangle 40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1" name="Rectangle 5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590882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9919" y="355322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9919" y="5477923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9919" y="4515576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>
                <a:solidFill>
                  <a:srgbClr val="0000CC"/>
                </a:solidFill>
              </a:rPr>
              <a:t>Ông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lão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tìm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gỗ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để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nhà</a:t>
            </a:r>
            <a:r>
              <a:rPr lang="en-US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89919" y="64402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45" name="Rectangle 44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356520" y="236220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56520" y="3091034"/>
            <a:ext cx="11725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56520" y="6006370"/>
            <a:ext cx="14384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56519" y="3819868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6519" y="4548702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56519" y="5277536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6518" y="6735204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6518" y="7464038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56518" y="8192869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213" y="21836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89"/>
          <a:stretch/>
        </p:blipFill>
        <p:spPr bwMode="auto">
          <a:xfrm>
            <a:off x="726583" y="1503571"/>
            <a:ext cx="4419599" cy="30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" r="52341" b="50000"/>
          <a:stretch/>
        </p:blipFill>
        <p:spPr bwMode="auto">
          <a:xfrm>
            <a:off x="11276573" y="1482590"/>
            <a:ext cx="4253146" cy="31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79" r="1460"/>
          <a:stretch/>
        </p:blipFill>
        <p:spPr bwMode="auto">
          <a:xfrm>
            <a:off x="6155274" y="1399639"/>
            <a:ext cx="4337809" cy="32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96" t="1969" b="49016"/>
          <a:stretch/>
        </p:blipFill>
        <p:spPr bwMode="auto">
          <a:xfrm>
            <a:off x="993213" y="4818819"/>
            <a:ext cx="4303338" cy="28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" t="52744" r="57846"/>
          <a:stretch/>
        </p:blipFill>
        <p:spPr bwMode="auto">
          <a:xfrm>
            <a:off x="6171724" y="4825997"/>
            <a:ext cx="4230090" cy="29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5" t="52744" r="3721"/>
          <a:stretch/>
        </p:blipFill>
        <p:spPr bwMode="auto">
          <a:xfrm>
            <a:off x="11306336" y="4763869"/>
            <a:ext cx="4223383" cy="29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3213" y="8001000"/>
            <a:ext cx="1436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742950"/>
            <a:ext cx="12649200" cy="76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4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56819" y="533400"/>
            <a:ext cx="8763000" cy="1109378"/>
            <a:chOff x="3748826" y="533400"/>
            <a:chExt cx="8763000" cy="1109378"/>
          </a:xfrm>
        </p:grpSpPr>
        <p:grpSp>
          <p:nvGrpSpPr>
            <p:cNvPr id="14" name="Group 13"/>
            <p:cNvGrpSpPr/>
            <p:nvPr/>
          </p:nvGrpSpPr>
          <p:grpSpPr>
            <a:xfrm>
              <a:off x="6980045" y="533400"/>
              <a:ext cx="2300566" cy="523220"/>
              <a:chOff x="6862268" y="594359"/>
              <a:chExt cx="2261748" cy="5232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862268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13719" y="2971800"/>
            <a:ext cx="132588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ngẩn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356519" y="4394226"/>
            <a:ext cx="13703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2" action="ppaction://hlinkpres?slideindex=1&amp;slidetitle="/>
          </p:cNvPr>
          <p:cNvSpPr/>
          <p:nvPr/>
        </p:nvSpPr>
        <p:spPr>
          <a:xfrm>
            <a:off x="4747419" y="8107399"/>
            <a:ext cx="27181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nỉ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3" action="ppaction://hlinkpres?slideindex=1&amp;slidetitle="/>
          </p:cNvPr>
          <p:cNvSpPr/>
          <p:nvPr/>
        </p:nvSpPr>
        <p:spPr>
          <a:xfrm>
            <a:off x="8912381" y="8129577"/>
            <a:ext cx="23264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743430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6519" y="3048000"/>
            <a:ext cx="13703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56519" y="5895606"/>
            <a:ext cx="13703983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0" name="Group 19"/>
            <p:cNvGrpSpPr/>
            <p:nvPr/>
          </p:nvGrpSpPr>
          <p:grpSpPr>
            <a:xfrm>
              <a:off x="5002707" y="42893"/>
              <a:ext cx="6255239" cy="1013727"/>
              <a:chOff x="4918295" y="103852"/>
              <a:chExt cx="6149694" cy="101372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918295" y="103852"/>
                <a:ext cx="6149694" cy="1013727"/>
                <a:chOff x="4918295" y="103852"/>
                <a:chExt cx="6149694" cy="1013727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4918295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2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30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2954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3518" y="4800600"/>
            <a:ext cx="5029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5640" y="4971871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55464" y="3122474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Qua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55464" y="5311088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213518" y="4800600"/>
            <a:ext cx="5029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518" y="2667000"/>
            <a:ext cx="523478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55464" y="6391707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55464" y="7472325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23719" y="7391400"/>
            <a:ext cx="782655" cy="7826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67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0" grpId="0"/>
      <p:bldP spid="3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44871" y="3048000"/>
            <a:ext cx="10165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09736" y="5105400"/>
            <a:ext cx="10165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36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699919" y="2963882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85719" y="4117924"/>
            <a:ext cx="98147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3" name="Rectangle 52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6" name="Rectangle 55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72780" y="5256577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28520" y="6410618"/>
            <a:ext cx="9677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10381</TotalTime>
  <Words>990</Words>
  <Application>Microsoft Office PowerPoint</Application>
  <PresentationFormat>Custom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1185</cp:revision>
  <dcterms:created xsi:type="dcterms:W3CDTF">2008-09-09T22:52:10Z</dcterms:created>
  <dcterms:modified xsi:type="dcterms:W3CDTF">2023-11-02T06:04:03Z</dcterms:modified>
</cp:coreProperties>
</file>