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16"/>
  </p:notesMasterIdLst>
  <p:sldIdLst>
    <p:sldId id="318" r:id="rId5"/>
    <p:sldId id="317" r:id="rId6"/>
    <p:sldId id="259" r:id="rId7"/>
    <p:sldId id="261" r:id="rId8"/>
    <p:sldId id="267" r:id="rId9"/>
    <p:sldId id="284" r:id="rId10"/>
    <p:sldId id="315" r:id="rId11"/>
    <p:sldId id="316" r:id="rId12"/>
    <p:sldId id="304" r:id="rId13"/>
    <p:sldId id="305" r:id="rId14"/>
    <p:sldId id="306" r:id="rId15"/>
  </p:sldIdLst>
  <p:sldSz cx="16276638" cy="9144000"/>
  <p:notesSz cx="6858000" cy="9144000"/>
  <p:defaultTextStyle>
    <a:defPPr>
      <a:defRPr lang="en-US"/>
    </a:defPPr>
    <a:lvl1pPr marL="0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52A"/>
    <a:srgbClr val="DC24B9"/>
    <a:srgbClr val="6150C8"/>
    <a:srgbClr val="3333CC"/>
    <a:srgbClr val="F2A8E7"/>
    <a:srgbClr val="7FE5F3"/>
    <a:srgbClr val="FAC6F4"/>
    <a:srgbClr val="F694EA"/>
    <a:srgbClr val="F7536E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160"/>
        <p:guide pos="3840"/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A132-79CC-44D3-BBE7-154ABDA56B13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8D00-6F17-44B9-9DE3-C8CECE3AA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4"/>
          </a:xfrm>
        </p:spPr>
        <p:txBody>
          <a:bodyPr/>
          <a:lstStyle>
            <a:lvl1pPr marL="0" indent="0" algn="ctr">
              <a:buNone/>
              <a:defRPr sz="3200"/>
            </a:lvl1pPr>
            <a:lvl2pPr marL="610073" indent="0" algn="ctr">
              <a:buNone/>
              <a:defRPr sz="2700"/>
            </a:lvl2pPr>
            <a:lvl3pPr marL="1220145" indent="0" algn="ctr">
              <a:buNone/>
              <a:defRPr sz="2400"/>
            </a:lvl3pPr>
            <a:lvl4pPr marL="1830218" indent="0" algn="ctr">
              <a:buNone/>
              <a:defRPr sz="2100"/>
            </a:lvl4pPr>
            <a:lvl5pPr marL="2440289" indent="0" algn="ctr">
              <a:buNone/>
              <a:defRPr sz="2100"/>
            </a:lvl5pPr>
            <a:lvl6pPr marL="3050362" indent="0" algn="ctr">
              <a:buNone/>
              <a:defRPr sz="2100"/>
            </a:lvl6pPr>
            <a:lvl7pPr marL="3660434" indent="0" algn="ctr">
              <a:buNone/>
              <a:defRPr sz="2100"/>
            </a:lvl7pPr>
            <a:lvl8pPr marL="4270507" indent="0" algn="ctr">
              <a:buNone/>
              <a:defRPr sz="2100"/>
            </a:lvl8pPr>
            <a:lvl9pPr marL="4880580" indent="0" algn="ctr">
              <a:buNone/>
              <a:defRPr sz="21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5352"/>
      </p:ext>
    </p:extLst>
  </p:cSld>
  <p:clrMapOvr>
    <a:masterClrMapping/>
  </p:clrMapOvr>
  <p:transition spd="slow" advClick="0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90686"/>
      </p:ext>
    </p:extLst>
  </p:cSld>
  <p:clrMapOvr>
    <a:masterClrMapping/>
  </p:clrMapOvr>
  <p:transition spd="slow" advClick="0" advTm="2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3" y="2279654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3" y="6119286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07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01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02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02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03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04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05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05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93906"/>
      </p:ext>
    </p:extLst>
  </p:cSld>
  <p:clrMapOvr>
    <a:masterClrMapping/>
  </p:clrMapOvr>
  <p:transition spd="slow" advClick="0" advTm="2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540432"/>
      </p:ext>
    </p:extLst>
  </p:cSld>
  <p:clrMapOvr>
    <a:masterClrMapping/>
  </p:clrMapOvr>
  <p:transition spd="slow" advClick="0" advTm="2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椭圆 16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8" name="椭圆 17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9" name="椭圆 18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20" name="椭圆 19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21" name="椭圆 20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4419601"/>
            <a:ext cx="1627663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3780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椭圆 6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椭圆 7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椭圆 9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椭圆 16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72" y="6779150"/>
            <a:ext cx="3351090" cy="23858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2" y="7844194"/>
            <a:ext cx="3061160" cy="12998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372" y="0"/>
            <a:ext cx="5077351" cy="9144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56" y="7891801"/>
            <a:ext cx="3192767" cy="12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1738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椭圆 5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椭圆 6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椭圆 7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椭圆 9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262199" y="-142952"/>
            <a:ext cx="107022" cy="1257215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910871" y="-483433"/>
            <a:ext cx="64081" cy="974976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2" r="34062" b="10439"/>
          <a:stretch>
            <a:fillRect/>
          </a:stretch>
        </p:blipFill>
        <p:spPr>
          <a:xfrm>
            <a:off x="-2" y="8198090"/>
            <a:ext cx="12800898" cy="94591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477" y="8407686"/>
            <a:ext cx="1949806" cy="7775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694" y="7484534"/>
            <a:ext cx="2246946" cy="17006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71995" y="509115"/>
            <a:ext cx="1298318" cy="12680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761709" y="93811"/>
            <a:ext cx="763939" cy="7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4816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2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10073" indent="0">
              <a:buNone/>
              <a:defRPr sz="1900"/>
            </a:lvl2pPr>
            <a:lvl3pPr marL="1220145" indent="0">
              <a:buNone/>
              <a:defRPr sz="1600"/>
            </a:lvl3pPr>
            <a:lvl4pPr marL="1830218" indent="0">
              <a:buNone/>
              <a:defRPr sz="1300"/>
            </a:lvl4pPr>
            <a:lvl5pPr marL="2440289" indent="0">
              <a:buNone/>
              <a:defRPr sz="1300"/>
            </a:lvl5pPr>
            <a:lvl6pPr marL="3050362" indent="0">
              <a:buNone/>
              <a:defRPr sz="1300"/>
            </a:lvl6pPr>
            <a:lvl7pPr marL="3660434" indent="0">
              <a:buNone/>
              <a:defRPr sz="1300"/>
            </a:lvl7pPr>
            <a:lvl8pPr marL="4270507" indent="0">
              <a:buNone/>
              <a:defRPr sz="1300"/>
            </a:lvl8pPr>
            <a:lvl9pPr marL="488058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15451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4300"/>
            </a:lvl1pPr>
            <a:lvl2pPr marL="610073" indent="0">
              <a:buNone/>
              <a:defRPr sz="3700"/>
            </a:lvl2pPr>
            <a:lvl3pPr marL="1220145" indent="0">
              <a:buNone/>
              <a:defRPr sz="3200"/>
            </a:lvl3pPr>
            <a:lvl4pPr marL="1830218" indent="0">
              <a:buNone/>
              <a:defRPr sz="2700"/>
            </a:lvl4pPr>
            <a:lvl5pPr marL="2440289" indent="0">
              <a:buNone/>
              <a:defRPr sz="2700"/>
            </a:lvl5pPr>
            <a:lvl6pPr marL="3050362" indent="0">
              <a:buNone/>
              <a:defRPr sz="2700"/>
            </a:lvl6pPr>
            <a:lvl7pPr marL="3660434" indent="0">
              <a:buNone/>
              <a:defRPr sz="2700"/>
            </a:lvl7pPr>
            <a:lvl8pPr marL="4270507" indent="0">
              <a:buNone/>
              <a:defRPr sz="2700"/>
            </a:lvl8pPr>
            <a:lvl9pPr marL="4880580" indent="0">
              <a:buNone/>
              <a:defRPr sz="27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 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2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10073" indent="0">
              <a:buNone/>
              <a:defRPr sz="1900"/>
            </a:lvl2pPr>
            <a:lvl3pPr marL="1220145" indent="0">
              <a:buNone/>
              <a:defRPr sz="1600"/>
            </a:lvl3pPr>
            <a:lvl4pPr marL="1830218" indent="0">
              <a:buNone/>
              <a:defRPr sz="1300"/>
            </a:lvl4pPr>
            <a:lvl5pPr marL="2440289" indent="0">
              <a:buNone/>
              <a:defRPr sz="1300"/>
            </a:lvl5pPr>
            <a:lvl6pPr marL="3050362" indent="0">
              <a:buNone/>
              <a:defRPr sz="1300"/>
            </a:lvl6pPr>
            <a:lvl7pPr marL="3660434" indent="0">
              <a:buNone/>
              <a:defRPr sz="1300"/>
            </a:lvl7pPr>
            <a:lvl8pPr marL="4270507" indent="0">
              <a:buNone/>
              <a:defRPr sz="1300"/>
            </a:lvl8pPr>
            <a:lvl9pPr marL="488058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57493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03889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5"/>
            <a:ext cx="3509650" cy="774911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5"/>
            <a:ext cx="10325492" cy="774911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13236"/>
      </p:ext>
    </p:extLst>
  </p:cSld>
  <p:clrMapOvr>
    <a:masterClrMapping/>
  </p:clrMapOvr>
  <p:transition spd="slow" advClick="0" advTm="2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9" y="2840572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6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4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75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4" y="5875870"/>
            <a:ext cx="13835142" cy="1816101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4" y="3875618"/>
            <a:ext cx="13835142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53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3" y="2133601"/>
            <a:ext cx="7188848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1"/>
            <a:ext cx="7188848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92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8"/>
            <a:ext cx="7191675" cy="85301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1" y="2046818"/>
            <a:ext cx="7194500" cy="85301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1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1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0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0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01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0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0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0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05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0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07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9"/>
            <a:ext cx="5354902" cy="154940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2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0"/>
            <a:ext cx="5354902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93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2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3"/>
            <a:ext cx="9765983" cy="1073148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5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34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3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20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9" y="2840572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6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21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37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4" y="5875870"/>
            <a:ext cx="13835142" cy="1816101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4" y="3875618"/>
            <a:ext cx="13835142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73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3" y="2133601"/>
            <a:ext cx="7188848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1"/>
            <a:ext cx="7188848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83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8"/>
            <a:ext cx="7191675" cy="85301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1" y="2046818"/>
            <a:ext cx="7194500" cy="85301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1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54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8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31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9"/>
            <a:ext cx="5354902" cy="154940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2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0"/>
            <a:ext cx="5354902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98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2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3"/>
            <a:ext cx="9765983" cy="1073148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98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09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3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4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0088" indent="0">
              <a:buNone/>
              <a:defRPr sz="1600"/>
            </a:lvl2pPr>
            <a:lvl3pPr marL="1220175" indent="0">
              <a:buNone/>
              <a:defRPr sz="1300"/>
            </a:lvl3pPr>
            <a:lvl4pPr marL="1830263" indent="0">
              <a:buNone/>
              <a:defRPr sz="1200"/>
            </a:lvl4pPr>
            <a:lvl5pPr marL="2440351" indent="0">
              <a:buNone/>
              <a:defRPr sz="1200"/>
            </a:lvl5pPr>
            <a:lvl6pPr marL="3050438" indent="0">
              <a:buNone/>
              <a:defRPr sz="1200"/>
            </a:lvl6pPr>
            <a:lvl7pPr marL="3660526" indent="0">
              <a:buNone/>
              <a:defRPr sz="1200"/>
            </a:lvl7pPr>
            <a:lvl8pPr marL="4270614" indent="0">
              <a:buNone/>
              <a:defRPr sz="1200"/>
            </a:lvl8pPr>
            <a:lvl9pPr marL="48807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0"/>
            <a:ext cx="9765983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4300"/>
            </a:lvl1pPr>
            <a:lvl2pPr marL="610088" indent="0">
              <a:buNone/>
              <a:defRPr sz="3700"/>
            </a:lvl2pPr>
            <a:lvl3pPr marL="1220175" indent="0">
              <a:buNone/>
              <a:defRPr sz="3200"/>
            </a:lvl3pPr>
            <a:lvl4pPr marL="1830263" indent="0">
              <a:buNone/>
              <a:defRPr sz="2700"/>
            </a:lvl4pPr>
            <a:lvl5pPr marL="2440351" indent="0">
              <a:buNone/>
              <a:defRPr sz="2700"/>
            </a:lvl5pPr>
            <a:lvl6pPr marL="3050438" indent="0">
              <a:buNone/>
              <a:defRPr sz="2700"/>
            </a:lvl6pPr>
            <a:lvl7pPr marL="3660526" indent="0">
              <a:buNone/>
              <a:defRPr sz="2700"/>
            </a:lvl7pPr>
            <a:lvl8pPr marL="4270614" indent="0">
              <a:buNone/>
              <a:defRPr sz="2700"/>
            </a:lvl8pPr>
            <a:lvl9pPr marL="488070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0088" indent="0">
              <a:buNone/>
              <a:defRPr sz="1600"/>
            </a:lvl2pPr>
            <a:lvl3pPr marL="1220175" indent="0">
              <a:buNone/>
              <a:defRPr sz="1300"/>
            </a:lvl3pPr>
            <a:lvl4pPr marL="1830263" indent="0">
              <a:buNone/>
              <a:defRPr sz="1200"/>
            </a:lvl4pPr>
            <a:lvl5pPr marL="2440351" indent="0">
              <a:buNone/>
              <a:defRPr sz="1200"/>
            </a:lvl5pPr>
            <a:lvl6pPr marL="3050438" indent="0">
              <a:buNone/>
              <a:defRPr sz="1200"/>
            </a:lvl6pPr>
            <a:lvl7pPr marL="3660526" indent="0">
              <a:buNone/>
              <a:defRPr sz="1200"/>
            </a:lvl7pPr>
            <a:lvl8pPr marL="4270614" indent="0">
              <a:buNone/>
              <a:defRPr sz="1200"/>
            </a:lvl8pPr>
            <a:lvl9pPr marL="48807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017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566" indent="-457566" algn="l" defTabSz="122017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392" indent="-381305" algn="l" defTabSz="1220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219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307" indent="-305044" algn="l" defTabSz="122017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95" indent="-305044" algn="l" defTabSz="122017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482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570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658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745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8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75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63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35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43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526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614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70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5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3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2000">
    <p:comb/>
  </p:transition>
  <p:txStyles>
    <p:titleStyle>
      <a:lvl1pPr algn="l" defTabSz="122014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036" indent="-305036" algn="l" defTabSz="1220145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5109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181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254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27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398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471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543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616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73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45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18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289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362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434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507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580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5"/>
            <a:ext cx="14648975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5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7"/>
            <a:ext cx="379788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7"/>
            <a:ext cx="515426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7"/>
            <a:ext cx="379788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8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5"/>
            <a:ext cx="14648975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5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7"/>
            <a:ext cx="379788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5397"/>
            <a:fld id="{10A4D5A7-1354-4CD5-9CC3-B6E9C4EA03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11/3/2023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7"/>
            <a:ext cx="515426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53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7"/>
            <a:ext cx="379788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5397"/>
            <a:fld id="{31307D54-8E67-4E96-9C9B-71FA1C472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53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6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919" y="3048001"/>
            <a:ext cx="13944600" cy="381642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spc="67" dirty="0" err="1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8000" b="1" spc="67" dirty="0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67" dirty="0" err="1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8000" b="1" spc="67" dirty="0" smtClean="0">
              <a:ln w="0"/>
              <a:solidFill>
                <a:srgbClr val="DC24B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spc="67" dirty="0" err="1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8000" b="1" spc="67" dirty="0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67" dirty="0" err="1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8000" b="1" spc="67" dirty="0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67" dirty="0" err="1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8000" b="1" spc="67" dirty="0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67" dirty="0" err="1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8000" b="1" spc="67" dirty="0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67" dirty="0" err="1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8000" b="1" spc="67" dirty="0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67" dirty="0" err="1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8000" b="1" spc="67" dirty="0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67" dirty="0" err="1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8000" b="1" spc="67" dirty="0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67" dirty="0" err="1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8000" b="1" spc="67" dirty="0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8000" b="1" spc="67" dirty="0" err="1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 spc="67" dirty="0" smtClean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8000" b="1" spc="67" dirty="0">
              <a:ln w="0"/>
              <a:solidFill>
                <a:srgbClr val="DC24B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3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" presetClass="emph" presetSubtype="1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97004"/>
            <a:ext cx="16276638" cy="9438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3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0" y="7184152"/>
            <a:ext cx="16250848" cy="9438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3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Untitled.png">
            <a:extLst>
              <a:ext uri="{FF2B5EF4-FFF2-40B4-BE49-F238E27FC236}">
                <a16:creationId xmlns:a16="http://schemas.microsoft.com/office/drawing/2014/main" id="{90C58961-2599-4E98-86F6-B05A8C25F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  <a14:foregroundMark x1="14178" y1="5274" x2="14178" y2="5274"/>
                        <a14:foregroundMark x1="10289" y1="4665" x2="13676" y2="8722"/>
                        <a14:foregroundMark x1="14053" y1="8722" x2="14053" y2="8722"/>
                        <a14:foregroundMark x1="18946" y1="9331" x2="18946" y2="9331"/>
                        <a14:foregroundMark x1="21079" y1="3854" x2="21079" y2="3854"/>
                        <a14:foregroundMark x1="2635" y1="7911" x2="2635" y2="7911"/>
                        <a14:foregroundMark x1="2509" y1="2840" x2="2509" y2="2840"/>
                        <a14:foregroundMark x1="1757" y1="3043" x2="1757" y2="3043"/>
                        <a14:foregroundMark x1="1757" y1="5071" x2="1757" y2="5071"/>
                        <a14:foregroundMark x1="2886" y1="9736" x2="2886" y2="9736"/>
                        <a14:foregroundMark x1="4642" y1="11156" x2="4642" y2="11156"/>
                        <a14:foregroundMark x1="2384" y1="15010" x2="2384" y2="15010"/>
                        <a14:foregroundMark x1="2384" y1="15010" x2="2384" y2="15010"/>
                        <a14:foregroundMark x1="9034" y1="20690" x2="9034" y2="20690"/>
                        <a14:foregroundMark x1="1506" y1="8114" x2="6901" y2="16836"/>
                        <a14:foregroundMark x1="12171" y1="9128" x2="25721" y2="16227"/>
                        <a14:foregroundMark x1="12673" y1="4057" x2="25094" y2="9533"/>
                      </a14:backgroundRemoval>
                    </a14:imgEffect>
                  </a14:imgLayer>
                </a14:imgProps>
              </a:ext>
            </a:extLst>
          </a:blip>
          <a:srcRect r="73490" b="86250"/>
          <a:stretch/>
        </p:blipFill>
        <p:spPr>
          <a:xfrm>
            <a:off x="0" y="304800"/>
            <a:ext cx="4018295" cy="111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65" y="3068877"/>
            <a:ext cx="5855774" cy="39417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153599" y="609600"/>
            <a:ext cx="4781262" cy="5080000"/>
          </a:xfrm>
          <a:prstGeom prst="wedgeEllipseCallout">
            <a:avLst>
              <a:gd name="adj1" fmla="val 82461"/>
              <a:gd name="adj2" fmla="val 260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r>
              <a:rPr lang="nl-NL" sz="3700" dirty="0">
                <a:latin typeface="Times New Roman" pitchFamily="18" charset="0"/>
                <a:cs typeface="Times New Roman" pitchFamily="18" charset="0"/>
              </a:rPr>
              <a:t>Chia sẻ một số việc em đã làm để thể hiện sự quan tâm hàng xóm láng giềng.</a:t>
            </a:r>
            <a:endParaRPr lang="en-US" sz="3700" b="1" spc="67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-660400"/>
            <a:ext cx="9144000" cy="914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r="21335" b="8889"/>
          <a:stretch/>
        </p:blipFill>
        <p:spPr>
          <a:xfrm>
            <a:off x="4988720" y="3149600"/>
            <a:ext cx="1727200" cy="345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9519" y="3461029"/>
            <a:ext cx="528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25397"/>
            <a:r>
              <a:rPr lang="en-US" sz="88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800" b="1" dirty="0"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7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1319813" y="7476751"/>
            <a:ext cx="4025563" cy="900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288"/>
            <a:ext cx="4797006" cy="5826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553661" y="801238"/>
            <a:ext cx="1674594" cy="1672471"/>
            <a:chOff x="2990899" y="2250351"/>
            <a:chExt cx="940765" cy="940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899" y="2250351"/>
              <a:ext cx="940765" cy="9407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32912" y="2354464"/>
              <a:ext cx="412630" cy="545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01022" y="1485653"/>
            <a:ext cx="1674594" cy="1672471"/>
            <a:chOff x="4690930" y="2555246"/>
            <a:chExt cx="940765" cy="9407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98670">
              <a:off x="4690930" y="2555246"/>
              <a:ext cx="940765" cy="94076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76743" y="2655675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38C0B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38C0B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66737" y="500601"/>
            <a:ext cx="1674594" cy="1672471"/>
            <a:chOff x="5887680" y="1632430"/>
            <a:chExt cx="940765" cy="9407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0665">
              <a:off x="5887680" y="1632430"/>
              <a:ext cx="940765" cy="9407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127095" y="1710180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DA6D4E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6D4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22980" y="2"/>
            <a:ext cx="4004321" cy="3999244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AB2D7F06-3216-4C1C-AFB9-D450DB59F2AB}"/>
              </a:ext>
            </a:extLst>
          </p:cNvPr>
          <p:cNvSpPr/>
          <p:nvPr/>
        </p:nvSpPr>
        <p:spPr>
          <a:xfrm>
            <a:off x="4797006" y="3519157"/>
            <a:ext cx="9953697" cy="3151137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96">
            <a:off x="7572765" y="6072760"/>
            <a:ext cx="3014403" cy="1777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521615" y="955064"/>
            <a:ext cx="5323817" cy="5286904"/>
            <a:chOff x="2893286" y="612951"/>
            <a:chExt cx="2607389" cy="2898156"/>
          </a:xfrm>
        </p:grpSpPr>
        <p:cxnSp>
          <p:nvCxnSpPr>
            <p:cNvPr id="3" name="直接连接符 2"/>
            <p:cNvCxnSpPr>
              <a:cxnSpLocks/>
              <a:endCxn id="4" idx="4"/>
            </p:cNvCxnSpPr>
            <p:nvPr/>
          </p:nvCxnSpPr>
          <p:spPr>
            <a:xfrm flipH="1" flipV="1">
              <a:off x="4337529" y="2322022"/>
              <a:ext cx="278047" cy="1164578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 rot="19984338">
              <a:off x="2893286" y="612951"/>
              <a:ext cx="2156423" cy="1807032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19878544">
              <a:off x="3104339" y="1318382"/>
              <a:ext cx="1925566" cy="472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20145"/>
              <a:r>
                <a:rPr lang="en-US" altLang="zh-CN" sz="4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KHÁM PHÁ</a:t>
              </a:r>
              <a:endParaRPr lang="zh-CN" altLang="en-US" sz="4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>
              <a:cxnSpLocks/>
              <a:endCxn id="8" idx="4"/>
            </p:cNvCxnSpPr>
            <p:nvPr/>
          </p:nvCxnSpPr>
          <p:spPr>
            <a:xfrm flipV="1">
              <a:off x="4609459" y="2855003"/>
              <a:ext cx="348371" cy="65610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 rot="1336369">
              <a:off x="4720089" y="1988714"/>
              <a:ext cx="780586" cy="899859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1" y="1800186"/>
            <a:ext cx="3348779" cy="734381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74" y="4923253"/>
            <a:ext cx="14445516" cy="1600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6" y="1659003"/>
            <a:ext cx="16232132" cy="7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8" y="1320800"/>
            <a:ext cx="15119471" cy="74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74" y="4923253"/>
            <a:ext cx="14445516" cy="1600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16824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1870" y="203201"/>
            <a:ext cx="13224768" cy="86177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832" y="1727201"/>
            <a:ext cx="14547245" cy="701730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Chồn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ĩ.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r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365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158</Words>
  <Application>Microsoft Office PowerPoint</Application>
  <PresentationFormat>Custom</PresentationFormat>
  <Paragraphs>33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等线</vt:lpstr>
      <vt:lpstr>DFPOP1-W9</vt:lpstr>
      <vt:lpstr>HP001 TD 4H</vt:lpstr>
      <vt:lpstr>HP-089</vt:lpstr>
      <vt:lpstr>Times New Roman</vt:lpstr>
      <vt:lpstr>华康少女文字W5</vt:lpstr>
      <vt:lpstr>Office Theme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Khám phá</vt:lpstr>
      <vt:lpstr>Khám phá</vt:lpstr>
      <vt:lpstr>Khám phá</vt:lpstr>
      <vt:lpstr>Khám phá</vt:lpstr>
      <vt:lpstr>Khám phá</vt:lpstr>
      <vt:lpstr>Khám phá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91</cp:revision>
  <dcterms:created xsi:type="dcterms:W3CDTF">2006-08-16T00:00:00Z</dcterms:created>
  <dcterms:modified xsi:type="dcterms:W3CDTF">2023-11-03T02:11:01Z</dcterms:modified>
</cp:coreProperties>
</file>