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9" r:id="rId4"/>
    <p:sldId id="260" r:id="rId5"/>
    <p:sldId id="261" r:id="rId6"/>
    <p:sldId id="277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2D5FB-23A7-4D27-B07A-37B9D105D90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(1).png"/>
          <p:cNvPicPr>
            <a:picLocks noChangeAspect="1"/>
          </p:cNvPicPr>
          <p:nvPr/>
        </p:nvPicPr>
        <p:blipFill>
          <a:blip r:embed="rId2"/>
          <a:srcRect l="7500" r="6667" b="2447"/>
          <a:stretch>
            <a:fillRect/>
          </a:stretch>
        </p:blipFill>
        <p:spPr>
          <a:xfrm>
            <a:off x="685800" y="624733"/>
            <a:ext cx="7848600" cy="5471267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76400" y="838200"/>
            <a:ext cx="2667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5486400" algn="l"/>
              </a:tabLst>
              <a:defRPr/>
            </a:pPr>
            <a:r>
              <a:rPr lang="pt-BR" sz="32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SimSun" pitchFamily="2" charset="-122"/>
                <a:cs typeface="Arial" charset="0"/>
              </a:rPr>
              <a:t>KHỞI ĐỘNG</a:t>
            </a:r>
            <a:endParaRPr lang="pt-BR" sz="32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33600" y="533400"/>
            <a:ext cx="449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</a:t>
            </a:r>
            <a:r>
              <a:rPr kumimoji="0" lang="en-US" sz="40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Đạo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0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đức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2400" b="1" i="0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 lời hứa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7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).png"/>
          <p:cNvPicPr>
            <a:picLocks noChangeAspect="1"/>
          </p:cNvPicPr>
          <p:nvPr/>
        </p:nvPicPr>
        <p:blipFill>
          <a:blip r:embed="rId2" cstate="print"/>
          <a:srcRect l="5848" t="8889" r="5848" b="83333"/>
          <a:stretch>
            <a:fillRect/>
          </a:stretch>
        </p:blipFill>
        <p:spPr>
          <a:xfrm>
            <a:off x="381000" y="838200"/>
            <a:ext cx="7924800" cy="762000"/>
          </a:xfrm>
          <a:prstGeom prst="rect">
            <a:avLst/>
          </a:prstGeom>
        </p:spPr>
      </p:pic>
      <p:pic>
        <p:nvPicPr>
          <p:cNvPr id="4" name="Picture 3" descr="image (2).png"/>
          <p:cNvPicPr>
            <a:picLocks noChangeAspect="1"/>
          </p:cNvPicPr>
          <p:nvPr/>
        </p:nvPicPr>
        <p:blipFill>
          <a:blip r:embed="rId2" cstate="print"/>
          <a:srcRect l="5848" t="64444" r="5848"/>
          <a:stretch>
            <a:fillRect/>
          </a:stretch>
        </p:blipFill>
        <p:spPr>
          <a:xfrm>
            <a:off x="4495800" y="1676400"/>
            <a:ext cx="4343400" cy="3581400"/>
          </a:xfrm>
          <a:prstGeom prst="rect">
            <a:avLst/>
          </a:prstGeom>
        </p:spPr>
      </p:pic>
      <p:pic>
        <p:nvPicPr>
          <p:cNvPr id="5" name="Picture 4" descr="image (2).png"/>
          <p:cNvPicPr>
            <a:picLocks noChangeAspect="1"/>
          </p:cNvPicPr>
          <p:nvPr/>
        </p:nvPicPr>
        <p:blipFill>
          <a:blip r:embed="rId3"/>
          <a:srcRect l="9167" t="1414" r="59166" b="83243"/>
          <a:stretch>
            <a:fillRect/>
          </a:stretch>
        </p:blipFill>
        <p:spPr>
          <a:xfrm>
            <a:off x="609600" y="152400"/>
            <a:ext cx="2895600" cy="762000"/>
          </a:xfrm>
          <a:prstGeom prst="rect">
            <a:avLst/>
          </a:prstGeom>
        </p:spPr>
      </p:pic>
      <p:pic>
        <p:nvPicPr>
          <p:cNvPr id="6" name="Picture 5" descr="image (2).png"/>
          <p:cNvPicPr>
            <a:picLocks noChangeAspect="1"/>
          </p:cNvPicPr>
          <p:nvPr/>
        </p:nvPicPr>
        <p:blipFill>
          <a:blip r:embed="rId2" cstate="print"/>
          <a:srcRect l="5848" t="15556" r="5848" b="35556"/>
          <a:stretch>
            <a:fillRect/>
          </a:stretch>
        </p:blipFill>
        <p:spPr>
          <a:xfrm>
            <a:off x="304800" y="1676400"/>
            <a:ext cx="4267200" cy="33528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5181600"/>
            <a:ext cx="838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Việc cậu bé quay lại trả tiền thừa cho người đàn ông thể hiện cậu là người trung thực và giữ lời hứa.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6096000"/>
            <a:ext cx="83058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dirty="0" smtClean="0">
                <a:latin typeface="+mj-lt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Việc làm này mang lại sự tin yêu từ mọi người xung quanh.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(3).png"/>
          <p:cNvPicPr>
            <a:picLocks noChangeAspect="1"/>
          </p:cNvPicPr>
          <p:nvPr/>
        </p:nvPicPr>
        <p:blipFill>
          <a:blip r:embed="rId3" cstate="print"/>
          <a:srcRect l="9412" t="3381" r="45612" b="91547"/>
          <a:stretch>
            <a:fillRect/>
          </a:stretch>
        </p:blipFill>
        <p:spPr>
          <a:xfrm>
            <a:off x="1066800" y="381000"/>
            <a:ext cx="6324600" cy="4572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(3).png"/>
          <p:cNvPicPr>
            <a:picLocks noChangeAspect="1"/>
          </p:cNvPicPr>
          <p:nvPr/>
        </p:nvPicPr>
        <p:blipFill>
          <a:blip r:embed="rId3" cstate="print"/>
          <a:srcRect l="9412" t="7020" r="7218" b="1289"/>
          <a:stretch>
            <a:fillRect/>
          </a:stretch>
        </p:blipFill>
        <p:spPr>
          <a:xfrm>
            <a:off x="457200" y="914400"/>
            <a:ext cx="8077200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4267200" y="1066800"/>
            <a:ext cx="381000" cy="457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4191000" y="3429000"/>
            <a:ext cx="381000" cy="457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8077200" y="3505200"/>
            <a:ext cx="381000" cy="45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4).png"/>
          <p:cNvPicPr>
            <a:picLocks noChangeAspect="1"/>
          </p:cNvPicPr>
          <p:nvPr/>
        </p:nvPicPr>
        <p:blipFill>
          <a:blip r:embed="rId2" cstate="print"/>
          <a:srcRect l="5024" t="4754" r="67371" b="87322"/>
          <a:stretch>
            <a:fillRect/>
          </a:stretch>
        </p:blipFill>
        <p:spPr>
          <a:xfrm>
            <a:off x="1066800" y="533400"/>
            <a:ext cx="4953000" cy="5334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(4).png"/>
          <p:cNvPicPr>
            <a:picLocks noChangeAspect="1"/>
          </p:cNvPicPr>
          <p:nvPr/>
        </p:nvPicPr>
        <p:blipFill>
          <a:blip r:embed="rId2" cstate="print"/>
          <a:srcRect l="5024" t="11093" r="6121" b="6498"/>
          <a:stretch>
            <a:fillRect/>
          </a:stretch>
        </p:blipFill>
        <p:spPr>
          <a:xfrm>
            <a:off x="914400" y="1143000"/>
            <a:ext cx="7848600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953000"/>
            <a:ext cx="8229600" cy="1200329"/>
          </a:xfrm>
          <a:prstGeom prst="rect">
            <a:avLst/>
          </a:prstGeom>
          <a:solidFill>
            <a:srgbClr val="8BFFBF"/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828800" y="1752600"/>
            <a:ext cx="4970665" cy="165593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12" name="图片 8" descr="资源 5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95800"/>
            <a:ext cx="8534400" cy="2362200"/>
          </a:xfrm>
          <a:prstGeom prst="rect">
            <a:avLst/>
          </a:prstGeom>
        </p:spPr>
      </p:pic>
      <p:pic>
        <p:nvPicPr>
          <p:cNvPr id="7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bi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51" name="WordArt 111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7848600" cy="1092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+mj-lt"/>
                <a:cs typeface="Arial"/>
              </a:rPr>
              <a:t> Chúc các em chăm ngoan học giỏi!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solidFill>
                <a:srgbClr val="7030A0"/>
              </a:solidFill>
              <a:latin typeface="+mj-lt"/>
              <a:cs typeface="Arial"/>
            </a:endParaRPr>
          </a:p>
        </p:txBody>
      </p:sp>
      <p:pic>
        <p:nvPicPr>
          <p:cNvPr id="7" name="Picture 32" descr="butterflies_flowers_md_cl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9" y="3581401"/>
            <a:ext cx="292576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butterflies_flowers_md_cl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027" y="3657600"/>
            <a:ext cx="3127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7" b="13529"/>
          <a:stretch>
            <a:fillRect/>
          </a:stretch>
        </p:blipFill>
        <p:spPr>
          <a:xfrm rot="2031384">
            <a:off x="6968830" y="301569"/>
            <a:ext cx="1898194" cy="1297609"/>
          </a:xfrm>
          <a:prstGeom prst="rect">
            <a:avLst/>
          </a:prstGeom>
        </p:spPr>
      </p:pic>
      <p:pic>
        <p:nvPicPr>
          <p:cNvPr id="15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9162"/>
            <a:ext cx="9601200" cy="155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87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87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113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Admin</cp:lastModifiedBy>
  <cp:revision>17</cp:revision>
  <dcterms:created xsi:type="dcterms:W3CDTF">2022-09-10T14:42:26Z</dcterms:created>
  <dcterms:modified xsi:type="dcterms:W3CDTF">2023-11-02T05:55:25Z</dcterms:modified>
</cp:coreProperties>
</file>