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445" r:id="rId3"/>
    <p:sldId id="430" r:id="rId4"/>
    <p:sldId id="432" r:id="rId5"/>
    <p:sldId id="438" r:id="rId6"/>
    <p:sldId id="442" r:id="rId7"/>
    <p:sldId id="443" r:id="rId8"/>
    <p:sldId id="446" r:id="rId9"/>
    <p:sldId id="447" r:id="rId10"/>
    <p:sldId id="437" r:id="rId11"/>
    <p:sldId id="431"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4A4438"/>
    <a:srgbClr val="FBF2D3"/>
    <a:srgbClr val="0000FF"/>
    <a:srgbClr val="FF0066"/>
    <a:srgbClr val="296EB6"/>
    <a:srgbClr val="FF7C80"/>
    <a:srgbClr val="FF6600"/>
    <a:srgbClr val="6600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ACCF1-B762-4456-96B0-DA664675B8DD}" v="7" dt="2022-08-26T23:53:43.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7E78C40C-4E8D-4193-8E53-840C141A5910}"/>
    <pc:docChg chg="undo custSel addSld modSld sldOrd">
      <pc:chgData name="T H" userId="270efafb50020bd6" providerId="LiveId" clId="{7E78C40C-4E8D-4193-8E53-840C141A5910}" dt="2022-08-13T23:13:47.791" v="1365" actId="1076"/>
      <pc:docMkLst>
        <pc:docMk/>
      </pc:docMkLst>
      <pc:sldChg chg="modSp mod">
        <pc:chgData name="T H" userId="270efafb50020bd6" providerId="LiveId" clId="{7E78C40C-4E8D-4193-8E53-840C141A5910}" dt="2022-08-13T21:29:31.530" v="3" actId="1076"/>
        <pc:sldMkLst>
          <pc:docMk/>
          <pc:sldMk cId="4184934910" sldId="427"/>
        </pc:sldMkLst>
        <pc:spChg chg="mod">
          <ac:chgData name="T H" userId="270efafb50020bd6" providerId="LiveId" clId="{7E78C40C-4E8D-4193-8E53-840C141A5910}" dt="2022-08-13T21:29:25.027" v="2" actId="20577"/>
          <ac:spMkLst>
            <pc:docMk/>
            <pc:sldMk cId="4184934910" sldId="427"/>
            <ac:spMk id="28" creationId="{00000000-0000-0000-0000-000000000000}"/>
          </ac:spMkLst>
        </pc:spChg>
        <pc:picChg chg="mod">
          <ac:chgData name="T H" userId="270efafb50020bd6" providerId="LiveId" clId="{7E78C40C-4E8D-4193-8E53-840C141A5910}" dt="2022-08-13T21:29:31.530" v="3" actId="1076"/>
          <ac:picMkLst>
            <pc:docMk/>
            <pc:sldMk cId="4184934910" sldId="427"/>
            <ac:picMk id="30" creationId="{00000000-0000-0000-0000-000000000000}"/>
          </ac:picMkLst>
        </pc:picChg>
      </pc:sldChg>
      <pc:sldChg chg="addSp delSp modSp mod addAnim delAnim modAnim">
        <pc:chgData name="T H" userId="270efafb50020bd6" providerId="LiveId" clId="{7E78C40C-4E8D-4193-8E53-840C141A5910}" dt="2022-08-13T21:48:22.709" v="197"/>
        <pc:sldMkLst>
          <pc:docMk/>
          <pc:sldMk cId="2432748071" sldId="432"/>
        </pc:sldMkLst>
        <pc:spChg chg="add del mod">
          <ac:chgData name="T H" userId="270efafb50020bd6" providerId="LiveId" clId="{7E78C40C-4E8D-4193-8E53-840C141A5910}" dt="2022-08-13T21:46:57.647" v="194" actId="207"/>
          <ac:spMkLst>
            <pc:docMk/>
            <pc:sldMk cId="2432748071" sldId="432"/>
            <ac:spMk id="3" creationId="{00000000-0000-0000-0000-000000000000}"/>
          </ac:spMkLst>
        </pc:spChg>
        <pc:spChg chg="mod">
          <ac:chgData name="T H" userId="270efafb50020bd6" providerId="LiveId" clId="{7E78C40C-4E8D-4193-8E53-840C141A5910}" dt="2022-08-13T21:45:04.570" v="176" actId="1076"/>
          <ac:spMkLst>
            <pc:docMk/>
            <pc:sldMk cId="2432748071" sldId="432"/>
            <ac:spMk id="10" creationId="{00000000-0000-0000-0000-000000000000}"/>
          </ac:spMkLst>
        </pc:spChg>
        <pc:spChg chg="mod">
          <ac:chgData name="T H" userId="270efafb50020bd6" providerId="LiveId" clId="{7E78C40C-4E8D-4193-8E53-840C141A5910}" dt="2022-08-13T21:45:23.051" v="180" actId="1076"/>
          <ac:spMkLst>
            <pc:docMk/>
            <pc:sldMk cId="2432748071" sldId="432"/>
            <ac:spMk id="14" creationId="{00000000-0000-0000-0000-000000000000}"/>
          </ac:spMkLst>
        </pc:spChg>
        <pc:spChg chg="mod">
          <ac:chgData name="T H" userId="270efafb50020bd6" providerId="LiveId" clId="{7E78C40C-4E8D-4193-8E53-840C141A5910}" dt="2022-08-13T21:48:22.709" v="197"/>
          <ac:spMkLst>
            <pc:docMk/>
            <pc:sldMk cId="2432748071" sldId="432"/>
            <ac:spMk id="15" creationId="{00000000-0000-0000-0000-000000000000}"/>
          </ac:spMkLst>
        </pc:spChg>
        <pc:spChg chg="mod">
          <ac:chgData name="T H" userId="270efafb50020bd6" providerId="LiveId" clId="{7E78C40C-4E8D-4193-8E53-840C141A5910}" dt="2022-08-13T21:44:54.618" v="174" actId="20577"/>
          <ac:spMkLst>
            <pc:docMk/>
            <pc:sldMk cId="2432748071" sldId="432"/>
            <ac:spMk id="18" creationId="{00000000-0000-0000-0000-000000000000}"/>
          </ac:spMkLst>
        </pc:spChg>
        <pc:picChg chg="add del mod modCrop">
          <ac:chgData name="T H" userId="270efafb50020bd6" providerId="LiveId" clId="{7E78C40C-4E8D-4193-8E53-840C141A5910}" dt="2022-08-13T21:48:02.944" v="195" actId="1076"/>
          <ac:picMkLst>
            <pc:docMk/>
            <pc:sldMk cId="2432748071" sldId="432"/>
            <ac:picMk id="4" creationId="{57441AB3-2CB3-1C07-6C3A-7B4639276E95}"/>
          </ac:picMkLst>
        </pc:picChg>
        <pc:picChg chg="del">
          <ac:chgData name="T H" userId="270efafb50020bd6" providerId="LiveId" clId="{7E78C40C-4E8D-4193-8E53-840C141A5910}" dt="2022-08-13T21:40:23.635" v="27" actId="478"/>
          <ac:picMkLst>
            <pc:docMk/>
            <pc:sldMk cId="2432748071" sldId="432"/>
            <ac:picMk id="2050" creationId="{00000000-0000-0000-0000-000000000000}"/>
          </ac:picMkLst>
        </pc:picChg>
      </pc:sldChg>
      <pc:sldChg chg="addSp delSp modSp mod modAnim">
        <pc:chgData name="T H" userId="270efafb50020bd6" providerId="LiveId" clId="{7E78C40C-4E8D-4193-8E53-840C141A5910}" dt="2022-08-13T22:25:59.491" v="718" actId="1076"/>
        <pc:sldMkLst>
          <pc:docMk/>
          <pc:sldMk cId="3348958241" sldId="433"/>
        </pc:sldMkLst>
        <pc:spChg chg="mod">
          <ac:chgData name="T H" userId="270efafb50020bd6" providerId="LiveId" clId="{7E78C40C-4E8D-4193-8E53-840C141A5910}" dt="2022-08-13T22:24:11.822" v="715" actId="339"/>
          <ac:spMkLst>
            <pc:docMk/>
            <pc:sldMk cId="3348958241" sldId="433"/>
            <ac:spMk id="2" creationId="{00000000-0000-0000-0000-000000000000}"/>
          </ac:spMkLst>
        </pc:spChg>
        <pc:spChg chg="add mod">
          <ac:chgData name="T H" userId="270efafb50020bd6" providerId="LiveId" clId="{7E78C40C-4E8D-4193-8E53-840C141A5910}" dt="2022-08-13T22:05:04.955" v="435" actId="1076"/>
          <ac:spMkLst>
            <pc:docMk/>
            <pc:sldMk cId="3348958241" sldId="433"/>
            <ac:spMk id="5" creationId="{93B486CF-9FAB-821E-64AD-6E3B19803D31}"/>
          </ac:spMkLst>
        </pc:spChg>
        <pc:spChg chg="add del mod">
          <ac:chgData name="T H" userId="270efafb50020bd6" providerId="LiveId" clId="{7E78C40C-4E8D-4193-8E53-840C141A5910}" dt="2022-08-13T22:19:49.656" v="678" actId="478"/>
          <ac:spMkLst>
            <pc:docMk/>
            <pc:sldMk cId="3348958241" sldId="433"/>
            <ac:spMk id="7" creationId="{B8C9F715-AF05-C56E-52E9-E0C4F648DBCC}"/>
          </ac:spMkLst>
        </pc:spChg>
        <pc:spChg chg="add del mod">
          <ac:chgData name="T H" userId="270efafb50020bd6" providerId="LiveId" clId="{7E78C40C-4E8D-4193-8E53-840C141A5910}" dt="2022-08-13T22:17:25.868" v="667" actId="21"/>
          <ac:spMkLst>
            <pc:docMk/>
            <pc:sldMk cId="3348958241" sldId="433"/>
            <ac:spMk id="8" creationId="{C0859942-E05D-820C-9EAA-99297CE521AF}"/>
          </ac:spMkLst>
        </pc:spChg>
        <pc:spChg chg="add del mod">
          <ac:chgData name="T H" userId="270efafb50020bd6" providerId="LiveId" clId="{7E78C40C-4E8D-4193-8E53-840C141A5910}" dt="2022-08-13T22:17:25.868" v="667" actId="21"/>
          <ac:spMkLst>
            <pc:docMk/>
            <pc:sldMk cId="3348958241" sldId="433"/>
            <ac:spMk id="9" creationId="{C03DA048-0152-F917-3126-9613E8740BB5}"/>
          </ac:spMkLst>
        </pc:spChg>
        <pc:spChg chg="del">
          <ac:chgData name="T H" userId="270efafb50020bd6" providerId="LiveId" clId="{7E78C40C-4E8D-4193-8E53-840C141A5910}" dt="2022-08-13T21:55:02.902" v="427" actId="478"/>
          <ac:spMkLst>
            <pc:docMk/>
            <pc:sldMk cId="3348958241" sldId="433"/>
            <ac:spMk id="15" creationId="{00000000-0000-0000-0000-000000000000}"/>
          </ac:spMkLst>
        </pc:spChg>
        <pc:spChg chg="mod">
          <ac:chgData name="T H" userId="270efafb50020bd6" providerId="LiveId" clId="{7E78C40C-4E8D-4193-8E53-840C141A5910}" dt="2022-08-13T22:05:08.724" v="436" actId="1076"/>
          <ac:spMkLst>
            <pc:docMk/>
            <pc:sldMk cId="3348958241" sldId="433"/>
            <ac:spMk id="17" creationId="{00000000-0000-0000-0000-000000000000}"/>
          </ac:spMkLst>
        </pc:spChg>
        <pc:picChg chg="add del">
          <ac:chgData name="T H" userId="270efafb50020bd6" providerId="LiveId" clId="{7E78C40C-4E8D-4193-8E53-840C141A5910}" dt="2022-08-13T21:55:13.555" v="430" actId="478"/>
          <ac:picMkLst>
            <pc:docMk/>
            <pc:sldMk cId="3348958241" sldId="433"/>
            <ac:picMk id="4" creationId="{AE05DF05-0DD4-1205-4B9B-CDBB254540F2}"/>
          </ac:picMkLst>
        </pc:picChg>
        <pc:picChg chg="add mod">
          <ac:chgData name="T H" userId="270efafb50020bd6" providerId="LiveId" clId="{7E78C40C-4E8D-4193-8E53-840C141A5910}" dt="2022-08-13T22:21:16.731" v="700" actId="1076"/>
          <ac:picMkLst>
            <pc:docMk/>
            <pc:sldMk cId="3348958241" sldId="433"/>
            <ac:picMk id="10" creationId="{E04D1224-EA7C-5B45-4FE4-D5B6A948EA08}"/>
          </ac:picMkLst>
        </pc:picChg>
        <pc:picChg chg="add mod">
          <ac:chgData name="T H" userId="270efafb50020bd6" providerId="LiveId" clId="{7E78C40C-4E8D-4193-8E53-840C141A5910}" dt="2022-08-13T22:25:59.491" v="718" actId="1076"/>
          <ac:picMkLst>
            <pc:docMk/>
            <pc:sldMk cId="3348958241" sldId="433"/>
            <ac:picMk id="11" creationId="{00D2E9C4-BCA5-B874-0478-1598D283FA81}"/>
          </ac:picMkLst>
        </pc:picChg>
        <pc:picChg chg="add mod">
          <ac:chgData name="T H" userId="270efafb50020bd6" providerId="LiveId" clId="{7E78C40C-4E8D-4193-8E53-840C141A5910}" dt="2022-08-13T22:21:39.722" v="707" actId="1076"/>
          <ac:picMkLst>
            <pc:docMk/>
            <pc:sldMk cId="3348958241" sldId="433"/>
            <ac:picMk id="12" creationId="{202DBF99-5368-32D2-6716-941D2821A7A7}"/>
          </ac:picMkLst>
        </pc:picChg>
        <pc:picChg chg="add mod">
          <ac:chgData name="T H" userId="270efafb50020bd6" providerId="LiveId" clId="{7E78C40C-4E8D-4193-8E53-840C141A5910}" dt="2022-08-13T22:20:40.197" v="692" actId="1076"/>
          <ac:picMkLst>
            <pc:docMk/>
            <pc:sldMk cId="3348958241" sldId="433"/>
            <ac:picMk id="13" creationId="{E7E21123-0D37-515D-A1D8-4E0482216A6D}"/>
          </ac:picMkLst>
        </pc:picChg>
        <pc:picChg chg="add del mod">
          <ac:chgData name="T H" userId="270efafb50020bd6" providerId="LiveId" clId="{7E78C40C-4E8D-4193-8E53-840C141A5910}" dt="2022-08-13T22:17:25.868" v="667" actId="21"/>
          <ac:picMkLst>
            <pc:docMk/>
            <pc:sldMk cId="3348958241" sldId="433"/>
            <ac:picMk id="1026" creationId="{7CA1F44A-561E-5125-05DD-EABB9FACC5B8}"/>
          </ac:picMkLst>
        </pc:picChg>
        <pc:picChg chg="del">
          <ac:chgData name="T H" userId="270efafb50020bd6" providerId="LiveId" clId="{7E78C40C-4E8D-4193-8E53-840C141A5910}" dt="2022-08-13T22:07:35.102" v="441" actId="478"/>
          <ac:picMkLst>
            <pc:docMk/>
            <pc:sldMk cId="3348958241" sldId="433"/>
            <ac:picMk id="4098" creationId="{00000000-0000-0000-0000-000000000000}"/>
          </ac:picMkLst>
        </pc:picChg>
        <pc:picChg chg="del mod">
          <ac:chgData name="T H" userId="270efafb50020bd6" providerId="LiveId" clId="{7E78C40C-4E8D-4193-8E53-840C141A5910}" dt="2022-08-13T22:07:31.162" v="439" actId="478"/>
          <ac:picMkLst>
            <pc:docMk/>
            <pc:sldMk cId="3348958241" sldId="433"/>
            <ac:picMk id="4100" creationId="{00000000-0000-0000-0000-000000000000}"/>
          </ac:picMkLst>
        </pc:picChg>
        <pc:picChg chg="del">
          <ac:chgData name="T H" userId="270efafb50020bd6" providerId="LiveId" clId="{7E78C40C-4E8D-4193-8E53-840C141A5910}" dt="2022-08-13T22:07:32.912" v="440" actId="478"/>
          <ac:picMkLst>
            <pc:docMk/>
            <pc:sldMk cId="3348958241" sldId="433"/>
            <ac:picMk id="4102" creationId="{00000000-0000-0000-0000-000000000000}"/>
          </ac:picMkLst>
        </pc:picChg>
      </pc:sldChg>
      <pc:sldChg chg="addSp delSp modSp mod ord delAnim modAnim">
        <pc:chgData name="T H" userId="270efafb50020bd6" providerId="LiveId" clId="{7E78C40C-4E8D-4193-8E53-840C141A5910}" dt="2022-08-13T22:42:19.436" v="857"/>
        <pc:sldMkLst>
          <pc:docMk/>
          <pc:sldMk cId="1818089509" sldId="434"/>
        </pc:sldMkLst>
        <pc:spChg chg="add mod">
          <ac:chgData name="T H" userId="270efafb50020bd6" providerId="LiveId" clId="{7E78C40C-4E8D-4193-8E53-840C141A5910}" dt="2022-08-13T21:55:43.811" v="432"/>
          <ac:spMkLst>
            <pc:docMk/>
            <pc:sldMk cId="1818089509" sldId="434"/>
            <ac:spMk id="2" creationId="{040448D0-C195-3C46-0BEA-B0D8CF51AD32}"/>
          </ac:spMkLst>
        </pc:spChg>
        <pc:spChg chg="del">
          <ac:chgData name="T H" userId="270efafb50020bd6" providerId="LiveId" clId="{7E78C40C-4E8D-4193-8E53-840C141A5910}" dt="2022-08-13T22:29:45.610" v="755" actId="478"/>
          <ac:spMkLst>
            <pc:docMk/>
            <pc:sldMk cId="1818089509" sldId="434"/>
            <ac:spMk id="3" creationId="{00000000-0000-0000-0000-000000000000}"/>
          </ac:spMkLst>
        </pc:spChg>
        <pc:spChg chg="add mod">
          <ac:chgData name="T H" userId="270efafb50020bd6" providerId="LiveId" clId="{7E78C40C-4E8D-4193-8E53-840C141A5910}" dt="2022-08-13T22:41:22.003" v="856" actId="207"/>
          <ac:spMkLst>
            <pc:docMk/>
            <pc:sldMk cId="1818089509" sldId="434"/>
            <ac:spMk id="7" creationId="{6A5DD33A-66A3-FDED-2655-C820DEC54B99}"/>
          </ac:spMkLst>
        </pc:spChg>
        <pc:spChg chg="mod">
          <ac:chgData name="T H" userId="270efafb50020bd6" providerId="LiveId" clId="{7E78C40C-4E8D-4193-8E53-840C141A5910}" dt="2022-08-13T22:27:18.456" v="739" actId="20577"/>
          <ac:spMkLst>
            <pc:docMk/>
            <pc:sldMk cId="1818089509" sldId="434"/>
            <ac:spMk id="10" creationId="{00000000-0000-0000-0000-000000000000}"/>
          </ac:spMkLst>
        </pc:spChg>
        <pc:spChg chg="mod">
          <ac:chgData name="T H" userId="270efafb50020bd6" providerId="LiveId" clId="{7E78C40C-4E8D-4193-8E53-840C141A5910}" dt="2022-08-13T22:28:58.929" v="751" actId="113"/>
          <ac:spMkLst>
            <pc:docMk/>
            <pc:sldMk cId="1818089509" sldId="434"/>
            <ac:spMk id="11" creationId="{00000000-0000-0000-0000-000000000000}"/>
          </ac:spMkLst>
        </pc:spChg>
        <pc:spChg chg="del">
          <ac:chgData name="T H" userId="270efafb50020bd6" providerId="LiveId" clId="{7E78C40C-4E8D-4193-8E53-840C141A5910}" dt="2022-08-13T21:55:43.159" v="431" actId="478"/>
          <ac:spMkLst>
            <pc:docMk/>
            <pc:sldMk cId="1818089509" sldId="434"/>
            <ac:spMk id="15" creationId="{00000000-0000-0000-0000-000000000000}"/>
          </ac:spMkLst>
        </pc:spChg>
        <pc:picChg chg="add del mod modCrop">
          <ac:chgData name="T H" userId="270efafb50020bd6" providerId="LiveId" clId="{7E78C40C-4E8D-4193-8E53-840C141A5910}" dt="2022-08-13T22:39:18.004" v="839" actId="478"/>
          <ac:picMkLst>
            <pc:docMk/>
            <pc:sldMk cId="1818089509" sldId="434"/>
            <ac:picMk id="5" creationId="{57B6B457-611A-7691-3BB0-8FEE3BDFBE21}"/>
          </ac:picMkLst>
        </pc:picChg>
        <pc:picChg chg="add del mod">
          <ac:chgData name="T H" userId="270efafb50020bd6" providerId="LiveId" clId="{7E78C40C-4E8D-4193-8E53-840C141A5910}" dt="2022-08-13T22:39:15.654" v="838" actId="478"/>
          <ac:picMkLst>
            <pc:docMk/>
            <pc:sldMk cId="1818089509" sldId="434"/>
            <ac:picMk id="8" creationId="{E4B4C133-3E9E-018B-3AD3-A51123189B8B}"/>
          </ac:picMkLst>
        </pc:picChg>
        <pc:picChg chg="add mod">
          <ac:chgData name="T H" userId="270efafb50020bd6" providerId="LiveId" clId="{7E78C40C-4E8D-4193-8E53-840C141A5910}" dt="2022-08-13T22:39:58.522" v="845" actId="1076"/>
          <ac:picMkLst>
            <pc:docMk/>
            <pc:sldMk cId="1818089509" sldId="434"/>
            <ac:picMk id="9" creationId="{10DB2F14-326D-7880-B589-90F1C9D40195}"/>
          </ac:picMkLst>
        </pc:picChg>
        <pc:picChg chg="del">
          <ac:chgData name="T H" userId="270efafb50020bd6" providerId="LiveId" clId="{7E78C40C-4E8D-4193-8E53-840C141A5910}" dt="2022-08-13T22:27:41.472" v="741" actId="478"/>
          <ac:picMkLst>
            <pc:docMk/>
            <pc:sldMk cId="1818089509" sldId="434"/>
            <ac:picMk id="3073" creationId="{00000000-0000-0000-0000-000000000000}"/>
          </ac:picMkLst>
        </pc:picChg>
      </pc:sldChg>
      <pc:sldChg chg="addSp delSp modSp mod delAnim modAnim">
        <pc:chgData name="T H" userId="270efafb50020bd6" providerId="LiveId" clId="{7E78C40C-4E8D-4193-8E53-840C141A5910}" dt="2022-08-13T23:09:31.819" v="1146"/>
        <pc:sldMkLst>
          <pc:docMk/>
          <pc:sldMk cId="3133606272" sldId="435"/>
        </pc:sldMkLst>
        <pc:spChg chg="del">
          <ac:chgData name="T H" userId="270efafb50020bd6" providerId="LiveId" clId="{7E78C40C-4E8D-4193-8E53-840C141A5910}" dt="2022-08-13T22:45:57.610" v="891" actId="478"/>
          <ac:spMkLst>
            <pc:docMk/>
            <pc:sldMk cId="3133606272" sldId="435"/>
            <ac:spMk id="2" creationId="{00000000-0000-0000-0000-000000000000}"/>
          </ac:spMkLst>
        </pc:spChg>
        <pc:spChg chg="add mod">
          <ac:chgData name="T H" userId="270efafb50020bd6" providerId="LiveId" clId="{7E78C40C-4E8D-4193-8E53-840C141A5910}" dt="2022-08-13T22:25:43.165" v="717"/>
          <ac:spMkLst>
            <pc:docMk/>
            <pc:sldMk cId="3133606272" sldId="435"/>
            <ac:spMk id="3" creationId="{CEDB00F9-514A-392D-D509-11C3B88BC4B0}"/>
          </ac:spMkLst>
        </pc:spChg>
        <pc:spChg chg="add mod">
          <ac:chgData name="T H" userId="270efafb50020bd6" providerId="LiveId" clId="{7E78C40C-4E8D-4193-8E53-840C141A5910}" dt="2022-08-13T23:01:00.278" v="1099" actId="122"/>
          <ac:spMkLst>
            <pc:docMk/>
            <pc:sldMk cId="3133606272" sldId="435"/>
            <ac:spMk id="7" creationId="{A615BB94-49D1-E246-5143-B675F2B4ED76}"/>
          </ac:spMkLst>
        </pc:spChg>
        <pc:spChg chg="add mod">
          <ac:chgData name="T H" userId="270efafb50020bd6" providerId="LiveId" clId="{7E78C40C-4E8D-4193-8E53-840C141A5910}" dt="2022-08-13T23:01:03.128" v="1100" actId="122"/>
          <ac:spMkLst>
            <pc:docMk/>
            <pc:sldMk cId="3133606272" sldId="435"/>
            <ac:spMk id="8" creationId="{C02B9EDB-D79F-578B-AFDC-7C14835FE958}"/>
          </ac:spMkLst>
        </pc:spChg>
        <pc:spChg chg="add mod">
          <ac:chgData name="T H" userId="270efafb50020bd6" providerId="LiveId" clId="{7E78C40C-4E8D-4193-8E53-840C141A5910}" dt="2022-08-13T23:06:52.196" v="1131" actId="208"/>
          <ac:spMkLst>
            <pc:docMk/>
            <pc:sldMk cId="3133606272" sldId="435"/>
            <ac:spMk id="9" creationId="{BCEB722D-B2E8-96F1-BB2B-B604060642A9}"/>
          </ac:spMkLst>
        </pc:spChg>
        <pc:spChg chg="mod">
          <ac:chgData name="T H" userId="270efafb50020bd6" providerId="LiveId" clId="{7E78C40C-4E8D-4193-8E53-840C141A5910}" dt="2022-08-13T22:42:54.900" v="878" actId="20577"/>
          <ac:spMkLst>
            <pc:docMk/>
            <pc:sldMk cId="3133606272" sldId="435"/>
            <ac:spMk id="10" creationId="{00000000-0000-0000-0000-000000000000}"/>
          </ac:spMkLst>
        </pc:spChg>
        <pc:spChg chg="mod">
          <ac:chgData name="T H" userId="270efafb50020bd6" providerId="LiveId" clId="{7E78C40C-4E8D-4193-8E53-840C141A5910}" dt="2022-08-13T22:47:10.925" v="907" actId="207"/>
          <ac:spMkLst>
            <pc:docMk/>
            <pc:sldMk cId="3133606272" sldId="435"/>
            <ac:spMk id="11" creationId="{00000000-0000-0000-0000-000000000000}"/>
          </ac:spMkLst>
        </pc:spChg>
        <pc:spChg chg="add mod">
          <ac:chgData name="T H" userId="270efafb50020bd6" providerId="LiveId" clId="{7E78C40C-4E8D-4193-8E53-840C141A5910}" dt="2022-08-13T23:06:59.514" v="1132" actId="14100"/>
          <ac:spMkLst>
            <pc:docMk/>
            <pc:sldMk cId="3133606272" sldId="435"/>
            <ac:spMk id="12" creationId="{CF2DE2BC-02F8-8534-9A2A-29A58E4AF270}"/>
          </ac:spMkLst>
        </pc:spChg>
        <pc:spChg chg="add del mod">
          <ac:chgData name="T H" userId="270efafb50020bd6" providerId="LiveId" clId="{7E78C40C-4E8D-4193-8E53-840C141A5910}" dt="2022-08-13T23:07:37.892" v="1138" actId="478"/>
          <ac:spMkLst>
            <pc:docMk/>
            <pc:sldMk cId="3133606272" sldId="435"/>
            <ac:spMk id="13" creationId="{6F8E9AB4-CACD-1D3C-5A5B-253B582DD296}"/>
          </ac:spMkLst>
        </pc:spChg>
        <pc:spChg chg="add mod">
          <ac:chgData name="T H" userId="270efafb50020bd6" providerId="LiveId" clId="{7E78C40C-4E8D-4193-8E53-840C141A5910}" dt="2022-08-13T23:05:38.708" v="1127" actId="2085"/>
          <ac:spMkLst>
            <pc:docMk/>
            <pc:sldMk cId="3133606272" sldId="435"/>
            <ac:spMk id="14" creationId="{0FC0CF25-4F19-81DC-E448-971D9A15AED4}"/>
          </ac:spMkLst>
        </pc:spChg>
        <pc:spChg chg="del">
          <ac:chgData name="T H" userId="270efafb50020bd6" providerId="LiveId" clId="{7E78C40C-4E8D-4193-8E53-840C141A5910}" dt="2022-08-13T22:25:42.668" v="716" actId="478"/>
          <ac:spMkLst>
            <pc:docMk/>
            <pc:sldMk cId="3133606272" sldId="435"/>
            <ac:spMk id="15" creationId="{00000000-0000-0000-0000-000000000000}"/>
          </ac:spMkLst>
        </pc:spChg>
        <pc:spChg chg="add mod">
          <ac:chgData name="T H" userId="270efafb50020bd6" providerId="LiveId" clId="{7E78C40C-4E8D-4193-8E53-840C141A5910}" dt="2022-08-13T23:08:38.483" v="1144" actId="1036"/>
          <ac:spMkLst>
            <pc:docMk/>
            <pc:sldMk cId="3133606272" sldId="435"/>
            <ac:spMk id="16" creationId="{DC10232C-C2E7-C596-B37D-8EC27A90F9CF}"/>
          </ac:spMkLst>
        </pc:spChg>
        <pc:spChg chg="add mod">
          <ac:chgData name="T H" userId="270efafb50020bd6" providerId="LiveId" clId="{7E78C40C-4E8D-4193-8E53-840C141A5910}" dt="2022-08-13T23:07:48.290" v="1140" actId="1036"/>
          <ac:spMkLst>
            <pc:docMk/>
            <pc:sldMk cId="3133606272" sldId="435"/>
            <ac:spMk id="17" creationId="{363797B8-0378-9896-8E1C-B6723DD63CEA}"/>
          </ac:spMkLst>
        </pc:spChg>
        <pc:picChg chg="add mod">
          <ac:chgData name="T H" userId="270efafb50020bd6" providerId="LiveId" clId="{7E78C40C-4E8D-4193-8E53-840C141A5910}" dt="2022-08-13T23:09:31.819" v="1146"/>
          <ac:picMkLst>
            <pc:docMk/>
            <pc:sldMk cId="3133606272" sldId="435"/>
            <ac:picMk id="5" creationId="{9ADCB070-B6B4-E4D1-7951-90F63DF9B7CF}"/>
          </ac:picMkLst>
        </pc:picChg>
        <pc:picChg chg="del">
          <ac:chgData name="T H" userId="270efafb50020bd6" providerId="LiveId" clId="{7E78C40C-4E8D-4193-8E53-840C141A5910}" dt="2022-08-13T22:45:54.657" v="890" actId="478"/>
          <ac:picMkLst>
            <pc:docMk/>
            <pc:sldMk cId="3133606272" sldId="435"/>
            <ac:picMk id="5122" creationId="{00000000-0000-0000-0000-000000000000}"/>
          </ac:picMkLst>
        </pc:picChg>
      </pc:sldChg>
      <pc:sldChg chg="addSp delSp modSp mod">
        <pc:chgData name="T H" userId="270efafb50020bd6" providerId="LiveId" clId="{7E78C40C-4E8D-4193-8E53-840C141A5910}" dt="2022-08-13T23:13:47.791" v="1365" actId="1076"/>
        <pc:sldMkLst>
          <pc:docMk/>
          <pc:sldMk cId="2615004540" sldId="436"/>
        </pc:sldMkLst>
        <pc:spChg chg="mod">
          <ac:chgData name="T H" userId="270efafb50020bd6" providerId="LiveId" clId="{7E78C40C-4E8D-4193-8E53-840C141A5910}" dt="2022-08-13T23:13:28.974" v="1361" actId="20577"/>
          <ac:spMkLst>
            <pc:docMk/>
            <pc:sldMk cId="2615004540" sldId="436"/>
            <ac:spMk id="4" creationId="{00000000-0000-0000-0000-000000000000}"/>
          </ac:spMkLst>
        </pc:spChg>
        <pc:spChg chg="add mod">
          <ac:chgData name="T H" userId="270efafb50020bd6" providerId="LiveId" clId="{7E78C40C-4E8D-4193-8E53-840C141A5910}" dt="2022-08-13T23:13:47.791" v="1365" actId="1076"/>
          <ac:spMkLst>
            <pc:docMk/>
            <pc:sldMk cId="2615004540" sldId="436"/>
            <ac:spMk id="5" creationId="{9A1602C6-7A9E-290E-8335-9464FDA1E036}"/>
          </ac:spMkLst>
        </pc:spChg>
        <pc:spChg chg="del">
          <ac:chgData name="T H" userId="270efafb50020bd6" providerId="LiveId" clId="{7E78C40C-4E8D-4193-8E53-840C141A5910}" dt="2022-08-13T23:13:44.411" v="1363" actId="478"/>
          <ac:spMkLst>
            <pc:docMk/>
            <pc:sldMk cId="2615004540" sldId="436"/>
            <ac:spMk id="15" creationId="{00000000-0000-0000-0000-000000000000}"/>
          </ac:spMkLst>
        </pc:spChg>
        <pc:picChg chg="add del mod">
          <ac:chgData name="T H" userId="270efafb50020bd6" providerId="LiveId" clId="{7E78C40C-4E8D-4193-8E53-840C141A5910}" dt="2022-08-13T23:13:31.661" v="1362" actId="478"/>
          <ac:picMkLst>
            <pc:docMk/>
            <pc:sldMk cId="2615004540" sldId="436"/>
            <ac:picMk id="3" creationId="{A5974A00-88AB-0CA3-A0D0-7BDCFDA9BEFC}"/>
          </ac:picMkLst>
        </pc:picChg>
      </pc:sldChg>
      <pc:sldChg chg="addSp delSp modSp add mod delAnim modAnim">
        <pc:chgData name="T H" userId="270efafb50020bd6" providerId="LiveId" clId="{7E78C40C-4E8D-4193-8E53-840C141A5910}" dt="2022-08-13T22:39:33.911" v="840" actId="1076"/>
        <pc:sldMkLst>
          <pc:docMk/>
          <pc:sldMk cId="389932026" sldId="437"/>
        </pc:sldMkLst>
        <pc:spChg chg="add del mod">
          <ac:chgData name="T H" userId="270efafb50020bd6" providerId="LiveId" clId="{7E78C40C-4E8D-4193-8E53-840C141A5910}" dt="2022-08-13T22:37:43.365" v="829" actId="478"/>
          <ac:spMkLst>
            <pc:docMk/>
            <pc:sldMk cId="389932026" sldId="437"/>
            <ac:spMk id="3" creationId="{D518A8F8-6299-9A2B-D94B-4B2F3D9E9589}"/>
          </ac:spMkLst>
        </pc:spChg>
        <pc:spChg chg="add mod">
          <ac:chgData name="T H" userId="270efafb50020bd6" providerId="LiveId" clId="{7E78C40C-4E8D-4193-8E53-840C141A5910}" dt="2022-08-13T22:34:21.680" v="797" actId="571"/>
          <ac:spMkLst>
            <pc:docMk/>
            <pc:sldMk cId="389932026" sldId="437"/>
            <ac:spMk id="6" creationId="{CA68B6CB-C4B7-908D-DE27-7CA7643B090D}"/>
          </ac:spMkLst>
        </pc:spChg>
        <pc:spChg chg="del mod">
          <ac:chgData name="T H" userId="270efafb50020bd6" providerId="LiveId" clId="{7E78C40C-4E8D-4193-8E53-840C141A5910}" dt="2022-08-13T22:31:19.298" v="777" actId="478"/>
          <ac:spMkLst>
            <pc:docMk/>
            <pc:sldMk cId="389932026" sldId="437"/>
            <ac:spMk id="7" creationId="{6A5DD33A-66A3-FDED-2655-C820DEC54B99}"/>
          </ac:spMkLst>
        </pc:spChg>
        <pc:spChg chg="mod">
          <ac:chgData name="T H" userId="270efafb50020bd6" providerId="LiveId" clId="{7E78C40C-4E8D-4193-8E53-840C141A5910}" dt="2022-08-13T22:39:33.911" v="840" actId="1076"/>
          <ac:spMkLst>
            <pc:docMk/>
            <pc:sldMk cId="389932026" sldId="437"/>
            <ac:spMk id="11" creationId="{00000000-0000-0000-0000-000000000000}"/>
          </ac:spMkLst>
        </pc:spChg>
        <pc:spChg chg="add mod">
          <ac:chgData name="T H" userId="270efafb50020bd6" providerId="LiveId" clId="{7E78C40C-4E8D-4193-8E53-840C141A5910}" dt="2022-08-13T22:39:02.742" v="837" actId="207"/>
          <ac:spMkLst>
            <pc:docMk/>
            <pc:sldMk cId="389932026" sldId="437"/>
            <ac:spMk id="12" creationId="{E67F24D3-0AD6-439E-DE65-6E278F4F3F2B}"/>
          </ac:spMkLst>
        </pc:spChg>
        <pc:spChg chg="add mod">
          <ac:chgData name="T H" userId="270efafb50020bd6" providerId="LiveId" clId="{7E78C40C-4E8D-4193-8E53-840C141A5910}" dt="2022-08-13T22:39:02.742" v="837" actId="207"/>
          <ac:spMkLst>
            <pc:docMk/>
            <pc:sldMk cId="389932026" sldId="437"/>
            <ac:spMk id="13" creationId="{2C2C3FE3-218E-C127-569D-7968FD0619A3}"/>
          </ac:spMkLst>
        </pc:spChg>
        <pc:spChg chg="add mod">
          <ac:chgData name="T H" userId="270efafb50020bd6" providerId="LiveId" clId="{7E78C40C-4E8D-4193-8E53-840C141A5910}" dt="2022-08-13T22:39:02.742" v="837" actId="207"/>
          <ac:spMkLst>
            <pc:docMk/>
            <pc:sldMk cId="389932026" sldId="437"/>
            <ac:spMk id="14" creationId="{91716007-3DA0-1D39-DAE2-407C9DC64265}"/>
          </ac:spMkLst>
        </pc:spChg>
        <pc:spChg chg="add mod">
          <ac:chgData name="T H" userId="270efafb50020bd6" providerId="LiveId" clId="{7E78C40C-4E8D-4193-8E53-840C141A5910}" dt="2022-08-13T22:39:02.742" v="837" actId="207"/>
          <ac:spMkLst>
            <pc:docMk/>
            <pc:sldMk cId="389932026" sldId="437"/>
            <ac:spMk id="15" creationId="{D19C0911-6C21-CA0A-9688-CEE0C95E7006}"/>
          </ac:spMkLst>
        </pc:spChg>
        <pc:picChg chg="add mod">
          <ac:chgData name="T H" userId="270efafb50020bd6" providerId="LiveId" clId="{7E78C40C-4E8D-4193-8E53-840C141A5910}" dt="2022-08-13T22:34:21.680" v="797" actId="571"/>
          <ac:picMkLst>
            <pc:docMk/>
            <pc:sldMk cId="389932026" sldId="437"/>
            <ac:picMk id="4" creationId="{F6FB8121-C50C-D209-4E89-1D7E532A0E14}"/>
          </ac:picMkLst>
        </pc:picChg>
        <pc:picChg chg="mod">
          <ac:chgData name="T H" userId="270efafb50020bd6" providerId="LiveId" clId="{7E78C40C-4E8D-4193-8E53-840C141A5910}" dt="2022-08-13T22:38:40.170" v="835" actId="1076"/>
          <ac:picMkLst>
            <pc:docMk/>
            <pc:sldMk cId="389932026" sldId="437"/>
            <ac:picMk id="5" creationId="{57B6B457-611A-7691-3BB0-8FEE3BDFBE21}"/>
          </ac:picMkLst>
        </pc:picChg>
        <pc:picChg chg="del mod">
          <ac:chgData name="T H" userId="270efafb50020bd6" providerId="LiveId" clId="{7E78C40C-4E8D-4193-8E53-840C141A5910}" dt="2022-08-13T22:31:22.764" v="779" actId="478"/>
          <ac:picMkLst>
            <pc:docMk/>
            <pc:sldMk cId="389932026" sldId="437"/>
            <ac:picMk id="8" creationId="{E4B4C133-3E9E-018B-3AD3-A51123189B8B}"/>
          </ac:picMkLst>
        </pc:picChg>
        <pc:picChg chg="add del mod">
          <ac:chgData name="T H" userId="270efafb50020bd6" providerId="LiveId" clId="{7E78C40C-4E8D-4193-8E53-840C141A5910}" dt="2022-08-13T22:36:36.984" v="819" actId="478"/>
          <ac:picMkLst>
            <pc:docMk/>
            <pc:sldMk cId="389932026" sldId="437"/>
            <ac:picMk id="9" creationId="{FFCACC6D-1FC7-44CB-9258-C91A2B5E23BB}"/>
          </ac:picMkLst>
        </pc:picChg>
        <pc:picChg chg="add del mod">
          <ac:chgData name="T H" userId="270efafb50020bd6" providerId="LiveId" clId="{7E78C40C-4E8D-4193-8E53-840C141A5910}" dt="2022-08-13T22:36:16.046" v="807" actId="478"/>
          <ac:picMkLst>
            <pc:docMk/>
            <pc:sldMk cId="389932026" sldId="437"/>
            <ac:picMk id="16" creationId="{9BF664C8-EAD9-1BA6-02E3-A1952F297AE1}"/>
          </ac:picMkLst>
        </pc:picChg>
        <pc:picChg chg="add del mod">
          <ac:chgData name="T H" userId="270efafb50020bd6" providerId="LiveId" clId="{7E78C40C-4E8D-4193-8E53-840C141A5910}" dt="2022-08-13T22:36:19.547" v="809" actId="478"/>
          <ac:picMkLst>
            <pc:docMk/>
            <pc:sldMk cId="389932026" sldId="437"/>
            <ac:picMk id="17" creationId="{C667E1DE-0FDE-9C24-C8C6-B8593D0736B3}"/>
          </ac:picMkLst>
        </pc:picChg>
        <pc:picChg chg="add del mod">
          <ac:chgData name="T H" userId="270efafb50020bd6" providerId="LiveId" clId="{7E78C40C-4E8D-4193-8E53-840C141A5910}" dt="2022-08-13T22:36:22.385" v="811" actId="478"/>
          <ac:picMkLst>
            <pc:docMk/>
            <pc:sldMk cId="389932026" sldId="437"/>
            <ac:picMk id="18" creationId="{651A0BD7-0FDF-B0DA-DE16-F663455EE98C}"/>
          </ac:picMkLst>
        </pc:picChg>
        <pc:picChg chg="add del mod">
          <ac:chgData name="T H" userId="270efafb50020bd6" providerId="LiveId" clId="{7E78C40C-4E8D-4193-8E53-840C141A5910}" dt="2022-08-13T22:36:25.637" v="813" actId="478"/>
          <ac:picMkLst>
            <pc:docMk/>
            <pc:sldMk cId="389932026" sldId="437"/>
            <ac:picMk id="19" creationId="{8CC3774A-98DE-59D3-6E61-2E8EC684A8AF}"/>
          </ac:picMkLst>
        </pc:picChg>
        <pc:picChg chg="add del mod">
          <ac:chgData name="T H" userId="270efafb50020bd6" providerId="LiveId" clId="{7E78C40C-4E8D-4193-8E53-840C141A5910}" dt="2022-08-13T22:36:29.537" v="815" actId="478"/>
          <ac:picMkLst>
            <pc:docMk/>
            <pc:sldMk cId="389932026" sldId="437"/>
            <ac:picMk id="20" creationId="{3E55E0F6-72A5-D240-6F00-736BDF6CB901}"/>
          </ac:picMkLst>
        </pc:picChg>
        <pc:picChg chg="add del mod">
          <ac:chgData name="T H" userId="270efafb50020bd6" providerId="LiveId" clId="{7E78C40C-4E8D-4193-8E53-840C141A5910}" dt="2022-08-13T22:36:33.629" v="817" actId="478"/>
          <ac:picMkLst>
            <pc:docMk/>
            <pc:sldMk cId="389932026" sldId="437"/>
            <ac:picMk id="21" creationId="{D37AAFA7-11B9-8EC0-07DB-66BFCACFE40B}"/>
          </ac:picMkLst>
        </pc:picChg>
      </pc:sldChg>
    </pc:docChg>
  </pc:docChgLst>
  <pc:docChgLst>
    <pc:chgData name="T H" userId="270efafb50020bd6" providerId="LiveId" clId="{6F9DA811-5DD1-4E79-BD71-311B3ADE3385}"/>
    <pc:docChg chg="undo custSel addSld delSld modSld sldOrd">
      <pc:chgData name="T H" userId="270efafb50020bd6" providerId="LiveId" clId="{6F9DA811-5DD1-4E79-BD71-311B3ADE3385}" dt="2022-08-16T11:04:03.097" v="1415" actId="2696"/>
      <pc:docMkLst>
        <pc:docMk/>
      </pc:docMkLst>
      <pc:sldChg chg="modSp mod">
        <pc:chgData name="T H" userId="270efafb50020bd6" providerId="LiveId" clId="{6F9DA811-5DD1-4E79-BD71-311B3ADE3385}" dt="2022-08-16T08:55:51.309" v="49" actId="20577"/>
        <pc:sldMkLst>
          <pc:docMk/>
          <pc:sldMk cId="4184934910" sldId="427"/>
        </pc:sldMkLst>
        <pc:spChg chg="mod">
          <ac:chgData name="T H" userId="270efafb50020bd6" providerId="LiveId" clId="{6F9DA811-5DD1-4E79-BD71-311B3ADE3385}" dt="2022-08-16T08:55:51.309" v="49" actId="20577"/>
          <ac:spMkLst>
            <pc:docMk/>
            <pc:sldMk cId="4184934910" sldId="427"/>
            <ac:spMk id="28" creationId="{00000000-0000-0000-0000-000000000000}"/>
          </ac:spMkLst>
        </pc:spChg>
      </pc:sldChg>
      <pc:sldChg chg="addSp delSp modSp mod delAnim modAnim">
        <pc:chgData name="T H" userId="270efafb50020bd6" providerId="LiveId" clId="{6F9DA811-5DD1-4E79-BD71-311B3ADE3385}" dt="2022-08-16T10:27:21.795" v="335" actId="1076"/>
        <pc:sldMkLst>
          <pc:docMk/>
          <pc:sldMk cId="2432748071" sldId="432"/>
        </pc:sldMkLst>
        <pc:spChg chg="mod">
          <ac:chgData name="T H" userId="270efafb50020bd6" providerId="LiveId" clId="{6F9DA811-5DD1-4E79-BD71-311B3ADE3385}" dt="2022-08-16T08:57:14.131" v="142" actId="20577"/>
          <ac:spMkLst>
            <pc:docMk/>
            <pc:sldMk cId="2432748071" sldId="432"/>
            <ac:spMk id="2" creationId="{A0BEA933-0D47-6D2A-85D0-679196D0462A}"/>
          </ac:spMkLst>
        </pc:spChg>
        <pc:spChg chg="mod">
          <ac:chgData name="T H" userId="270efafb50020bd6" providerId="LiveId" clId="{6F9DA811-5DD1-4E79-BD71-311B3ADE3385}" dt="2022-08-16T10:27:21.795" v="335" actId="1076"/>
          <ac:spMkLst>
            <pc:docMk/>
            <pc:sldMk cId="2432748071" sldId="432"/>
            <ac:spMk id="7" creationId="{04BE4210-9AE4-9814-51F2-460C5358F8C3}"/>
          </ac:spMkLst>
        </pc:spChg>
        <pc:spChg chg="mod">
          <ac:chgData name="T H" userId="270efafb50020bd6" providerId="LiveId" clId="{6F9DA811-5DD1-4E79-BD71-311B3ADE3385}" dt="2022-08-16T09:02:08.251" v="199" actId="20577"/>
          <ac:spMkLst>
            <pc:docMk/>
            <pc:sldMk cId="2432748071" sldId="432"/>
            <ac:spMk id="15" creationId="{00000000-0000-0000-0000-000000000000}"/>
          </ac:spMkLst>
        </pc:spChg>
        <pc:picChg chg="add mod">
          <ac:chgData name="T H" userId="270efafb50020bd6" providerId="LiveId" clId="{6F9DA811-5DD1-4E79-BD71-311B3ADE3385}" dt="2022-08-16T10:26:25.112" v="331" actId="1076"/>
          <ac:picMkLst>
            <pc:docMk/>
            <pc:sldMk cId="2432748071" sldId="432"/>
            <ac:picMk id="4" creationId="{C176993E-1C59-B302-9B30-3DB9BA624A4E}"/>
          </ac:picMkLst>
        </pc:picChg>
        <pc:picChg chg="del">
          <ac:chgData name="T H" userId="270efafb50020bd6" providerId="LiveId" clId="{6F9DA811-5DD1-4E79-BD71-311B3ADE3385}" dt="2022-08-16T09:01:23.589" v="143" actId="478"/>
          <ac:picMkLst>
            <pc:docMk/>
            <pc:sldMk cId="2432748071" sldId="432"/>
            <ac:picMk id="6" creationId="{3E2EE43E-E91A-17C4-9684-6CBEA2A70BFD}"/>
          </ac:picMkLst>
        </pc:picChg>
      </pc:sldChg>
      <pc:sldChg chg="addSp delSp modSp del mod">
        <pc:chgData name="T H" userId="270efafb50020bd6" providerId="LiveId" clId="{6F9DA811-5DD1-4E79-BD71-311B3ADE3385}" dt="2022-08-16T10:48:49.826" v="1184" actId="2696"/>
        <pc:sldMkLst>
          <pc:docMk/>
          <pc:sldMk cId="2615004540" sldId="436"/>
        </pc:sldMkLst>
        <pc:spChg chg="add mod">
          <ac:chgData name="T H" userId="270efafb50020bd6" providerId="LiveId" clId="{6F9DA811-5DD1-4E79-BD71-311B3ADE3385}" dt="2022-08-16T10:28:32.230" v="343" actId="1076"/>
          <ac:spMkLst>
            <pc:docMk/>
            <pc:sldMk cId="2615004540" sldId="436"/>
            <ac:spMk id="2" creationId="{C98308D5-5EF4-C54D-9278-D00F1B73F303}"/>
          </ac:spMkLst>
        </pc:spChg>
        <pc:spChg chg="del mod">
          <ac:chgData name="T H" userId="270efafb50020bd6" providerId="LiveId" clId="{6F9DA811-5DD1-4E79-BD71-311B3ADE3385}" dt="2022-08-16T10:48:36.504" v="1183" actId="478"/>
          <ac:spMkLst>
            <pc:docMk/>
            <pc:sldMk cId="2615004540" sldId="436"/>
            <ac:spMk id="4" creationId="{00000000-0000-0000-0000-000000000000}"/>
          </ac:spMkLst>
        </pc:spChg>
        <pc:spChg chg="del">
          <ac:chgData name="T H" userId="270efafb50020bd6" providerId="LiveId" clId="{6F9DA811-5DD1-4E79-BD71-311B3ADE3385}" dt="2022-08-16T10:28:28.071" v="341" actId="478"/>
          <ac:spMkLst>
            <pc:docMk/>
            <pc:sldMk cId="2615004540" sldId="436"/>
            <ac:spMk id="6" creationId="{DFE0223B-42C2-B67B-2FD4-F887BD3A891C}"/>
          </ac:spMkLst>
        </pc:spChg>
      </pc:sldChg>
      <pc:sldChg chg="addSp delSp modSp mod ord modAnim">
        <pc:chgData name="T H" userId="270efafb50020bd6" providerId="LiveId" clId="{6F9DA811-5DD1-4E79-BD71-311B3ADE3385}" dt="2022-08-16T11:03:28.086" v="1412" actId="14100"/>
        <pc:sldMkLst>
          <pc:docMk/>
          <pc:sldMk cId="389932026" sldId="437"/>
        </pc:sldMkLst>
        <pc:spChg chg="del">
          <ac:chgData name="T H" userId="270efafb50020bd6" providerId="LiveId" clId="{6F9DA811-5DD1-4E79-BD71-311B3ADE3385}" dt="2022-08-16T10:52:06.056" v="1190" actId="478"/>
          <ac:spMkLst>
            <pc:docMk/>
            <pc:sldMk cId="389932026" sldId="437"/>
            <ac:spMk id="4" creationId="{97FB859A-C121-B66F-D1D3-BCF41F773700}"/>
          </ac:spMkLst>
        </pc:spChg>
        <pc:spChg chg="add mod">
          <ac:chgData name="T H" userId="270efafb50020bd6" providerId="LiveId" clId="{6F9DA811-5DD1-4E79-BD71-311B3ADE3385}" dt="2022-08-16T10:52:07.056" v="1191"/>
          <ac:spMkLst>
            <pc:docMk/>
            <pc:sldMk cId="389932026" sldId="437"/>
            <ac:spMk id="5" creationId="{CEFC1E77-21EE-4E9C-A943-1C51B2C10E04}"/>
          </ac:spMkLst>
        </pc:spChg>
        <pc:spChg chg="add mod">
          <ac:chgData name="T H" userId="270efafb50020bd6" providerId="LiveId" clId="{6F9DA811-5DD1-4E79-BD71-311B3ADE3385}" dt="2022-08-16T10:53:56.234" v="1358" actId="1076"/>
          <ac:spMkLst>
            <pc:docMk/>
            <pc:sldMk cId="389932026" sldId="437"/>
            <ac:spMk id="6" creationId="{BD403497-357B-6DB2-B338-A83260C263B9}"/>
          </ac:spMkLst>
        </pc:spChg>
        <pc:picChg chg="add del mod">
          <ac:chgData name="T H" userId="270efafb50020bd6" providerId="LiveId" clId="{6F9DA811-5DD1-4E79-BD71-311B3ADE3385}" dt="2022-08-16T10:55:59.377" v="1366" actId="478"/>
          <ac:picMkLst>
            <pc:docMk/>
            <pc:sldMk cId="389932026" sldId="437"/>
            <ac:picMk id="2" creationId="{75C8B94E-FB51-2DE2-8500-46D95BC66D55}"/>
          </ac:picMkLst>
        </pc:picChg>
        <pc:picChg chg="del">
          <ac:chgData name="T H" userId="270efafb50020bd6" providerId="LiveId" clId="{6F9DA811-5DD1-4E79-BD71-311B3ADE3385}" dt="2022-08-16T10:51:43.227" v="1185" actId="478"/>
          <ac:picMkLst>
            <pc:docMk/>
            <pc:sldMk cId="389932026" sldId="437"/>
            <ac:picMk id="3" creationId="{A02C2011-AF1B-D401-75E6-AB7937668A29}"/>
          </ac:picMkLst>
        </pc:picChg>
        <pc:picChg chg="add del mod">
          <ac:chgData name="T H" userId="270efafb50020bd6" providerId="LiveId" clId="{6F9DA811-5DD1-4E79-BD71-311B3ADE3385}" dt="2022-08-16T11:01:42.226" v="1401" actId="478"/>
          <ac:picMkLst>
            <pc:docMk/>
            <pc:sldMk cId="389932026" sldId="437"/>
            <ac:picMk id="7" creationId="{DA8C0DB6-9F44-BF79-4D52-4146DBF60849}"/>
          </ac:picMkLst>
        </pc:picChg>
        <pc:picChg chg="add del mod">
          <ac:chgData name="T H" userId="270efafb50020bd6" providerId="LiveId" clId="{6F9DA811-5DD1-4E79-BD71-311B3ADE3385}" dt="2022-08-16T11:01:28.117" v="1396" actId="478"/>
          <ac:picMkLst>
            <pc:docMk/>
            <pc:sldMk cId="389932026" sldId="437"/>
            <ac:picMk id="8" creationId="{CBB8CD0F-4BBB-7D4C-0A85-59F6CB6E1C91}"/>
          </ac:picMkLst>
        </pc:picChg>
        <pc:picChg chg="add del mod">
          <ac:chgData name="T H" userId="270efafb50020bd6" providerId="LiveId" clId="{6F9DA811-5DD1-4E79-BD71-311B3ADE3385}" dt="2022-08-16T11:03:06.228" v="1406" actId="478"/>
          <ac:picMkLst>
            <pc:docMk/>
            <pc:sldMk cId="389932026" sldId="437"/>
            <ac:picMk id="9" creationId="{EFB8E0A3-6298-EBBD-65BC-394A16245D34}"/>
          </ac:picMkLst>
        </pc:picChg>
        <pc:picChg chg="add mod">
          <ac:chgData name="T H" userId="270efafb50020bd6" providerId="LiveId" clId="{6F9DA811-5DD1-4E79-BD71-311B3ADE3385}" dt="2022-08-16T11:03:28.086" v="1412" actId="14100"/>
          <ac:picMkLst>
            <pc:docMk/>
            <pc:sldMk cId="389932026" sldId="437"/>
            <ac:picMk id="10" creationId="{08F5A4F6-CAB3-136C-D605-1B20F6C1D79E}"/>
          </ac:picMkLst>
        </pc:picChg>
        <pc:picChg chg="del">
          <ac:chgData name="T H" userId="270efafb50020bd6" providerId="LiveId" clId="{6F9DA811-5DD1-4E79-BD71-311B3ADE3385}" dt="2022-08-16T10:51:48.990" v="1188" actId="478"/>
          <ac:picMkLst>
            <pc:docMk/>
            <pc:sldMk cId="389932026" sldId="437"/>
            <ac:picMk id="1026" creationId="{9668C952-7BE1-7190-17DA-40CE68A74B0B}"/>
          </ac:picMkLst>
        </pc:picChg>
        <pc:picChg chg="add mod">
          <ac:chgData name="T H" userId="270efafb50020bd6" providerId="LiveId" clId="{6F9DA811-5DD1-4E79-BD71-311B3ADE3385}" dt="2022-08-16T11:01:40.988" v="1400" actId="14100"/>
          <ac:picMkLst>
            <pc:docMk/>
            <pc:sldMk cId="389932026" sldId="437"/>
            <ac:picMk id="1028" creationId="{7BA51FF3-2547-B1A0-6FEE-3BA972FA6689}"/>
          </ac:picMkLst>
        </pc:picChg>
      </pc:sldChg>
      <pc:sldChg chg="addSp delSp modSp mod modAnim">
        <pc:chgData name="T H" userId="270efafb50020bd6" providerId="LiveId" clId="{6F9DA811-5DD1-4E79-BD71-311B3ADE3385}" dt="2022-08-16T10:51:53.672" v="1189" actId="1076"/>
        <pc:sldMkLst>
          <pc:docMk/>
          <pc:sldMk cId="3552546601" sldId="438"/>
        </pc:sldMkLst>
        <pc:spChg chg="mod">
          <ac:chgData name="T H" userId="270efafb50020bd6" providerId="LiveId" clId="{6F9DA811-5DD1-4E79-BD71-311B3ADE3385}" dt="2022-08-16T09:05:50.579" v="243" actId="20577"/>
          <ac:spMkLst>
            <pc:docMk/>
            <pc:sldMk cId="3552546601" sldId="438"/>
            <ac:spMk id="2" creationId="{A0BEA933-0D47-6D2A-85D0-679196D0462A}"/>
          </ac:spMkLst>
        </pc:spChg>
        <pc:spChg chg="add mod">
          <ac:chgData name="T H" userId="270efafb50020bd6" providerId="LiveId" clId="{6F9DA811-5DD1-4E79-BD71-311B3ADE3385}" dt="2022-08-16T10:51:53.672" v="1189" actId="1076"/>
          <ac:spMkLst>
            <pc:docMk/>
            <pc:sldMk cId="3552546601" sldId="438"/>
            <ac:spMk id="6" creationId="{04D9B43E-DE4A-078B-53A0-CE29DE46EEA6}"/>
          </ac:spMkLst>
        </pc:spChg>
        <pc:spChg chg="add mod">
          <ac:chgData name="T H" userId="270efafb50020bd6" providerId="LiveId" clId="{6F9DA811-5DD1-4E79-BD71-311B3ADE3385}" dt="2022-08-16T10:09:31.511" v="284" actId="339"/>
          <ac:spMkLst>
            <pc:docMk/>
            <pc:sldMk cId="3552546601" sldId="438"/>
            <ac:spMk id="7" creationId="{1A6DC7D0-64A5-8BB8-8604-A785AE6EFDBF}"/>
          </ac:spMkLst>
        </pc:spChg>
        <pc:spChg chg="del">
          <ac:chgData name="T H" userId="270efafb50020bd6" providerId="LiveId" clId="{6F9DA811-5DD1-4E79-BD71-311B3ADE3385}" dt="2022-08-16T09:44:09.770" v="250" actId="478"/>
          <ac:spMkLst>
            <pc:docMk/>
            <pc:sldMk cId="3552546601" sldId="438"/>
            <ac:spMk id="15" creationId="{00000000-0000-0000-0000-000000000000}"/>
          </ac:spMkLst>
        </pc:spChg>
        <pc:picChg chg="del">
          <ac:chgData name="T H" userId="270efafb50020bd6" providerId="LiveId" clId="{6F9DA811-5DD1-4E79-BD71-311B3ADE3385}" dt="2022-08-16T09:06:33.554" v="244" actId="478"/>
          <ac:picMkLst>
            <pc:docMk/>
            <pc:sldMk cId="3552546601" sldId="438"/>
            <ac:picMk id="4" creationId="{B0E69A6E-6974-DEE8-5EAF-AF7C1CB3F2EA}"/>
          </ac:picMkLst>
        </pc:picChg>
        <pc:picChg chg="add mod modCrop">
          <ac:chgData name="T H" userId="270efafb50020bd6" providerId="LiveId" clId="{6F9DA811-5DD1-4E79-BD71-311B3ADE3385}" dt="2022-08-16T09:57:00.411" v="279" actId="14100"/>
          <ac:picMkLst>
            <pc:docMk/>
            <pc:sldMk cId="3552546601" sldId="438"/>
            <ac:picMk id="5" creationId="{E7648C8B-8B9E-D19D-6725-0E262B9574D3}"/>
          </ac:picMkLst>
        </pc:picChg>
      </pc:sldChg>
      <pc:sldChg chg="del">
        <pc:chgData name="T H" userId="270efafb50020bd6" providerId="LiveId" clId="{6F9DA811-5DD1-4E79-BD71-311B3ADE3385}" dt="2022-08-16T11:03:58.967" v="1414" actId="2696"/>
        <pc:sldMkLst>
          <pc:docMk/>
          <pc:sldMk cId="3328368106" sldId="439"/>
        </pc:sldMkLst>
      </pc:sldChg>
      <pc:sldChg chg="del">
        <pc:chgData name="T H" userId="270efafb50020bd6" providerId="LiveId" clId="{6F9DA811-5DD1-4E79-BD71-311B3ADE3385}" dt="2022-08-16T11:04:03.097" v="1415" actId="2696"/>
        <pc:sldMkLst>
          <pc:docMk/>
          <pc:sldMk cId="1200341054" sldId="440"/>
        </pc:sldMkLst>
      </pc:sldChg>
      <pc:sldChg chg="addSp delSp modSp add mod delAnim modAnim">
        <pc:chgData name="T H" userId="270efafb50020bd6" providerId="LiveId" clId="{6F9DA811-5DD1-4E79-BD71-311B3ADE3385}" dt="2022-08-16T10:28:01.003" v="340"/>
        <pc:sldMkLst>
          <pc:docMk/>
          <pc:sldMk cId="1779769191" sldId="441"/>
        </pc:sldMkLst>
        <pc:spChg chg="del">
          <ac:chgData name="T H" userId="270efafb50020bd6" providerId="LiveId" clId="{6F9DA811-5DD1-4E79-BD71-311B3ADE3385}" dt="2022-08-16T10:12:20.051" v="290" actId="478"/>
          <ac:spMkLst>
            <pc:docMk/>
            <pc:sldMk cId="1779769191" sldId="441"/>
            <ac:spMk id="2" creationId="{A0BEA933-0D47-6D2A-85D0-679196D0462A}"/>
          </ac:spMkLst>
        </pc:spChg>
        <pc:spChg chg="add mod">
          <ac:chgData name="T H" userId="270efafb50020bd6" providerId="LiveId" clId="{6F9DA811-5DD1-4E79-BD71-311B3ADE3385}" dt="2022-08-16T10:18:24.612" v="316" actId="207"/>
          <ac:spMkLst>
            <pc:docMk/>
            <pc:sldMk cId="1779769191" sldId="441"/>
            <ac:spMk id="4" creationId="{F939EEAF-38A8-1AF0-AEE4-52DFC63A33C7}"/>
          </ac:spMkLst>
        </pc:spChg>
        <pc:spChg chg="del mod">
          <ac:chgData name="T H" userId="270efafb50020bd6" providerId="LiveId" clId="{6F9DA811-5DD1-4E79-BD71-311B3ADE3385}" dt="2022-08-16T10:12:16.676" v="289" actId="478"/>
          <ac:spMkLst>
            <pc:docMk/>
            <pc:sldMk cId="1779769191" sldId="441"/>
            <ac:spMk id="7" creationId="{1A6DC7D0-64A5-8BB8-8604-A785AE6EFDBF}"/>
          </ac:spMkLst>
        </pc:spChg>
        <pc:spChg chg="add mod">
          <ac:chgData name="T H" userId="270efafb50020bd6" providerId="LiveId" clId="{6F9DA811-5DD1-4E79-BD71-311B3ADE3385}" dt="2022-08-16T10:18:41.413" v="324" actId="14100"/>
          <ac:spMkLst>
            <pc:docMk/>
            <pc:sldMk cId="1779769191" sldId="441"/>
            <ac:spMk id="9" creationId="{91AF90F5-1119-8DBA-A260-C3106F97FC3A}"/>
          </ac:spMkLst>
        </pc:spChg>
        <pc:spChg chg="add mod">
          <ac:chgData name="T H" userId="270efafb50020bd6" providerId="LiveId" clId="{6F9DA811-5DD1-4E79-BD71-311B3ADE3385}" dt="2022-08-16T10:18:52.058" v="326" actId="1076"/>
          <ac:spMkLst>
            <pc:docMk/>
            <pc:sldMk cId="1779769191" sldId="441"/>
            <ac:spMk id="12" creationId="{E49D0330-00DA-0718-D672-A71940532217}"/>
          </ac:spMkLst>
        </pc:spChg>
        <pc:spChg chg="add mod">
          <ac:chgData name="T H" userId="270efafb50020bd6" providerId="LiveId" clId="{6F9DA811-5DD1-4E79-BD71-311B3ADE3385}" dt="2022-08-16T10:18:59.634" v="329" actId="20577"/>
          <ac:spMkLst>
            <pc:docMk/>
            <pc:sldMk cId="1779769191" sldId="441"/>
            <ac:spMk id="14" creationId="{4E62EEAA-41A1-DA47-C9FB-D96162CF90B9}"/>
          </ac:spMkLst>
        </pc:spChg>
        <pc:picChg chg="del">
          <ac:chgData name="T H" userId="270efafb50020bd6" providerId="LiveId" clId="{6F9DA811-5DD1-4E79-BD71-311B3ADE3385}" dt="2022-08-16T10:12:14.739" v="287" actId="478"/>
          <ac:picMkLst>
            <pc:docMk/>
            <pc:sldMk cId="1779769191" sldId="441"/>
            <ac:picMk id="5" creationId="{E7648C8B-8B9E-D19D-6725-0E262B9574D3}"/>
          </ac:picMkLst>
        </pc:picChg>
      </pc:sldChg>
      <pc:sldChg chg="addSp delSp modSp add mod delAnim modAnim">
        <pc:chgData name="T H" userId="270efafb50020bd6" providerId="LiveId" clId="{6F9DA811-5DD1-4E79-BD71-311B3ADE3385}" dt="2022-08-16T10:48:07.312" v="1182" actId="14100"/>
        <pc:sldMkLst>
          <pc:docMk/>
          <pc:sldMk cId="1028672308" sldId="442"/>
        </pc:sldMkLst>
        <pc:spChg chg="add mod">
          <ac:chgData name="T H" userId="270efafb50020bd6" providerId="LiveId" clId="{6F9DA811-5DD1-4E79-BD71-311B3ADE3385}" dt="2022-08-16T10:47:30.070" v="1174" actId="14100"/>
          <ac:spMkLst>
            <pc:docMk/>
            <pc:sldMk cId="1028672308" sldId="442"/>
            <ac:spMk id="2" creationId="{3A19CC58-D9D1-8F6C-6FBC-B4CFFE82E956}"/>
          </ac:spMkLst>
        </pc:spChg>
        <pc:spChg chg="add mod ord">
          <ac:chgData name="T H" userId="270efafb50020bd6" providerId="LiveId" clId="{6F9DA811-5DD1-4E79-BD71-311B3ADE3385}" dt="2022-08-16T10:48:07.312" v="1182" actId="14100"/>
          <ac:spMkLst>
            <pc:docMk/>
            <pc:sldMk cId="1028672308" sldId="442"/>
            <ac:spMk id="3" creationId="{1214C335-874F-5BD5-14D7-4405D4CD0433}"/>
          </ac:spMkLst>
        </pc:spChg>
        <pc:spChg chg="mod">
          <ac:chgData name="T H" userId="270efafb50020bd6" providerId="LiveId" clId="{6F9DA811-5DD1-4E79-BD71-311B3ADE3385}" dt="2022-08-16T10:33:27.304" v="475" actId="20577"/>
          <ac:spMkLst>
            <pc:docMk/>
            <pc:sldMk cId="1028672308" sldId="442"/>
            <ac:spMk id="4" creationId="{F939EEAF-38A8-1AF0-AEE4-52DFC63A33C7}"/>
          </ac:spMkLst>
        </pc:spChg>
        <pc:spChg chg="mod">
          <ac:chgData name="T H" userId="270efafb50020bd6" providerId="LiveId" clId="{6F9DA811-5DD1-4E79-BD71-311B3ADE3385}" dt="2022-08-16T10:38:36.932" v="501" actId="20577"/>
          <ac:spMkLst>
            <pc:docMk/>
            <pc:sldMk cId="1028672308" sldId="442"/>
            <ac:spMk id="9" creationId="{91AF90F5-1119-8DBA-A260-C3106F97FC3A}"/>
          </ac:spMkLst>
        </pc:spChg>
        <pc:spChg chg="del">
          <ac:chgData name="T H" userId="270efafb50020bd6" providerId="LiveId" clId="{6F9DA811-5DD1-4E79-BD71-311B3ADE3385}" dt="2022-08-16T10:32:43.167" v="459" actId="478"/>
          <ac:spMkLst>
            <pc:docMk/>
            <pc:sldMk cId="1028672308" sldId="442"/>
            <ac:spMk id="12" creationId="{E49D0330-00DA-0718-D672-A71940532217}"/>
          </ac:spMkLst>
        </pc:spChg>
        <pc:spChg chg="del mod">
          <ac:chgData name="T H" userId="270efafb50020bd6" providerId="LiveId" clId="{6F9DA811-5DD1-4E79-BD71-311B3ADE3385}" dt="2022-08-16T10:32:03.235" v="452" actId="478"/>
          <ac:spMkLst>
            <pc:docMk/>
            <pc:sldMk cId="1028672308" sldId="442"/>
            <ac:spMk id="14" creationId="{4E62EEAA-41A1-DA47-C9FB-D96162CF90B9}"/>
          </ac:spMkLst>
        </pc:spChg>
      </pc:sldChg>
      <pc:sldChg chg="delSp modSp add mod modAnim">
        <pc:chgData name="T H" userId="270efafb50020bd6" providerId="LiveId" clId="{6F9DA811-5DD1-4E79-BD71-311B3ADE3385}" dt="2022-08-16T11:03:49.867" v="1413"/>
        <pc:sldMkLst>
          <pc:docMk/>
          <pc:sldMk cId="1035188385" sldId="443"/>
        </pc:sldMkLst>
        <pc:picChg chg="mod">
          <ac:chgData name="T H" userId="270efafb50020bd6" providerId="LiveId" clId="{6F9DA811-5DD1-4E79-BD71-311B3ADE3385}" dt="2022-08-16T11:01:19.417" v="1393" actId="1076"/>
          <ac:picMkLst>
            <pc:docMk/>
            <pc:sldMk cId="1035188385" sldId="443"/>
            <ac:picMk id="7" creationId="{DA8C0DB6-9F44-BF79-4D52-4146DBF60849}"/>
          </ac:picMkLst>
        </pc:picChg>
        <pc:picChg chg="mod">
          <ac:chgData name="T H" userId="270efafb50020bd6" providerId="LiveId" clId="{6F9DA811-5DD1-4E79-BD71-311B3ADE3385}" dt="2022-08-16T11:01:09.435" v="1390" actId="14100"/>
          <ac:picMkLst>
            <pc:docMk/>
            <pc:sldMk cId="1035188385" sldId="443"/>
            <ac:picMk id="8" creationId="{CBB8CD0F-4BBB-7D4C-0A85-59F6CB6E1C91}"/>
          </ac:picMkLst>
        </pc:picChg>
        <pc:picChg chg="del mod">
          <ac:chgData name="T H" userId="270efafb50020bd6" providerId="LiveId" clId="{6F9DA811-5DD1-4E79-BD71-311B3ADE3385}" dt="2022-08-16T11:01:03.646" v="1387" actId="478"/>
          <ac:picMkLst>
            <pc:docMk/>
            <pc:sldMk cId="1035188385" sldId="443"/>
            <ac:picMk id="9" creationId="{EFB8E0A3-6298-EBBD-65BC-394A16245D34}"/>
          </ac:picMkLst>
        </pc:picChg>
        <pc:picChg chg="del">
          <ac:chgData name="T H" userId="270efafb50020bd6" providerId="LiveId" clId="{6F9DA811-5DD1-4E79-BD71-311B3ADE3385}" dt="2022-08-16T11:01:04.555" v="1388" actId="478"/>
          <ac:picMkLst>
            <pc:docMk/>
            <pc:sldMk cId="1035188385" sldId="443"/>
            <ac:picMk id="1028" creationId="{7BA51FF3-2547-B1A0-6FEE-3BA972FA6689}"/>
          </ac:picMkLst>
        </pc:picChg>
      </pc:sldChg>
    </pc:docChg>
  </pc:docChgLst>
  <pc:docChgLst>
    <pc:chgData name="T H" userId="270efafb50020bd6" providerId="LiveId" clId="{40FACCF1-B762-4456-96B0-DA664675B8DD}"/>
    <pc:docChg chg="addSld modSld">
      <pc:chgData name="T H" userId="270efafb50020bd6" providerId="LiveId" clId="{40FACCF1-B762-4456-96B0-DA664675B8DD}" dt="2022-08-26T23:53:43.789" v="10" actId="478"/>
      <pc:docMkLst>
        <pc:docMk/>
      </pc:docMkLst>
      <pc:sldChg chg="modSp">
        <pc:chgData name="T H" userId="270efafb50020bd6" providerId="LiveId" clId="{40FACCF1-B762-4456-96B0-DA664675B8DD}" dt="2022-08-26T23:51:06.305" v="0" actId="1076"/>
        <pc:sldMkLst>
          <pc:docMk/>
          <pc:sldMk cId="4184934910" sldId="427"/>
        </pc:sldMkLst>
        <pc:picChg chg="mod">
          <ac:chgData name="T H" userId="270efafb50020bd6" providerId="LiveId" clId="{40FACCF1-B762-4456-96B0-DA664675B8DD}" dt="2022-08-26T23:51:06.305" v="0" actId="1076"/>
          <ac:picMkLst>
            <pc:docMk/>
            <pc:sldMk cId="4184934910" sldId="427"/>
            <ac:picMk id="30" creationId="{00000000-0000-0000-0000-000000000000}"/>
          </ac:picMkLst>
        </pc:picChg>
      </pc:sldChg>
      <pc:sldChg chg="modSp mod">
        <pc:chgData name="T H" userId="270efafb50020bd6" providerId="LiveId" clId="{40FACCF1-B762-4456-96B0-DA664675B8DD}" dt="2022-08-26T23:51:36.447" v="3" actId="1076"/>
        <pc:sldMkLst>
          <pc:docMk/>
          <pc:sldMk cId="2432748071" sldId="432"/>
        </pc:sldMkLst>
        <pc:spChg chg="mod">
          <ac:chgData name="T H" userId="270efafb50020bd6" providerId="LiveId" clId="{40FACCF1-B762-4456-96B0-DA664675B8DD}" dt="2022-08-26T23:51:36.447" v="3" actId="1076"/>
          <ac:spMkLst>
            <pc:docMk/>
            <pc:sldMk cId="2432748071" sldId="432"/>
            <ac:spMk id="7" creationId="{04BE4210-9AE4-9814-51F2-460C5358F8C3}"/>
          </ac:spMkLst>
        </pc:spChg>
        <pc:picChg chg="mod">
          <ac:chgData name="T H" userId="270efafb50020bd6" providerId="LiveId" clId="{40FACCF1-B762-4456-96B0-DA664675B8DD}" dt="2022-08-26T23:51:21.971" v="2"/>
          <ac:picMkLst>
            <pc:docMk/>
            <pc:sldMk cId="2432748071" sldId="432"/>
            <ac:picMk id="4" creationId="{C176993E-1C59-B302-9B30-3DB9BA624A4E}"/>
          </ac:picMkLst>
        </pc:picChg>
      </pc:sldChg>
      <pc:sldChg chg="modSp">
        <pc:chgData name="T H" userId="270efafb50020bd6" providerId="LiveId" clId="{40FACCF1-B762-4456-96B0-DA664675B8DD}" dt="2022-08-26T23:53:17.066" v="6" actId="1440"/>
        <pc:sldMkLst>
          <pc:docMk/>
          <pc:sldMk cId="389932026" sldId="437"/>
        </pc:sldMkLst>
        <pc:picChg chg="mod">
          <ac:chgData name="T H" userId="270efafb50020bd6" providerId="LiveId" clId="{40FACCF1-B762-4456-96B0-DA664675B8DD}" dt="2022-08-26T23:53:17.066" v="6" actId="1440"/>
          <ac:picMkLst>
            <pc:docMk/>
            <pc:sldMk cId="389932026" sldId="437"/>
            <ac:picMk id="1028" creationId="{7BA51FF3-2547-B1A0-6FEE-3BA972FA6689}"/>
          </ac:picMkLst>
        </pc:picChg>
      </pc:sldChg>
      <pc:sldChg chg="modSp">
        <pc:chgData name="T H" userId="270efafb50020bd6" providerId="LiveId" clId="{40FACCF1-B762-4456-96B0-DA664675B8DD}" dt="2022-08-26T23:51:57.380" v="4"/>
        <pc:sldMkLst>
          <pc:docMk/>
          <pc:sldMk cId="3552546601" sldId="438"/>
        </pc:sldMkLst>
        <pc:picChg chg="mod">
          <ac:chgData name="T H" userId="270efafb50020bd6" providerId="LiveId" clId="{40FACCF1-B762-4456-96B0-DA664675B8DD}" dt="2022-08-26T23:51:57.380" v="4"/>
          <ac:picMkLst>
            <pc:docMk/>
            <pc:sldMk cId="3552546601" sldId="438"/>
            <ac:picMk id="5" creationId="{E7648C8B-8B9E-D19D-6725-0E262B9574D3}"/>
          </ac:picMkLst>
        </pc:picChg>
      </pc:sldChg>
      <pc:sldChg chg="modSp">
        <pc:chgData name="T H" userId="270efafb50020bd6" providerId="LiveId" clId="{40FACCF1-B762-4456-96B0-DA664675B8DD}" dt="2022-08-26T23:52:34.823" v="5"/>
        <pc:sldMkLst>
          <pc:docMk/>
          <pc:sldMk cId="1035188385" sldId="443"/>
        </pc:sldMkLst>
        <pc:picChg chg="mod">
          <ac:chgData name="T H" userId="270efafb50020bd6" providerId="LiveId" clId="{40FACCF1-B762-4456-96B0-DA664675B8DD}" dt="2022-08-26T23:52:34.823" v="5"/>
          <ac:picMkLst>
            <pc:docMk/>
            <pc:sldMk cId="1035188385" sldId="443"/>
            <ac:picMk id="8" creationId="{CBB8CD0F-4BBB-7D4C-0A85-59F6CB6E1C91}"/>
          </ac:picMkLst>
        </pc:picChg>
      </pc:sldChg>
      <pc:sldChg chg="delSp modSp new mod">
        <pc:chgData name="T H" userId="270efafb50020bd6" providerId="LiveId" clId="{40FACCF1-B762-4456-96B0-DA664675B8DD}" dt="2022-08-26T23:53:43.789" v="10" actId="478"/>
        <pc:sldMkLst>
          <pc:docMk/>
          <pc:sldMk cId="3422382807" sldId="444"/>
        </pc:sldMkLst>
        <pc:spChg chg="del">
          <ac:chgData name="T H" userId="270efafb50020bd6" providerId="LiveId" clId="{40FACCF1-B762-4456-96B0-DA664675B8DD}" dt="2022-08-26T23:53:40.667" v="8" actId="478"/>
          <ac:spMkLst>
            <pc:docMk/>
            <pc:sldMk cId="3422382807" sldId="444"/>
            <ac:spMk id="2" creationId="{DE5CF1EA-C96F-CE17-641B-1E2F4CA9D065}"/>
          </ac:spMkLst>
        </pc:spChg>
        <pc:spChg chg="del mod">
          <ac:chgData name="T H" userId="270efafb50020bd6" providerId="LiveId" clId="{40FACCF1-B762-4456-96B0-DA664675B8DD}" dt="2022-08-26T23:53:43.789" v="10" actId="478"/>
          <ac:spMkLst>
            <pc:docMk/>
            <pc:sldMk cId="3422382807" sldId="444"/>
            <ac:spMk id="3" creationId="{B13A28B2-7432-D9CE-F362-A4F9EB53FB33}"/>
          </ac:spMkLst>
        </pc:spChg>
      </pc:sldChg>
    </pc:docChg>
  </pc:docChgLst>
  <pc:docChgLst>
    <pc:chgData name="T H" userId="270efafb50020bd6" providerId="LiveId" clId="{A968D6D8-F504-4642-BCDE-18EEA25669A1}"/>
    <pc:docChg chg="custSel addSld delSld modSld sldOrd">
      <pc:chgData name="T H" userId="270efafb50020bd6" providerId="LiveId" clId="{A968D6D8-F504-4642-BCDE-18EEA25669A1}" dt="2022-08-14T20:33:47.910" v="691" actId="2696"/>
      <pc:docMkLst>
        <pc:docMk/>
      </pc:docMkLst>
      <pc:sldChg chg="modSp mod">
        <pc:chgData name="T H" userId="270efafb50020bd6" providerId="LiveId" clId="{A968D6D8-F504-4642-BCDE-18EEA25669A1}" dt="2022-08-14T19:21:14.684" v="4"/>
        <pc:sldMkLst>
          <pc:docMk/>
          <pc:sldMk cId="4184934910" sldId="427"/>
        </pc:sldMkLst>
        <pc:spChg chg="mod">
          <ac:chgData name="T H" userId="270efafb50020bd6" providerId="LiveId" clId="{A968D6D8-F504-4642-BCDE-18EEA25669A1}" dt="2022-08-14T19:21:14.684" v="4"/>
          <ac:spMkLst>
            <pc:docMk/>
            <pc:sldMk cId="4184934910" sldId="427"/>
            <ac:spMk id="28" creationId="{00000000-0000-0000-0000-000000000000}"/>
          </ac:spMkLst>
        </pc:spChg>
      </pc:sldChg>
      <pc:sldChg chg="addSp delSp modSp mod delAnim modAnim">
        <pc:chgData name="T H" userId="270efafb50020bd6" providerId="LiveId" clId="{A968D6D8-F504-4642-BCDE-18EEA25669A1}" dt="2022-08-14T19:44:13.889" v="262" actId="20577"/>
        <pc:sldMkLst>
          <pc:docMk/>
          <pc:sldMk cId="2432748071" sldId="432"/>
        </pc:sldMkLst>
        <pc:spChg chg="add mod">
          <ac:chgData name="T H" userId="270efafb50020bd6" providerId="LiveId" clId="{A968D6D8-F504-4642-BCDE-18EEA25669A1}" dt="2022-08-14T19:39:53.727" v="228" actId="113"/>
          <ac:spMkLst>
            <pc:docMk/>
            <pc:sldMk cId="2432748071" sldId="432"/>
            <ac:spMk id="2" creationId="{A0BEA933-0D47-6D2A-85D0-679196D0462A}"/>
          </ac:spMkLst>
        </pc:spChg>
        <pc:spChg chg="del">
          <ac:chgData name="T H" userId="270efafb50020bd6" providerId="LiveId" clId="{A968D6D8-F504-4642-BCDE-18EEA25669A1}" dt="2022-08-14T19:26:39.250" v="10" actId="478"/>
          <ac:spMkLst>
            <pc:docMk/>
            <pc:sldMk cId="2432748071" sldId="432"/>
            <ac:spMk id="3" creationId="{00000000-0000-0000-0000-000000000000}"/>
          </ac:spMkLst>
        </pc:spChg>
        <pc:spChg chg="add mod">
          <ac:chgData name="T H" userId="270efafb50020bd6" providerId="LiveId" clId="{A968D6D8-F504-4642-BCDE-18EEA25669A1}" dt="2022-08-14T19:44:13.889" v="262" actId="20577"/>
          <ac:spMkLst>
            <pc:docMk/>
            <pc:sldMk cId="2432748071" sldId="432"/>
            <ac:spMk id="7" creationId="{04BE4210-9AE4-9814-51F2-460C5358F8C3}"/>
          </ac:spMkLst>
        </pc:spChg>
        <pc:spChg chg="mod">
          <ac:chgData name="T H" userId="270efafb50020bd6" providerId="LiveId" clId="{A968D6D8-F504-4642-BCDE-18EEA25669A1}" dt="2022-08-14T19:38:43.364" v="103" actId="115"/>
          <ac:spMkLst>
            <pc:docMk/>
            <pc:sldMk cId="2432748071" sldId="432"/>
            <ac:spMk id="10" creationId="{00000000-0000-0000-0000-000000000000}"/>
          </ac:spMkLst>
        </pc:spChg>
        <pc:spChg chg="del">
          <ac:chgData name="T H" userId="270efafb50020bd6" providerId="LiveId" clId="{A968D6D8-F504-4642-BCDE-18EEA25669A1}" dt="2022-08-14T19:26:42.290" v="12" actId="478"/>
          <ac:spMkLst>
            <pc:docMk/>
            <pc:sldMk cId="2432748071" sldId="432"/>
            <ac:spMk id="14" creationId="{00000000-0000-0000-0000-000000000000}"/>
          </ac:spMkLst>
        </pc:spChg>
        <pc:spChg chg="mod">
          <ac:chgData name="T H" userId="270efafb50020bd6" providerId="LiveId" clId="{A968D6D8-F504-4642-BCDE-18EEA25669A1}" dt="2022-08-14T19:26:29.403" v="9" actId="108"/>
          <ac:spMkLst>
            <pc:docMk/>
            <pc:sldMk cId="2432748071" sldId="432"/>
            <ac:spMk id="15" creationId="{00000000-0000-0000-0000-000000000000}"/>
          </ac:spMkLst>
        </pc:spChg>
        <pc:spChg chg="del mod">
          <ac:chgData name="T H" userId="270efafb50020bd6" providerId="LiveId" clId="{A968D6D8-F504-4642-BCDE-18EEA25669A1}" dt="2022-08-14T19:39:58.438" v="229" actId="478"/>
          <ac:spMkLst>
            <pc:docMk/>
            <pc:sldMk cId="2432748071" sldId="432"/>
            <ac:spMk id="18" creationId="{00000000-0000-0000-0000-000000000000}"/>
          </ac:spMkLst>
        </pc:spChg>
        <pc:picChg chg="del">
          <ac:chgData name="T H" userId="270efafb50020bd6" providerId="LiveId" clId="{A968D6D8-F504-4642-BCDE-18EEA25669A1}" dt="2022-08-14T19:26:40.257" v="11" actId="478"/>
          <ac:picMkLst>
            <pc:docMk/>
            <pc:sldMk cId="2432748071" sldId="432"/>
            <ac:picMk id="4" creationId="{57441AB3-2CB3-1C07-6C3A-7B4639276E95}"/>
          </ac:picMkLst>
        </pc:picChg>
        <pc:picChg chg="add mod modCrop">
          <ac:chgData name="T H" userId="270efafb50020bd6" providerId="LiveId" clId="{A968D6D8-F504-4642-BCDE-18EEA25669A1}" dt="2022-08-14T19:42:37.725" v="247" actId="1076"/>
          <ac:picMkLst>
            <pc:docMk/>
            <pc:sldMk cId="2432748071" sldId="432"/>
            <ac:picMk id="6" creationId="{3E2EE43E-E91A-17C4-9684-6CBEA2A70BFD}"/>
          </ac:picMkLst>
        </pc:picChg>
      </pc:sldChg>
      <pc:sldChg chg="del">
        <pc:chgData name="T H" userId="270efafb50020bd6" providerId="LiveId" clId="{A968D6D8-F504-4642-BCDE-18EEA25669A1}" dt="2022-08-14T19:41:37.113" v="244" actId="2696"/>
        <pc:sldMkLst>
          <pc:docMk/>
          <pc:sldMk cId="3348958241" sldId="433"/>
        </pc:sldMkLst>
      </pc:sldChg>
      <pc:sldChg chg="del">
        <pc:chgData name="T H" userId="270efafb50020bd6" providerId="LiveId" clId="{A968D6D8-F504-4642-BCDE-18EEA25669A1}" dt="2022-08-14T20:33:40.291" v="690" actId="2696"/>
        <pc:sldMkLst>
          <pc:docMk/>
          <pc:sldMk cId="1818089509" sldId="434"/>
        </pc:sldMkLst>
      </pc:sldChg>
      <pc:sldChg chg="del">
        <pc:chgData name="T H" userId="270efafb50020bd6" providerId="LiveId" clId="{A968D6D8-F504-4642-BCDE-18EEA25669A1}" dt="2022-08-14T20:33:47.910" v="691" actId="2696"/>
        <pc:sldMkLst>
          <pc:docMk/>
          <pc:sldMk cId="3133606272" sldId="435"/>
        </pc:sldMkLst>
      </pc:sldChg>
      <pc:sldChg chg="addSp delSp modSp mod ord">
        <pc:chgData name="T H" userId="270efafb50020bd6" providerId="LiveId" clId="{A968D6D8-F504-4642-BCDE-18EEA25669A1}" dt="2022-08-14T19:49:59.148" v="657" actId="1076"/>
        <pc:sldMkLst>
          <pc:docMk/>
          <pc:sldMk cId="2615004540" sldId="436"/>
        </pc:sldMkLst>
        <pc:spChg chg="mod">
          <ac:chgData name="T H" userId="270efafb50020bd6" providerId="LiveId" clId="{A968D6D8-F504-4642-BCDE-18EEA25669A1}" dt="2022-08-14T19:49:59.148" v="657" actId="1076"/>
          <ac:spMkLst>
            <pc:docMk/>
            <pc:sldMk cId="2615004540" sldId="436"/>
            <ac:spMk id="4" creationId="{00000000-0000-0000-0000-000000000000}"/>
          </ac:spMkLst>
        </pc:spChg>
        <pc:spChg chg="del">
          <ac:chgData name="T H" userId="270efafb50020bd6" providerId="LiveId" clId="{A968D6D8-F504-4642-BCDE-18EEA25669A1}" dt="2022-08-14T19:47:38.309" v="286" actId="478"/>
          <ac:spMkLst>
            <pc:docMk/>
            <pc:sldMk cId="2615004540" sldId="436"/>
            <ac:spMk id="5" creationId="{9A1602C6-7A9E-290E-8335-9464FDA1E036}"/>
          </ac:spMkLst>
        </pc:spChg>
        <pc:spChg chg="add mod">
          <ac:chgData name="T H" userId="270efafb50020bd6" providerId="LiveId" clId="{A968D6D8-F504-4642-BCDE-18EEA25669A1}" dt="2022-08-14T19:47:42.343" v="288" actId="1076"/>
          <ac:spMkLst>
            <pc:docMk/>
            <pc:sldMk cId="2615004540" sldId="436"/>
            <ac:spMk id="6" creationId="{DFE0223B-42C2-B67B-2FD4-F887BD3A891C}"/>
          </ac:spMkLst>
        </pc:spChg>
        <pc:picChg chg="add del mod">
          <ac:chgData name="T H" userId="270efafb50020bd6" providerId="LiveId" clId="{A968D6D8-F504-4642-BCDE-18EEA25669A1}" dt="2022-08-14T19:49:21.294" v="626" actId="478"/>
          <ac:picMkLst>
            <pc:docMk/>
            <pc:sldMk cId="2615004540" sldId="436"/>
            <ac:picMk id="3" creationId="{CBBD9E71-2117-FAE6-E00D-117118C98531}"/>
          </ac:picMkLst>
        </pc:picChg>
      </pc:sldChg>
      <pc:sldChg chg="addSp delSp modSp mod delAnim modAnim">
        <pc:chgData name="T H" userId="270efafb50020bd6" providerId="LiveId" clId="{A968D6D8-F504-4642-BCDE-18EEA25669A1}" dt="2022-08-14T20:19:27.777" v="688" actId="14100"/>
        <pc:sldMkLst>
          <pc:docMk/>
          <pc:sldMk cId="389932026" sldId="437"/>
        </pc:sldMkLst>
        <pc:spChg chg="del">
          <ac:chgData name="T H" userId="270efafb50020bd6" providerId="LiveId" clId="{A968D6D8-F504-4642-BCDE-18EEA25669A1}" dt="2022-08-14T20:18:40.926" v="681" actId="478"/>
          <ac:spMkLst>
            <pc:docMk/>
            <pc:sldMk cId="389932026" sldId="437"/>
            <ac:spMk id="2" creationId="{040448D0-C195-3C46-0BEA-B0D8CF51AD32}"/>
          </ac:spMkLst>
        </pc:spChg>
        <pc:spChg chg="add mod">
          <ac:chgData name="T H" userId="270efafb50020bd6" providerId="LiveId" clId="{A968D6D8-F504-4642-BCDE-18EEA25669A1}" dt="2022-08-14T20:18:41.626" v="682"/>
          <ac:spMkLst>
            <pc:docMk/>
            <pc:sldMk cId="389932026" sldId="437"/>
            <ac:spMk id="4" creationId="{97FB859A-C121-B66F-D1D3-BCF41F773700}"/>
          </ac:spMkLst>
        </pc:spChg>
        <pc:spChg chg="del">
          <ac:chgData name="T H" userId="270efafb50020bd6" providerId="LiveId" clId="{A968D6D8-F504-4642-BCDE-18EEA25669A1}" dt="2022-08-14T20:19:12.875" v="683" actId="478"/>
          <ac:spMkLst>
            <pc:docMk/>
            <pc:sldMk cId="389932026" sldId="437"/>
            <ac:spMk id="10" creationId="{00000000-0000-0000-0000-000000000000}"/>
          </ac:spMkLst>
        </pc:spChg>
        <pc:spChg chg="del mod">
          <ac:chgData name="T H" userId="270efafb50020bd6" providerId="LiveId" clId="{A968D6D8-F504-4642-BCDE-18EEA25669A1}" dt="2022-08-14T19:55:00.200" v="660" actId="478"/>
          <ac:spMkLst>
            <pc:docMk/>
            <pc:sldMk cId="389932026" sldId="437"/>
            <ac:spMk id="11" creationId="{00000000-0000-0000-0000-000000000000}"/>
          </ac:spMkLst>
        </pc:spChg>
        <pc:spChg chg="del">
          <ac:chgData name="T H" userId="270efafb50020bd6" providerId="LiveId" clId="{A968D6D8-F504-4642-BCDE-18EEA25669A1}" dt="2022-08-14T19:54:56.778" v="658" actId="478"/>
          <ac:spMkLst>
            <pc:docMk/>
            <pc:sldMk cId="389932026" sldId="437"/>
            <ac:spMk id="12" creationId="{E67F24D3-0AD6-439E-DE65-6E278F4F3F2B}"/>
          </ac:spMkLst>
        </pc:spChg>
        <pc:spChg chg="del">
          <ac:chgData name="T H" userId="270efafb50020bd6" providerId="LiveId" clId="{A968D6D8-F504-4642-BCDE-18EEA25669A1}" dt="2022-08-14T19:54:56.778" v="658" actId="478"/>
          <ac:spMkLst>
            <pc:docMk/>
            <pc:sldMk cId="389932026" sldId="437"/>
            <ac:spMk id="13" creationId="{2C2C3FE3-218E-C127-569D-7968FD0619A3}"/>
          </ac:spMkLst>
        </pc:spChg>
        <pc:spChg chg="del">
          <ac:chgData name="T H" userId="270efafb50020bd6" providerId="LiveId" clId="{A968D6D8-F504-4642-BCDE-18EEA25669A1}" dt="2022-08-14T19:54:56.778" v="658" actId="478"/>
          <ac:spMkLst>
            <pc:docMk/>
            <pc:sldMk cId="389932026" sldId="437"/>
            <ac:spMk id="14" creationId="{91716007-3DA0-1D39-DAE2-407C9DC64265}"/>
          </ac:spMkLst>
        </pc:spChg>
        <pc:spChg chg="del">
          <ac:chgData name="T H" userId="270efafb50020bd6" providerId="LiveId" clId="{A968D6D8-F504-4642-BCDE-18EEA25669A1}" dt="2022-08-14T19:54:56.778" v="658" actId="478"/>
          <ac:spMkLst>
            <pc:docMk/>
            <pc:sldMk cId="389932026" sldId="437"/>
            <ac:spMk id="15" creationId="{D19C0911-6C21-CA0A-9688-CEE0C95E7006}"/>
          </ac:spMkLst>
        </pc:spChg>
        <pc:picChg chg="add mod">
          <ac:chgData name="T H" userId="270efafb50020bd6" providerId="LiveId" clId="{A968D6D8-F504-4642-BCDE-18EEA25669A1}" dt="2022-08-14T20:19:16.819" v="684" actId="14100"/>
          <ac:picMkLst>
            <pc:docMk/>
            <pc:sldMk cId="389932026" sldId="437"/>
            <ac:picMk id="3" creationId="{A02C2011-AF1B-D401-75E6-AB7937668A29}"/>
          </ac:picMkLst>
        </pc:picChg>
        <pc:picChg chg="del">
          <ac:chgData name="T H" userId="270efafb50020bd6" providerId="LiveId" clId="{A968D6D8-F504-4642-BCDE-18EEA25669A1}" dt="2022-08-14T19:54:56.778" v="658" actId="478"/>
          <ac:picMkLst>
            <pc:docMk/>
            <pc:sldMk cId="389932026" sldId="437"/>
            <ac:picMk id="5" creationId="{57B6B457-611A-7691-3BB0-8FEE3BDFBE21}"/>
          </ac:picMkLst>
        </pc:picChg>
        <pc:picChg chg="add mod">
          <ac:chgData name="T H" userId="270efafb50020bd6" providerId="LiveId" clId="{A968D6D8-F504-4642-BCDE-18EEA25669A1}" dt="2022-08-14T20:19:27.777" v="688" actId="14100"/>
          <ac:picMkLst>
            <pc:docMk/>
            <pc:sldMk cId="389932026" sldId="437"/>
            <ac:picMk id="1026" creationId="{9668C952-7BE1-7190-17DA-40CE68A74B0B}"/>
          </ac:picMkLst>
        </pc:picChg>
      </pc:sldChg>
      <pc:sldChg chg="addSp delSp modSp add mod delAnim">
        <pc:chgData name="T H" userId="270efafb50020bd6" providerId="LiveId" clId="{A968D6D8-F504-4642-BCDE-18EEA25669A1}" dt="2022-08-14T19:46:47.199" v="282" actId="732"/>
        <pc:sldMkLst>
          <pc:docMk/>
          <pc:sldMk cId="3552546601" sldId="438"/>
        </pc:sldMkLst>
        <pc:spChg chg="mod">
          <ac:chgData name="T H" userId="270efafb50020bd6" providerId="LiveId" clId="{A968D6D8-F504-4642-BCDE-18EEA25669A1}" dt="2022-08-14T19:45:15.541" v="270" actId="14100"/>
          <ac:spMkLst>
            <pc:docMk/>
            <pc:sldMk cId="3552546601" sldId="438"/>
            <ac:spMk id="2" creationId="{A0BEA933-0D47-6D2A-85D0-679196D0462A}"/>
          </ac:spMkLst>
        </pc:spChg>
        <pc:picChg chg="add mod modCrop">
          <ac:chgData name="T H" userId="270efafb50020bd6" providerId="LiveId" clId="{A968D6D8-F504-4642-BCDE-18EEA25669A1}" dt="2022-08-14T19:46:47.199" v="282" actId="732"/>
          <ac:picMkLst>
            <pc:docMk/>
            <pc:sldMk cId="3552546601" sldId="438"/>
            <ac:picMk id="4" creationId="{B0E69A6E-6974-DEE8-5EAF-AF7C1CB3F2EA}"/>
          </ac:picMkLst>
        </pc:picChg>
        <pc:picChg chg="del">
          <ac:chgData name="T H" userId="270efafb50020bd6" providerId="LiveId" clId="{A968D6D8-F504-4642-BCDE-18EEA25669A1}" dt="2022-08-14T19:45:18.757" v="271" actId="478"/>
          <ac:picMkLst>
            <pc:docMk/>
            <pc:sldMk cId="3552546601" sldId="438"/>
            <ac:picMk id="6" creationId="{3E2EE43E-E91A-17C4-9684-6CBEA2A70BFD}"/>
          </ac:picMkLst>
        </pc:picChg>
      </pc:sldChg>
      <pc:sldChg chg="add">
        <pc:chgData name="T H" userId="270efafb50020bd6" providerId="LiveId" clId="{A968D6D8-F504-4642-BCDE-18EEA25669A1}" dt="2022-08-14T20:19:34.564" v="689" actId="2890"/>
        <pc:sldMkLst>
          <pc:docMk/>
          <pc:sldMk cId="3328368106" sldId="43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28C2F4-9675-47BF-B829-6849AF6BE1A4}" type="slidenum">
              <a:rPr kumimoji="0" lang="en-US" sz="1200" b="0" i="0" u="none" strike="noStrike" kern="1200" cap="none" spc="0" normalizeH="0" baseline="0" noProof="0" smtClean="0">
                <a:ln>
                  <a:noFill/>
                </a:ln>
                <a:solidFill>
                  <a:prstClr val="black"/>
                </a:solidFill>
                <a:effectLst/>
                <a:uLnTx/>
                <a:uFillTx/>
                <a:latin typeface="UTM Avo" panose="020406030505060202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449373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35434" y="-121196"/>
            <a:ext cx="16839602" cy="9460267"/>
          </a:xfrm>
          <a:prstGeom prst="rect">
            <a:avLst/>
          </a:prstGeom>
          <a:noFill/>
          <a:ln>
            <a:noFill/>
          </a:ln>
        </p:spPr>
      </p:pic>
      <p:sp>
        <p:nvSpPr>
          <p:cNvPr id="15" name="Google Shape;15;p7"/>
          <p:cNvSpPr txBox="1">
            <a:spLocks noGrp="1"/>
          </p:cNvSpPr>
          <p:nvPr>
            <p:ph type="dt" idx="10"/>
          </p:nvPr>
        </p:nvSpPr>
        <p:spPr>
          <a:xfrm>
            <a:off x="1119019" y="8475136"/>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eaLnBrk="1" fontAlgn="auto" hangingPunct="1"/>
            <a:fld id="{C354FBDB-570B-47DF-96E0-31EC931D5420}" type="datetimeFigureOut">
              <a:rPr lang="en-US" smtClean="0">
                <a:solidFill>
                  <a:prstClr val="black">
                    <a:tint val="75000"/>
                  </a:prstClr>
                </a:solidFill>
              </a:rPr>
              <a:pPr defTabSz="1219170" eaLnBrk="1" fontAlgn="auto" hangingPunct="1"/>
              <a:t>11/3/2023</a:t>
            </a:fld>
            <a:endParaRPr lang="en-US">
              <a:solidFill>
                <a:prstClr val="black">
                  <a:tint val="75000"/>
                </a:prstClr>
              </a:solidFill>
            </a:endParaRPr>
          </a:p>
        </p:txBody>
      </p:sp>
      <p:sp>
        <p:nvSpPr>
          <p:cNvPr id="16" name="Google Shape;16;p7"/>
          <p:cNvSpPr txBox="1">
            <a:spLocks noGrp="1"/>
          </p:cNvSpPr>
          <p:nvPr>
            <p:ph type="ftr" idx="11"/>
          </p:nvPr>
        </p:nvSpPr>
        <p:spPr>
          <a:xfrm>
            <a:off x="5391637" y="8475136"/>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eaLnBrk="1" fontAlgn="auto" hangingPunct="1"/>
            <a:endParaRPr lang="en-US">
              <a:solidFill>
                <a:prstClr val="black">
                  <a:tint val="75000"/>
                </a:prstClr>
              </a:solidFill>
            </a:endParaRPr>
          </a:p>
        </p:txBody>
      </p:sp>
      <p:sp>
        <p:nvSpPr>
          <p:cNvPr id="17" name="Google Shape;17;p7"/>
          <p:cNvSpPr txBox="1">
            <a:spLocks noGrp="1"/>
          </p:cNvSpPr>
          <p:nvPr>
            <p:ph type="sldNum" idx="12"/>
          </p:nvPr>
        </p:nvSpPr>
        <p:spPr>
          <a:xfrm>
            <a:off x="11495375" y="8475136"/>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eaLnBrk="1" fontAlgn="auto" hangingPunct="1">
              <a:spcAft>
                <a:spcPts val="0"/>
              </a:spcAft>
            </a:pPr>
            <a:fld id="{7FA4BBA6-1016-4661-98DC-FB176A95F2CF}" type="slidenum">
              <a:rPr lang="en-US" smtClean="0">
                <a:solidFill>
                  <a:prstClr val="black">
                    <a:tint val="75000"/>
                  </a:prstClr>
                </a:solidFill>
              </a:rPr>
              <a:pPr defTabSz="1219170" eaLnBrk="1" fontAlgn="auto" hangingPunct="1">
                <a:spcAft>
                  <a:spcPts val="0"/>
                </a:spcAft>
              </a:pPr>
              <a:t>‹#›</a:t>
            </a:fld>
            <a:endParaRPr lang="en-US">
              <a:solidFill>
                <a:prstClr val="black">
                  <a:tint val="75000"/>
                </a:prstClr>
              </a:solidFill>
            </a:endParaRPr>
          </a:p>
        </p:txBody>
      </p:sp>
      <p:sp>
        <p:nvSpPr>
          <p:cNvPr id="18" name="Google Shape;18;p7"/>
          <p:cNvSpPr/>
          <p:nvPr/>
        </p:nvSpPr>
        <p:spPr>
          <a:xfrm>
            <a:off x="3510267" y="2574127"/>
            <a:ext cx="1137473" cy="1136031"/>
          </a:xfrm>
          <a:prstGeom prst="ellipse">
            <a:avLst/>
          </a:prstGeom>
          <a:solidFill>
            <a:srgbClr val="FEE599"/>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white"/>
              </a:solidFill>
              <a:effectLst/>
              <a:uLnTx/>
              <a:uFillTx/>
              <a:latin typeface="UTM Avo" panose="02040603050506020204" pitchFamily="18" charset="0"/>
              <a:ea typeface="Arial"/>
              <a:cs typeface="Arial"/>
              <a:sym typeface="Arial"/>
            </a:endParaRPr>
          </a:p>
        </p:txBody>
      </p:sp>
    </p:spTree>
    <p:extLst>
      <p:ext uri="{BB962C8B-B14F-4D97-AF65-F5344CB8AC3E}">
        <p14:creationId xmlns:p14="http://schemas.microsoft.com/office/powerpoint/2010/main" val="549478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a:alphaModFix/>
          </a:blip>
          <a:srcRect/>
          <a:stretch/>
        </p:blipFill>
        <p:spPr>
          <a:xfrm>
            <a:off x="1" y="27525"/>
            <a:ext cx="16267131" cy="9088953"/>
          </a:xfrm>
          <a:prstGeom prst="rect">
            <a:avLst/>
          </a:prstGeom>
          <a:noFill/>
          <a:ln>
            <a:noFill/>
          </a:ln>
        </p:spPr>
      </p:pic>
      <p:sp>
        <p:nvSpPr>
          <p:cNvPr id="23" name="Google Shape;23;p8"/>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eaLnBrk="1" fontAlgn="auto" hangingPunct="1"/>
            <a:fld id="{FE1C8935-5503-46B3-AA64-FDD06962785D}" type="datetimeFigureOut">
              <a:rPr lang="en-US" smtClean="0">
                <a:solidFill>
                  <a:prstClr val="black">
                    <a:tint val="75000"/>
                  </a:prstClr>
                </a:solidFill>
              </a:rPr>
              <a:pPr defTabSz="1219170" eaLnBrk="1" fontAlgn="auto" hangingPunct="1"/>
              <a:t>11/3/2023</a:t>
            </a:fld>
            <a:endParaRPr lang="en-US">
              <a:solidFill>
                <a:prstClr val="black">
                  <a:tint val="75000"/>
                </a:prstClr>
              </a:solidFill>
            </a:endParaRPr>
          </a:p>
        </p:txBody>
      </p:sp>
      <p:sp>
        <p:nvSpPr>
          <p:cNvPr id="24" name="Google Shape;24;p8"/>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eaLnBrk="1" fontAlgn="auto" hangingPunct="1"/>
            <a:endParaRPr lang="en-US">
              <a:solidFill>
                <a:prstClr val="black">
                  <a:tint val="75000"/>
                </a:prstClr>
              </a:solidFill>
            </a:endParaRPr>
          </a:p>
        </p:txBody>
      </p:sp>
      <p:sp>
        <p:nvSpPr>
          <p:cNvPr id="25" name="Google Shape;25;p8"/>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eaLnBrk="1" fontAlgn="auto" hangingPunct="1">
              <a:spcAft>
                <a:spcPts val="0"/>
              </a:spcAft>
            </a:pPr>
            <a:fld id="{9306B73E-E889-4101-943F-C932486AC50A}" type="slidenum">
              <a:rPr lang="en-US" smtClean="0">
                <a:solidFill>
                  <a:prstClr val="black">
                    <a:tint val="75000"/>
                  </a:prstClr>
                </a:solidFill>
              </a:rPr>
              <a:pPr defTabSz="1219170" eaLnBrk="1" fontAlgn="auto" hangingPunct="1">
                <a:spcAft>
                  <a:spcPts val="0"/>
                </a:spcAft>
              </a:pPr>
              <a:t>‹#›</a:t>
            </a:fld>
            <a:endParaRPr lang="en-US">
              <a:solidFill>
                <a:prstClr val="black">
                  <a:tint val="75000"/>
                </a:prstClr>
              </a:solidFill>
            </a:endParaRPr>
          </a:p>
        </p:txBody>
      </p:sp>
    </p:spTree>
    <p:extLst>
      <p:ext uri="{BB962C8B-B14F-4D97-AF65-F5344CB8AC3E}">
        <p14:creationId xmlns:p14="http://schemas.microsoft.com/office/powerpoint/2010/main" val="2178028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userDrawn="1"/>
        </p:nvPicPr>
        <p:blipFill rotWithShape="1">
          <a:blip r:embed="rId2">
            <a:alphaModFix/>
          </a:blip>
          <a:srcRect/>
          <a:stretch/>
        </p:blipFill>
        <p:spPr>
          <a:xfrm>
            <a:off x="12710" y="2672"/>
            <a:ext cx="16241712" cy="9138659"/>
          </a:xfrm>
          <a:prstGeom prst="rect">
            <a:avLst/>
          </a:prstGeom>
          <a:noFill/>
          <a:ln>
            <a:noFill/>
          </a:ln>
        </p:spPr>
      </p:pic>
      <p:sp>
        <p:nvSpPr>
          <p:cNvPr id="30" name="Google Shape;30;p9"/>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eaLnBrk="1" fontAlgn="auto" hangingPunct="1"/>
            <a:fld id="{FE1C8935-5503-46B3-AA64-FDD06962785D}" type="datetimeFigureOut">
              <a:rPr lang="en-US" smtClean="0">
                <a:solidFill>
                  <a:prstClr val="black">
                    <a:tint val="75000"/>
                  </a:prstClr>
                </a:solidFill>
              </a:rPr>
              <a:pPr defTabSz="1219170" eaLnBrk="1" fontAlgn="auto" hangingPunct="1"/>
              <a:t>11/3/2023</a:t>
            </a:fld>
            <a:endParaRPr lang="en-US">
              <a:solidFill>
                <a:prstClr val="black">
                  <a:tint val="75000"/>
                </a:prstClr>
              </a:solidFill>
            </a:endParaRPr>
          </a:p>
        </p:txBody>
      </p:sp>
      <p:sp>
        <p:nvSpPr>
          <p:cNvPr id="31" name="Google Shape;31;p9"/>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eaLnBrk="1" fontAlgn="auto" hangingPunct="1"/>
            <a:endParaRPr lang="en-US">
              <a:solidFill>
                <a:prstClr val="black">
                  <a:tint val="75000"/>
                </a:prstClr>
              </a:solidFill>
            </a:endParaRPr>
          </a:p>
        </p:txBody>
      </p:sp>
      <p:sp>
        <p:nvSpPr>
          <p:cNvPr id="32" name="Google Shape;32;p9"/>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eaLnBrk="1" fontAlgn="auto" hangingPunct="1">
              <a:spcAft>
                <a:spcPts val="0"/>
              </a:spcAft>
            </a:pPr>
            <a:fld id="{9306B73E-E889-4101-943F-C932486AC50A}" type="slidenum">
              <a:rPr lang="en-US" smtClean="0">
                <a:solidFill>
                  <a:prstClr val="black">
                    <a:tint val="75000"/>
                  </a:prstClr>
                </a:solidFill>
              </a:rPr>
              <a:pPr defTabSz="1219170" eaLnBrk="1" fontAlgn="auto" hangingPunct="1">
                <a:spcAft>
                  <a:spcPts val="0"/>
                </a:spcAft>
              </a:pPr>
              <a:t>‹#›</a:t>
            </a:fld>
            <a:endParaRPr lang="en-US">
              <a:solidFill>
                <a:prstClr val="black">
                  <a:tint val="75000"/>
                </a:prstClr>
              </a:solidFill>
            </a:endParaRPr>
          </a:p>
        </p:txBody>
      </p:sp>
    </p:spTree>
    <p:extLst>
      <p:ext uri="{BB962C8B-B14F-4D97-AF65-F5344CB8AC3E}">
        <p14:creationId xmlns:p14="http://schemas.microsoft.com/office/powerpoint/2010/main" val="3682327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12710" y="2673"/>
            <a:ext cx="16241712" cy="9138657"/>
          </a:xfrm>
          <a:prstGeom prst="rect">
            <a:avLst/>
          </a:prstGeom>
          <a:noFill/>
          <a:ln>
            <a:noFill/>
          </a:ln>
        </p:spPr>
      </p:pic>
      <p:sp>
        <p:nvSpPr>
          <p:cNvPr id="37" name="Google Shape;37;p10"/>
          <p:cNvSpPr txBox="1">
            <a:spLocks noGrp="1"/>
          </p:cNvSpPr>
          <p:nvPr>
            <p:ph type="dt" idx="10"/>
          </p:nvPr>
        </p:nvSpPr>
        <p:spPr>
          <a:xfrm>
            <a:off x="1119019" y="8475134"/>
            <a:ext cx="3662244"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eaLnBrk="1" fontAlgn="auto" hangingPunct="1"/>
            <a:fld id="{FE1C8935-5503-46B3-AA64-FDD06962785D}" type="datetimeFigureOut">
              <a:rPr lang="en-US" smtClean="0">
                <a:solidFill>
                  <a:prstClr val="black">
                    <a:tint val="75000"/>
                  </a:prstClr>
                </a:solidFill>
              </a:rPr>
              <a:pPr defTabSz="1219170" eaLnBrk="1" fontAlgn="auto" hangingPunct="1"/>
              <a:t>11/3/2023</a:t>
            </a:fld>
            <a:endParaRPr lang="en-US">
              <a:solidFill>
                <a:prstClr val="black">
                  <a:tint val="75000"/>
                </a:prstClr>
              </a:solidFill>
            </a:endParaRPr>
          </a:p>
        </p:txBody>
      </p:sp>
      <p:sp>
        <p:nvSpPr>
          <p:cNvPr id="38" name="Google Shape;38;p10"/>
          <p:cNvSpPr txBox="1">
            <a:spLocks noGrp="1"/>
          </p:cNvSpPr>
          <p:nvPr>
            <p:ph type="ftr" idx="11"/>
          </p:nvPr>
        </p:nvSpPr>
        <p:spPr>
          <a:xfrm>
            <a:off x="5391637" y="8475134"/>
            <a:ext cx="5493365"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219170" eaLnBrk="1" fontAlgn="auto" hangingPunct="1"/>
            <a:endParaRPr lang="en-US">
              <a:solidFill>
                <a:prstClr val="black">
                  <a:tint val="75000"/>
                </a:prstClr>
              </a:solidFill>
            </a:endParaRPr>
          </a:p>
        </p:txBody>
      </p:sp>
      <p:sp>
        <p:nvSpPr>
          <p:cNvPr id="39" name="Google Shape;39;p10"/>
          <p:cNvSpPr txBox="1">
            <a:spLocks noGrp="1"/>
          </p:cNvSpPr>
          <p:nvPr>
            <p:ph type="sldNum" idx="12"/>
          </p:nvPr>
        </p:nvSpPr>
        <p:spPr>
          <a:xfrm>
            <a:off x="11495375" y="8475134"/>
            <a:ext cx="3662244"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219170" eaLnBrk="1" fontAlgn="auto" hangingPunct="1">
              <a:spcAft>
                <a:spcPts val="0"/>
              </a:spcAft>
            </a:pPr>
            <a:fld id="{9306B73E-E889-4101-943F-C932486AC50A}" type="slidenum">
              <a:rPr lang="en-US" smtClean="0">
                <a:solidFill>
                  <a:prstClr val="black">
                    <a:tint val="75000"/>
                  </a:prstClr>
                </a:solidFill>
              </a:rPr>
              <a:pPr defTabSz="1219170" eaLnBrk="1" fontAlgn="auto" hangingPunct="1">
                <a:spcAft>
                  <a:spcPts val="0"/>
                </a:spcAft>
              </a:pPr>
              <a:t>‹#›</a:t>
            </a:fld>
            <a:endParaRPr lang="en-US">
              <a:solidFill>
                <a:prstClr val="black">
                  <a:tint val="75000"/>
                </a:prstClr>
              </a:solidFill>
            </a:endParaRPr>
          </a:p>
        </p:txBody>
      </p:sp>
    </p:spTree>
    <p:extLst>
      <p:ext uri="{BB962C8B-B14F-4D97-AF65-F5344CB8AC3E}">
        <p14:creationId xmlns:p14="http://schemas.microsoft.com/office/powerpoint/2010/main" val="1614894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BD93E1-4C1A-47C6-8612-C96E89CB0C21}"/>
              </a:ext>
            </a:extLst>
          </p:cNvPr>
          <p:cNvSpPr>
            <a:spLocks noGrp="1"/>
          </p:cNvSpPr>
          <p:nvPr>
            <p:ph type="dt" sz="half" idx="10"/>
          </p:nvPr>
        </p:nvSpPr>
        <p:spPr/>
        <p:txBody>
          <a:bodyPr/>
          <a:lstStyle/>
          <a:p>
            <a:pPr defTabSz="1219170" eaLnBrk="1" fontAlgn="auto" hangingPunct="1">
              <a:spcBef>
                <a:spcPts val="0"/>
              </a:spcBef>
              <a:spcAft>
                <a:spcPts val="0"/>
              </a:spcAft>
            </a:pPr>
            <a:fld id="{34862825-F999-48A1-A8CC-DBC54813CE2D}" type="datetimeFigureOut">
              <a:rPr lang="en-US" smtClean="0">
                <a:solidFill>
                  <a:prstClr val="black">
                    <a:tint val="75000"/>
                  </a:prstClr>
                </a:solidFill>
              </a:rPr>
              <a:pPr defTabSz="1219170" eaLnBrk="1" fontAlgn="auto" hangingPunct="1">
                <a:spcBef>
                  <a:spcPts val="0"/>
                </a:spcBef>
                <a:spcAft>
                  <a:spcPts val="0"/>
                </a:spcAft>
              </a:pPr>
              <a:t>11/3/2023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F8C21C-1434-4EC2-B07D-184E9A9CE509}"/>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3F052029-953D-49BF-A27A-B628F77C3E6B}"/>
              </a:ext>
            </a:extLst>
          </p:cNvPr>
          <p:cNvSpPr>
            <a:spLocks noGrp="1"/>
          </p:cNvSpPr>
          <p:nvPr>
            <p:ph type="sldNum" sz="quarter" idx="12"/>
          </p:nvPr>
        </p:nvSpPr>
        <p:spPr/>
        <p:txBody>
          <a:bodyPr/>
          <a:lstStyle/>
          <a:p>
            <a:pPr defTabSz="1219170" eaLnBrk="1" fontAlgn="auto" hangingPunct="1">
              <a:spcBef>
                <a:spcPts val="0"/>
              </a:spcBef>
              <a:spcAft>
                <a:spcPts val="0"/>
              </a:spcAft>
            </a:pPr>
            <a:fld id="{D6FF1ABF-F1A9-490F-94B1-9CBA863E7824}" type="slidenum">
              <a:rPr lang="en-US" smtClean="0">
                <a:solidFill>
                  <a:prstClr val="black">
                    <a:tint val="75000"/>
                  </a:prstClr>
                </a:solidFill>
              </a:rPr>
              <a:pPr defTabSz="1219170" eaLnBrk="1" fontAlgn="auto" hangingPunct="1">
                <a:spcBef>
                  <a:spcPts val="0"/>
                </a:spcBef>
                <a:spcAft>
                  <a:spcPts val="0"/>
                </a:spcAft>
              </a:pPr>
              <a:t>‹#›</a:t>
            </a:fld>
            <a:endParaRPr lang="en-US">
              <a:solidFill>
                <a:prstClr val="black">
                  <a:tint val="75000"/>
                </a:prstClr>
              </a:solidFill>
            </a:endParaRPr>
          </a:p>
        </p:txBody>
      </p:sp>
    </p:spTree>
    <p:extLst>
      <p:ext uri="{BB962C8B-B14F-4D97-AF65-F5344CB8AC3E}">
        <p14:creationId xmlns:p14="http://schemas.microsoft.com/office/powerpoint/2010/main" val="2341921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E1573-89B0-FF5B-C079-C9B84C86DD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79B511-E0E9-334B-401A-DC9CA6BCB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9B2DC-E958-5D87-1866-DC67D9650C35}"/>
              </a:ext>
            </a:extLst>
          </p:cNvPr>
          <p:cNvSpPr>
            <a:spLocks noGrp="1"/>
          </p:cNvSpPr>
          <p:nvPr>
            <p:ph type="dt" sz="half" idx="10"/>
          </p:nvPr>
        </p:nvSpPr>
        <p:spPr/>
        <p:txBody>
          <a:bodyPr/>
          <a:lstStyle/>
          <a:p>
            <a:pPr defTabSz="1219170" eaLnBrk="1" fontAlgn="auto" hangingPunct="1">
              <a:spcBef>
                <a:spcPts val="0"/>
              </a:spcBef>
              <a:spcAft>
                <a:spcPts val="0"/>
              </a:spcAft>
            </a:pPr>
            <a:fld id="{86661BF9-149C-42FD-A329-7D9081417C87}" type="datetimeFigureOut">
              <a:rPr lang="en-US" smtClean="0">
                <a:solidFill>
                  <a:prstClr val="black">
                    <a:tint val="75000"/>
                  </a:prstClr>
                </a:solidFill>
              </a:rPr>
              <a:pPr defTabSz="1219170" eaLnBrk="1" fontAlgn="auto" hangingPunct="1">
                <a:spcBef>
                  <a:spcPts val="0"/>
                </a:spcBef>
                <a:spcAft>
                  <a:spcPts val="0"/>
                </a:spcAft>
              </a:pPr>
              <a:t>11/3/2023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2B629C9-51AC-6001-F741-AF23A8366375}"/>
              </a:ext>
            </a:extLst>
          </p:cNvPr>
          <p:cNvSpPr>
            <a:spLocks noGrp="1"/>
          </p:cNvSpPr>
          <p:nvPr>
            <p:ph type="ftr" sz="quarter" idx="11"/>
          </p:nvPr>
        </p:nvSpPr>
        <p:spPr/>
        <p:txBody>
          <a:bodyPr/>
          <a:lstStyle/>
          <a:p>
            <a:pPr defTabSz="1219170" eaLnBrk="1" fontAlgn="auto" hangingPunct="1">
              <a:spcBef>
                <a:spcPts val="0"/>
              </a:spcBef>
              <a:spcAft>
                <a:spcPts val="0"/>
              </a:spcAft>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4CA08CF-23FF-F978-9DD5-7F8284E6D253}"/>
              </a:ext>
            </a:extLst>
          </p:cNvPr>
          <p:cNvSpPr>
            <a:spLocks noGrp="1"/>
          </p:cNvSpPr>
          <p:nvPr>
            <p:ph type="sldNum" sz="quarter" idx="12"/>
          </p:nvPr>
        </p:nvSpPr>
        <p:spPr/>
        <p:txBody>
          <a:bodyPr/>
          <a:lstStyle/>
          <a:p>
            <a:pPr defTabSz="1219170" eaLnBrk="1" fontAlgn="auto" hangingPunct="1">
              <a:spcBef>
                <a:spcPts val="0"/>
              </a:spcBef>
              <a:spcAft>
                <a:spcPts val="0"/>
              </a:spcAft>
            </a:pPr>
            <a:fld id="{6BDF4A32-AEF9-4AC4-9A16-7E032D04B550}" type="slidenum">
              <a:rPr lang="en-US" smtClean="0">
                <a:solidFill>
                  <a:prstClr val="black">
                    <a:tint val="75000"/>
                  </a:prstClr>
                </a:solidFill>
              </a:rPr>
              <a:pPr defTabSz="1219170" eaLnBrk="1" fontAlgn="auto" hangingPunct="1">
                <a:spcBef>
                  <a:spcPts val="0"/>
                </a:spcBef>
                <a:spcAft>
                  <a:spcPts val="0"/>
                </a:spcAft>
              </a:pPr>
              <a:t>‹#›</a:t>
            </a:fld>
            <a:endParaRPr lang="en-US">
              <a:solidFill>
                <a:prstClr val="black">
                  <a:tint val="75000"/>
                </a:prstClr>
              </a:solidFill>
            </a:endParaRPr>
          </a:p>
        </p:txBody>
      </p:sp>
    </p:spTree>
    <p:extLst>
      <p:ext uri="{BB962C8B-B14F-4D97-AF65-F5344CB8AC3E}">
        <p14:creationId xmlns:p14="http://schemas.microsoft.com/office/powerpoint/2010/main" val="197339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EED9B-E93C-464A-9491-98D9F55AF973}"/>
              </a:ext>
            </a:extLst>
          </p:cNvPr>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35113E-767D-4B6C-A536-D7BEAB93EC47}"/>
              </a:ext>
            </a:extLst>
          </p:cNvPr>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2DF9656-87A1-4099-9730-CA7CA4F623B8}"/>
              </a:ext>
            </a:extLst>
          </p:cNvPr>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latin typeface="UTM Avo" panose="02040603050506020204" pitchFamily="18" charset="0"/>
              </a:defRPr>
            </a:lvl1pPr>
          </a:lstStyle>
          <a:p>
            <a:pPr defTabSz="1219170" eaLnBrk="1" fontAlgn="auto" hangingPunct="1">
              <a:spcBef>
                <a:spcPts val="0"/>
              </a:spcBef>
              <a:spcAft>
                <a:spcPts val="0"/>
              </a:spcAft>
            </a:pPr>
            <a:fld id="{34862825-F999-48A1-A8CC-DBC54813CE2D}" type="datetimeFigureOut">
              <a:rPr lang="en-US" smtClean="0">
                <a:solidFill>
                  <a:prstClr val="black">
                    <a:tint val="75000"/>
                  </a:prstClr>
                </a:solidFill>
              </a:rPr>
              <a:pPr defTabSz="1219170" eaLnBrk="1" fontAlgn="auto" hangingPunct="1">
                <a:spcBef>
                  <a:spcPts val="0"/>
                </a:spcBef>
                <a:spcAft>
                  <a:spcPts val="0"/>
                </a:spcAft>
              </a:pPr>
              <a:t>11/3/2023</a:t>
            </a:fld>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5AEFA484-0020-43C0-B906-C5A595C7EA78}"/>
              </a:ext>
            </a:extLst>
          </p:cNvPr>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latin typeface="UTM Avo" panose="02040603050506020204" pitchFamily="18" charset="0"/>
              </a:defRPr>
            </a:lvl1pPr>
          </a:lstStyle>
          <a:p>
            <a:pPr defTabSz="1219170" eaLnBrk="1" fontAlgn="auto" hangingPunct="1">
              <a:spcBef>
                <a:spcPts val="0"/>
              </a:spcBef>
              <a:spcAft>
                <a:spcPts val="0"/>
              </a:spcAft>
            </a:pP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68E28AE9-B291-483D-8954-A030AE8F6364}"/>
              </a:ext>
            </a:extLst>
          </p:cNvPr>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latin typeface="UTM Avo" panose="02040603050506020204" pitchFamily="18" charset="0"/>
              </a:defRPr>
            </a:lvl1pPr>
          </a:lstStyle>
          <a:p>
            <a:pPr defTabSz="1219170" eaLnBrk="1" fontAlgn="auto" hangingPunct="1">
              <a:spcBef>
                <a:spcPts val="0"/>
              </a:spcBef>
              <a:spcAft>
                <a:spcPts val="0"/>
              </a:spcAft>
            </a:pPr>
            <a:fld id="{D6FF1ABF-F1A9-490F-94B1-9CBA863E7824}" type="slidenum">
              <a:rPr lang="en-US" smtClean="0">
                <a:solidFill>
                  <a:prstClr val="black">
                    <a:tint val="75000"/>
                  </a:prstClr>
                </a:solidFill>
              </a:rPr>
              <a:pPr defTabSz="1219170" eaLnBrk="1" fontAlgn="auto" hangingPunct="1">
                <a:spcBef>
                  <a:spcPts val="0"/>
                </a:spcBef>
                <a:spcAft>
                  <a:spcPts val="0"/>
                </a:spcAft>
              </a:pPr>
              <a:t>‹#›</a:t>
            </a:fld>
            <a:endParaRPr lang="en-US" dirty="0">
              <a:solidFill>
                <a:prstClr val="black">
                  <a:tint val="75000"/>
                </a:prstClr>
              </a:solidFill>
            </a:endParaRPr>
          </a:p>
        </p:txBody>
      </p:sp>
    </p:spTree>
    <p:extLst>
      <p:ext uri="{BB962C8B-B14F-4D97-AF65-F5344CB8AC3E}">
        <p14:creationId xmlns:p14="http://schemas.microsoft.com/office/powerpoint/2010/main" val="25190224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1219170" rtl="0" eaLnBrk="1" latinLnBrk="0" hangingPunct="1">
        <a:lnSpc>
          <a:spcPct val="90000"/>
        </a:lnSpc>
        <a:spcBef>
          <a:spcPct val="0"/>
        </a:spcBef>
        <a:buNone/>
        <a:defRPr sz="5867" kern="1200">
          <a:solidFill>
            <a:schemeClr val="tx1"/>
          </a:solidFill>
          <a:latin typeface="UTM Avo" panose="02040603050506020204" pitchFamily="18" charset="0"/>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UTM Avo" panose="02040603050506020204" pitchFamily="18" charset="0"/>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UTM Avo" panose="02040603050506020204" pitchFamily="18" charset="0"/>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UTM Avo" panose="02040603050506020204" pitchFamily="18" charset="0"/>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UTM Avo" panose="02040603050506020204" pitchFamily="18" charset="0"/>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UTM Avo" panose="02040603050506020204" pitchFamily="18" charset="0"/>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Khoi%20dong/Cau%201.pptx" TargetMode="External"/><Relationship Id="rId3" Type="http://schemas.openxmlformats.org/officeDocument/2006/relationships/image" Target="../media/image8.jpg"/><Relationship Id="rId7" Type="http://schemas.openxmlformats.org/officeDocument/2006/relationships/hyperlink" Target="Khoi%20dong/Cau%202.pptx"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hyperlink" Target="Khoi%20dong/Cau%203.pptx" TargetMode="External"/><Relationship Id="rId5" Type="http://schemas.openxmlformats.org/officeDocument/2006/relationships/image" Target="../media/image10.tiff"/><Relationship Id="rId4" Type="http://schemas.openxmlformats.org/officeDocument/2006/relationships/image" Target="../media/image9.tiff"/><Relationship Id="rId9" Type="http://schemas.openxmlformats.org/officeDocument/2006/relationships/hyperlink" Target="Khoi%20dong/Cau%204.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47DA4D-BBDF-4688-9F73-7CDB2755B8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9" y="0"/>
            <a:ext cx="16256000" cy="9144000"/>
          </a:xfrm>
          <a:prstGeom prst="rect">
            <a:avLst/>
          </a:prstGeom>
        </p:spPr>
      </p:pic>
      <p:sp>
        <p:nvSpPr>
          <p:cNvPr id="2" name="Google Shape;88;p1"/>
          <p:cNvSpPr txBox="1"/>
          <p:nvPr/>
        </p:nvSpPr>
        <p:spPr>
          <a:xfrm>
            <a:off x="1796783" y="723515"/>
            <a:ext cx="12683069" cy="5595067"/>
          </a:xfrm>
          <a:prstGeom prst="rect">
            <a:avLst/>
          </a:prstGeom>
          <a:noFill/>
          <a:ln>
            <a:noFill/>
          </a:ln>
        </p:spPr>
        <p:txBody>
          <a:bodyPr spcFirstLastPara="1" wrap="square" lIns="121900" tIns="60933" rIns="121900" bIns="60933" anchor="t" anchorCtr="0">
            <a:spAutoFit/>
          </a:bodyPr>
          <a:lstStyle/>
          <a:p>
            <a:pPr algn="ctr" defTabSz="1219170" eaLnBrk="1" fontAlgn="auto" hangingPunct="1">
              <a:spcBef>
                <a:spcPts val="0"/>
              </a:spcBef>
              <a:spcAft>
                <a:spcPts val="0"/>
              </a:spcAft>
            </a:pPr>
            <a:r>
              <a:rPr lang="vi-VN" sz="3556"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PHÒNG GIÁO DỤC ĐÀO TẠO </a:t>
            </a:r>
            <a:r>
              <a:rPr lang="en-US" sz="3556"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HẢI AN</a:t>
            </a:r>
            <a:endParaRPr lang="vi-VN" sz="3556"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a:p>
            <a:pPr algn="ctr" defTabSz="1219170" eaLnBrk="1" fontAlgn="auto" hangingPunct="1">
              <a:spcBef>
                <a:spcPts val="0"/>
              </a:spcBef>
              <a:spcAft>
                <a:spcPts val="0"/>
              </a:spcAft>
            </a:pPr>
            <a:r>
              <a:rPr lang="vi-VN" sz="3556"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TRƯỜNG TIỂU HỌC</a:t>
            </a:r>
            <a:r>
              <a:rPr lang="en-US" sz="3556"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 THÀNH TÔ</a:t>
            </a:r>
            <a:endParaRPr lang="vi-VN" sz="3556"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a:p>
            <a:pPr algn="ctr" defTabSz="1219170" eaLnBrk="1" fontAlgn="auto" hangingPunct="1">
              <a:spcBef>
                <a:spcPts val="0"/>
              </a:spcBef>
              <a:spcAft>
                <a:spcPts val="0"/>
              </a:spcAft>
            </a:pPr>
            <a:endParaRPr lang="vi-VN" sz="3556"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a:p>
            <a:pPr algn="ctr" defTabSz="1219170" eaLnBrk="1" fontAlgn="auto" hangingPunct="1">
              <a:spcBef>
                <a:spcPts val="0"/>
              </a:spcBef>
              <a:spcAft>
                <a:spcPts val="0"/>
              </a:spcAft>
            </a:pPr>
            <a:endParaRPr lang="vi-VN" sz="3556"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a:p>
            <a:pPr algn="ctr" defTabSz="1219170" eaLnBrk="1" fontAlgn="auto" hangingPunct="1">
              <a:spcBef>
                <a:spcPts val="0"/>
              </a:spcBef>
              <a:spcAft>
                <a:spcPts val="0"/>
              </a:spcAft>
            </a:pPr>
            <a:endParaRPr lang="vi-VN" sz="3556"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a:p>
            <a:pPr algn="ctr" defTabSz="1219170" eaLnBrk="1" fontAlgn="auto" hangingPunct="1">
              <a:spcBef>
                <a:spcPts val="0"/>
              </a:spcBef>
              <a:spcAft>
                <a:spcPts val="0"/>
              </a:spcAft>
            </a:pPr>
            <a:endParaRPr lang="en-US" sz="3556"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a:p>
            <a:pPr algn="ctr" defTabSz="1219170" eaLnBrk="1" fontAlgn="auto" hangingPunct="1">
              <a:spcBef>
                <a:spcPts val="0"/>
              </a:spcBef>
              <a:spcAft>
                <a:spcPts val="0"/>
              </a:spcAft>
            </a:pPr>
            <a:endParaRPr lang="en-US" sz="3556"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a:p>
            <a:pPr algn="ctr" defTabSz="1219170" eaLnBrk="1" fontAlgn="auto" hangingPunct="1">
              <a:spcBef>
                <a:spcPts val="0"/>
              </a:spcBef>
              <a:spcAft>
                <a:spcPts val="0"/>
              </a:spcAft>
            </a:pPr>
            <a:endParaRPr lang="en-US" sz="3556"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a:p>
            <a:pPr algn="ctr" defTabSz="1219170" eaLnBrk="1" fontAlgn="auto" hangingPunct="1">
              <a:spcBef>
                <a:spcPts val="0"/>
              </a:spcBef>
              <a:spcAft>
                <a:spcPts val="0"/>
              </a:spcAft>
            </a:pPr>
            <a:endParaRPr lang="en-US" sz="3556" b="1"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a:p>
            <a:pPr algn="ctr" defTabSz="1219170" eaLnBrk="1" fontAlgn="auto" hangingPunct="1">
              <a:spcBef>
                <a:spcPts val="0"/>
              </a:spcBef>
              <a:spcAft>
                <a:spcPts val="0"/>
              </a:spcAft>
            </a:pPr>
            <a:r>
              <a:rPr lang="vi-VN" sz="3556"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Năm học 202</a:t>
            </a:r>
            <a:r>
              <a:rPr lang="en-US" sz="3556"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3</a:t>
            </a:r>
            <a:r>
              <a:rPr lang="vi-VN" sz="3556"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-202</a:t>
            </a:r>
            <a:r>
              <a:rPr lang="en-US" sz="3556"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rPr>
              <a:t>4</a:t>
            </a:r>
            <a:endParaRPr lang="vi-VN" sz="3556" dirty="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panose="020B0604020202020204"/>
            </a:endParaRPr>
          </a:p>
        </p:txBody>
      </p:sp>
      <p:sp>
        <p:nvSpPr>
          <p:cNvPr id="4" name="Rectangle 3">
            <a:extLst>
              <a:ext uri="{FF2B5EF4-FFF2-40B4-BE49-F238E27FC236}">
                <a16:creationId xmlns:a16="http://schemas.microsoft.com/office/drawing/2014/main" id="{B9614947-7E3A-4E33-9311-A17F4E4744F6}"/>
              </a:ext>
            </a:extLst>
          </p:cNvPr>
          <p:cNvSpPr/>
          <p:nvPr/>
        </p:nvSpPr>
        <p:spPr>
          <a:xfrm>
            <a:off x="2492126" y="2345574"/>
            <a:ext cx="11292387" cy="2880725"/>
          </a:xfrm>
          <a:prstGeom prst="rect">
            <a:avLst/>
          </a:prstGeom>
          <a:noFill/>
        </p:spPr>
        <p:txBody>
          <a:bodyPr wrap="none" lIns="121920" tIns="60960" rIns="121920" bIns="60960">
            <a:spAutoFit/>
          </a:bodyPr>
          <a:lstStyle/>
          <a:p>
            <a:pPr algn="ctr" defTabSz="1219170" eaLnBrk="1" fontAlgn="auto" hangingPunct="1">
              <a:spcBef>
                <a:spcPts val="0"/>
              </a:spcBef>
              <a:spcAft>
                <a:spcPts val="0"/>
              </a:spcAft>
            </a:pPr>
            <a:endParaRPr lang="en-US" sz="7200" b="1" dirty="0">
              <a:ln w="0"/>
              <a:solidFill>
                <a:srgbClr val="ED7D31">
                  <a:lumMod val="75000"/>
                </a:srgbClr>
              </a:solidFill>
              <a:effectLst>
                <a:reflection blurRad="6350" stA="53000" endA="300" endPos="35500" dir="5400000" sy="-90000" algn="bl" rotWithShape="0"/>
              </a:effectLst>
              <a:latin typeface="Calibri" panose="020F0502020204030204"/>
            </a:endParaRPr>
          </a:p>
          <a:p>
            <a:pPr algn="ctr" eaLnBrk="1" hangingPunct="1">
              <a:spcBef>
                <a:spcPts val="1800"/>
              </a:spcBef>
              <a:defRPr/>
            </a:pP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marL="457200" lvl="0" indent="-457200" algn="ctr">
              <a:lnSpc>
                <a:spcPct val="120000"/>
              </a:lnSpc>
              <a:defRPr/>
            </a:pPr>
            <a:r>
              <a:rPr lang="nl-NL" sz="44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Bài 6: TRUYỀN THỐNG TRƯỜNG EM </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(T2)</a:t>
            </a:r>
            <a:endPar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7582847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fade">
                                      <p:cBhvr>
                                        <p:cTn id="19" dur="1000"/>
                                        <p:tgtEl>
                                          <p:spTgt spid="2">
                                            <p:txEl>
                                              <p:pRg st="9" end="9"/>
                                            </p:txEl>
                                          </p:spTgt>
                                        </p:tgtEl>
                                      </p:cBhvr>
                                    </p:animEffect>
                                    <p:anim calcmode="lin" valueType="num">
                                      <p:cBhvr>
                                        <p:cTn id="2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41BFA32-9992-4F4B-A6AA-F90447B24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 y="0"/>
            <a:ext cx="16276638" cy="9144000"/>
          </a:xfrm>
          <a:prstGeom prst="rect">
            <a:avLst/>
          </a:prstGeom>
        </p:spPr>
      </p:pic>
      <p:pic>
        <p:nvPicPr>
          <p:cNvPr id="22" name="Picture 21">
            <a:extLst>
              <a:ext uri="{FF2B5EF4-FFF2-40B4-BE49-F238E27FC236}">
                <a16:creationId xmlns:a16="http://schemas.microsoft.com/office/drawing/2014/main" id="{57E119E7-3740-4F4B-94FC-F4E46AA98BC5}"/>
              </a:ext>
            </a:extLst>
          </p:cNvPr>
          <p:cNvPicPr>
            <a:picLocks noChangeAspect="1"/>
          </p:cNvPicPr>
          <p:nvPr/>
        </p:nvPicPr>
        <p:blipFill>
          <a:blip r:embed="rId4"/>
          <a:srcRect l="4021" t="2522" r="4267" b="4368"/>
          <a:stretch>
            <a:fillRect/>
          </a:stretch>
        </p:blipFill>
        <p:spPr>
          <a:xfrm>
            <a:off x="5122247" y="1434940"/>
            <a:ext cx="5940810" cy="5933277"/>
          </a:xfrm>
          <a:custGeom>
            <a:avLst/>
            <a:gdLst>
              <a:gd name="connsiteX0" fmla="*/ 2736000 w 5472000"/>
              <a:gd name="connsiteY0" fmla="*/ 0 h 5472000"/>
              <a:gd name="connsiteX1" fmla="*/ 5472000 w 5472000"/>
              <a:gd name="connsiteY1" fmla="*/ 2736000 h 5472000"/>
              <a:gd name="connsiteX2" fmla="*/ 2736000 w 5472000"/>
              <a:gd name="connsiteY2" fmla="*/ 5472000 h 5472000"/>
              <a:gd name="connsiteX3" fmla="*/ 0 w 5472000"/>
              <a:gd name="connsiteY3" fmla="*/ 2736000 h 5472000"/>
              <a:gd name="connsiteX4" fmla="*/ 2736000 w 5472000"/>
              <a:gd name="connsiteY4" fmla="*/ 0 h 54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2000" h="5472000">
                <a:moveTo>
                  <a:pt x="2736000" y="0"/>
                </a:moveTo>
                <a:cubicBezTo>
                  <a:pt x="4247051" y="0"/>
                  <a:pt x="5472000" y="1224949"/>
                  <a:pt x="5472000" y="2736000"/>
                </a:cubicBezTo>
                <a:cubicBezTo>
                  <a:pt x="5472000" y="4247051"/>
                  <a:pt x="4247051" y="5472000"/>
                  <a:pt x="2736000" y="5472000"/>
                </a:cubicBezTo>
                <a:cubicBezTo>
                  <a:pt x="1224949" y="5472000"/>
                  <a:pt x="0" y="4247051"/>
                  <a:pt x="0" y="2736000"/>
                </a:cubicBezTo>
                <a:cubicBezTo>
                  <a:pt x="0" y="1224949"/>
                  <a:pt x="1224949" y="0"/>
                  <a:pt x="2736000" y="0"/>
                </a:cubicBezTo>
                <a:close/>
              </a:path>
            </a:pathLst>
          </a:custGeom>
          <a:ln w="47625">
            <a:solidFill>
              <a:srgbClr val="66C4E8"/>
            </a:solidFill>
          </a:ln>
        </p:spPr>
      </p:pic>
      <p:sp>
        <p:nvSpPr>
          <p:cNvPr id="23" name="Star: 32 Points 3">
            <a:extLst>
              <a:ext uri="{FF2B5EF4-FFF2-40B4-BE49-F238E27FC236}">
                <a16:creationId xmlns:a16="http://schemas.microsoft.com/office/drawing/2014/main" id="{6CDA40C8-F676-4BD6-B35D-92037163B130}"/>
              </a:ext>
            </a:extLst>
          </p:cNvPr>
          <p:cNvSpPr>
            <a:spLocks noChangeAspect="1"/>
          </p:cNvSpPr>
          <p:nvPr/>
        </p:nvSpPr>
        <p:spPr>
          <a:xfrm>
            <a:off x="5935105" y="2192618"/>
            <a:ext cx="4432873" cy="4427252"/>
          </a:xfrm>
          <a:prstGeom prst="star32">
            <a:avLst>
              <a:gd name="adj" fmla="val 11198"/>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sp>
        <p:nvSpPr>
          <p:cNvPr id="24" name="Star: 32 Points 42">
            <a:extLst>
              <a:ext uri="{FF2B5EF4-FFF2-40B4-BE49-F238E27FC236}">
                <a16:creationId xmlns:a16="http://schemas.microsoft.com/office/drawing/2014/main" id="{71E0B8DA-8869-4F7A-A553-35EB2AF3448F}"/>
              </a:ext>
            </a:extLst>
          </p:cNvPr>
          <p:cNvSpPr>
            <a:spLocks noChangeAspect="1"/>
          </p:cNvSpPr>
          <p:nvPr/>
        </p:nvSpPr>
        <p:spPr>
          <a:xfrm>
            <a:off x="6003202" y="2192618"/>
            <a:ext cx="4157027" cy="4151756"/>
          </a:xfrm>
          <a:prstGeom prst="star32">
            <a:avLst>
              <a:gd name="adj" fmla="val 11198"/>
            </a:avLst>
          </a:prstGeom>
          <a:noFill/>
          <a:ln>
            <a:solidFill>
              <a:srgbClr val="51C7EC"/>
            </a:solid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5" name="Picture 24">
            <a:extLst>
              <a:ext uri="{FF2B5EF4-FFF2-40B4-BE49-F238E27FC236}">
                <a16:creationId xmlns:a16="http://schemas.microsoft.com/office/drawing/2014/main" id="{0DE0DC2E-1378-9E4A-95DA-214D973183CE}"/>
              </a:ext>
            </a:extLst>
          </p:cNvPr>
          <p:cNvPicPr>
            <a:picLocks noChangeAspect="1"/>
          </p:cNvPicPr>
          <p:nvPr/>
        </p:nvPicPr>
        <p:blipFill>
          <a:blip r:embed="rId5"/>
          <a:stretch>
            <a:fillRect/>
          </a:stretch>
        </p:blipFill>
        <p:spPr>
          <a:xfrm>
            <a:off x="728558" y="264189"/>
            <a:ext cx="1578734" cy="1038700"/>
          </a:xfrm>
          <a:prstGeom prst="rect">
            <a:avLst/>
          </a:prstGeom>
        </p:spPr>
      </p:pic>
      <p:sp>
        <p:nvSpPr>
          <p:cNvPr id="26" name="Plaque 25">
            <a:hlinkClick r:id="rId6" action="ppaction://hlinkpres?slideindex=1&amp;slidetitle="/>
          </p:cNvPr>
          <p:cNvSpPr/>
          <p:nvPr/>
        </p:nvSpPr>
        <p:spPr>
          <a:xfrm>
            <a:off x="12253119" y="3505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3</a:t>
            </a:r>
          </a:p>
        </p:txBody>
      </p:sp>
      <p:sp>
        <p:nvSpPr>
          <p:cNvPr id="27" name="Plaque 26">
            <a:hlinkClick r:id="rId7" action="ppaction://hlinkpres?slideindex=1&amp;slidetitle="/>
          </p:cNvPr>
          <p:cNvSpPr/>
          <p:nvPr/>
        </p:nvSpPr>
        <p:spPr>
          <a:xfrm>
            <a:off x="12253119" y="4724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2</a:t>
            </a:r>
          </a:p>
        </p:txBody>
      </p:sp>
      <p:sp>
        <p:nvSpPr>
          <p:cNvPr id="28" name="Plaque 27">
            <a:hlinkClick r:id="rId8" action="ppaction://hlinkpres?slideindex=1&amp;slidetitle="/>
          </p:cNvPr>
          <p:cNvSpPr/>
          <p:nvPr/>
        </p:nvSpPr>
        <p:spPr>
          <a:xfrm>
            <a:off x="12253119" y="58674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1</a:t>
            </a:r>
          </a:p>
        </p:txBody>
      </p:sp>
      <p:sp>
        <p:nvSpPr>
          <p:cNvPr id="29" name="Plaque 28">
            <a:hlinkClick r:id="rId9" action="ppaction://hlinkpres?slideindex=1&amp;slidetitle="/>
          </p:cNvPr>
          <p:cNvSpPr/>
          <p:nvPr/>
        </p:nvSpPr>
        <p:spPr>
          <a:xfrm>
            <a:off x="12253119" y="2362200"/>
            <a:ext cx="3276600" cy="914400"/>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rPr>
              <a:t>Câu hỏi số 4</a:t>
            </a:r>
          </a:p>
        </p:txBody>
      </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3000" fill="hold" grpId="0" nodeType="withEffect">
                                  <p:stCondLst>
                                    <p:cond delay="500"/>
                                  </p:stCondLst>
                                  <p:childTnLst>
                                    <p:animRot by="21600000">
                                      <p:cBhvr>
                                        <p:cTn id="6" dur="7867" fill="hold"/>
                                        <p:tgtEl>
                                          <p:spTgt spid="23"/>
                                        </p:tgtEl>
                                        <p:attrNameLst>
                                          <p:attrName>r</p:attrName>
                                        </p:attrNameLst>
                                      </p:cBhvr>
                                    </p:animRot>
                                  </p:childTnLst>
                                </p:cTn>
                              </p:par>
                              <p:par>
                                <p:cTn id="7" presetID="8" presetClass="emph" presetSubtype="0" fill="hold" grpId="0" nodeType="withEffect">
                                  <p:stCondLst>
                                    <p:cond delay="500"/>
                                  </p:stCondLst>
                                  <p:childTnLst>
                                    <p:animRot by="-21600000">
                                      <p:cBhvr>
                                        <p:cTn id="8" dur="24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4919726" cy="994830"/>
            <a:chOff x="5063633" y="164812"/>
            <a:chExt cx="4836715" cy="994830"/>
          </a:xfrm>
        </p:grpSpPr>
        <p:grpSp>
          <p:nvGrpSpPr>
            <p:cNvPr id="27" name="Group 26"/>
            <p:cNvGrpSpPr/>
            <p:nvPr/>
          </p:nvGrpSpPr>
          <p:grpSpPr>
            <a:xfrm>
              <a:off x="5063633" y="164812"/>
              <a:ext cx="4836715" cy="994830"/>
              <a:chOff x="5063633" y="164812"/>
              <a:chExt cx="4836715" cy="994830"/>
            </a:xfrm>
          </p:grpSpPr>
          <p:sp>
            <p:nvSpPr>
              <p:cNvPr id="29" name="TextBox 28"/>
              <p:cNvSpPr txBox="1"/>
              <p:nvPr/>
            </p:nvSpPr>
            <p:spPr>
              <a:xfrm>
                <a:off x="5063633" y="164812"/>
                <a:ext cx="181614" cy="553998"/>
              </a:xfrm>
              <a:prstGeom prst="rect">
                <a:avLst/>
              </a:prstGeom>
              <a:noFill/>
            </p:spPr>
            <p:txBody>
              <a:bodyPr wrap="none" rtlCol="0">
                <a:spAutoFit/>
              </a:bodyPr>
              <a:lstStyle/>
              <a:p>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Tổng hợp và trình bày kết quả</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15" name="Text Box 14"/>
          <p:cNvSpPr txBox="1">
            <a:spLocks noChangeArrowheads="1"/>
          </p:cNvSpPr>
          <p:nvPr/>
        </p:nvSpPr>
        <p:spPr bwMode="auto">
          <a:xfrm>
            <a:off x="3185319" y="1097280"/>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2" name="TextBox 1">
            <a:extLst>
              <a:ext uri="{FF2B5EF4-FFF2-40B4-BE49-F238E27FC236}">
                <a16:creationId xmlns:a16="http://schemas.microsoft.com/office/drawing/2014/main" id="{A0BEA933-0D47-6D2A-85D0-679196D0462A}"/>
              </a:ext>
            </a:extLst>
          </p:cNvPr>
          <p:cNvSpPr txBox="1"/>
          <p:nvPr/>
        </p:nvSpPr>
        <p:spPr>
          <a:xfrm>
            <a:off x="1464834" y="2667000"/>
            <a:ext cx="11702685"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1. Báo cáo và tổng hợp thông tin trong nhóm.</a:t>
            </a:r>
          </a:p>
        </p:txBody>
      </p:sp>
      <p:sp>
        <p:nvSpPr>
          <p:cNvPr id="7" name="Cloud 6">
            <a:extLst>
              <a:ext uri="{FF2B5EF4-FFF2-40B4-BE49-F238E27FC236}">
                <a16:creationId xmlns:a16="http://schemas.microsoft.com/office/drawing/2014/main" id="{04BE4210-9AE4-9814-51F2-460C5358F8C3}"/>
              </a:ext>
            </a:extLst>
          </p:cNvPr>
          <p:cNvSpPr/>
          <p:nvPr/>
        </p:nvSpPr>
        <p:spPr>
          <a:xfrm>
            <a:off x="11948319" y="3313331"/>
            <a:ext cx="4126769" cy="3626883"/>
          </a:xfrm>
          <a:prstGeom prst="cloud">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0">
                <a:solidFill>
                  <a:srgbClr val="00B050"/>
                </a:solidFill>
                <a:effectLst/>
                <a:latin typeface="Times New Roman" panose="02020603050405020304" pitchFamily="18" charset="0"/>
                <a:cs typeface="Times New Roman" panose="02020603050405020304" pitchFamily="18" charset="0"/>
              </a:rPr>
              <a:t>Học sinh báo cáo và tổng hợp thông tin trong nhóm</a:t>
            </a:r>
            <a:r>
              <a:rPr lang="en-US" sz="3600" b="0" i="0">
                <a:solidFill>
                  <a:srgbClr val="000000"/>
                </a:solidFill>
                <a:effectLst/>
                <a:latin typeface="Roboto" panose="02000000000000000000" pitchFamily="2" charset="0"/>
              </a:rPr>
              <a:t>.</a:t>
            </a:r>
            <a:endParaRPr lang="en-US" sz="3600" b="1">
              <a:solidFill>
                <a:srgbClr val="00B05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176993E-1C59-B302-9B30-3DB9BA624A4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1966119" y="3343060"/>
            <a:ext cx="9906000" cy="5667889"/>
          </a:xfrm>
          <a:prstGeom prst="rect">
            <a:avLst/>
          </a:prstGeom>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4919726" cy="994830"/>
            <a:chOff x="5063633" y="164812"/>
            <a:chExt cx="4836715" cy="994830"/>
          </a:xfrm>
        </p:grpSpPr>
        <p:grpSp>
          <p:nvGrpSpPr>
            <p:cNvPr id="27" name="Group 26"/>
            <p:cNvGrpSpPr/>
            <p:nvPr/>
          </p:nvGrpSpPr>
          <p:grpSpPr>
            <a:xfrm>
              <a:off x="5063633" y="164812"/>
              <a:ext cx="4836715" cy="994830"/>
              <a:chOff x="5063633" y="164812"/>
              <a:chExt cx="4836715" cy="994830"/>
            </a:xfrm>
          </p:grpSpPr>
          <p:sp>
            <p:nvSpPr>
              <p:cNvPr id="29" name="TextBox 28"/>
              <p:cNvSpPr txBox="1"/>
              <p:nvPr/>
            </p:nvSpPr>
            <p:spPr>
              <a:xfrm>
                <a:off x="5063633" y="164812"/>
                <a:ext cx="181614" cy="553998"/>
              </a:xfrm>
              <a:prstGeom prst="rect">
                <a:avLst/>
              </a:prstGeom>
              <a:noFill/>
            </p:spPr>
            <p:txBody>
              <a:bodyPr wrap="none" rtlCol="0">
                <a:spAutoFit/>
              </a:bodyPr>
              <a:lstStyle/>
              <a:p>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Tổng hợp và trình bày kết quả</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A0BEA933-0D47-6D2A-85D0-679196D0462A}"/>
              </a:ext>
            </a:extLst>
          </p:cNvPr>
          <p:cNvSpPr txBox="1"/>
          <p:nvPr/>
        </p:nvSpPr>
        <p:spPr>
          <a:xfrm>
            <a:off x="1464834" y="2667000"/>
            <a:ext cx="12845685"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2.</a:t>
            </a:r>
            <a:r>
              <a:rPr lang="vi-VN" sz="3600" b="1">
                <a:solidFill>
                  <a:srgbClr val="FF0000"/>
                </a:solidFill>
                <a:latin typeface="Times New Roman" panose="02020603050405020304" pitchFamily="18" charset="0"/>
                <a:cs typeface="Times New Roman" panose="02020603050405020304" pitchFamily="18" charset="0"/>
              </a:rPr>
              <a:t> Trình bày kết quả </a:t>
            </a:r>
            <a:r>
              <a:rPr lang="en-US" sz="3600" b="1">
                <a:solidFill>
                  <a:srgbClr val="FF0000"/>
                </a:solidFill>
                <a:latin typeface="Times New Roman" panose="02020603050405020304" pitchFamily="18" charset="0"/>
                <a:cs typeface="Times New Roman" panose="02020603050405020304" pitchFamily="18" charset="0"/>
              </a:rPr>
              <a:t>trước lớp:</a:t>
            </a:r>
          </a:p>
        </p:txBody>
      </p:sp>
      <p:pic>
        <p:nvPicPr>
          <p:cNvPr id="5" name="Picture 4">
            <a:extLst>
              <a:ext uri="{FF2B5EF4-FFF2-40B4-BE49-F238E27FC236}">
                <a16:creationId xmlns:a16="http://schemas.microsoft.com/office/drawing/2014/main" id="{E7648C8B-8B9E-D19D-6725-0E262B9574D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Lst>
          </a:blip>
          <a:srcRect l="16552" t="30570" r="5419" b="-1035"/>
          <a:stretch/>
        </p:blipFill>
        <p:spPr>
          <a:xfrm>
            <a:off x="2575719" y="3313331"/>
            <a:ext cx="9905999" cy="5602069"/>
          </a:xfrm>
          <a:prstGeom prst="rect">
            <a:avLst/>
          </a:prstGeom>
        </p:spPr>
      </p:pic>
      <p:sp>
        <p:nvSpPr>
          <p:cNvPr id="6" name="Text Box 14">
            <a:extLst>
              <a:ext uri="{FF2B5EF4-FFF2-40B4-BE49-F238E27FC236}">
                <a16:creationId xmlns:a16="http://schemas.microsoft.com/office/drawing/2014/main" id="{04D9B43E-DE4A-078B-53A0-CE29DE46EEA6}"/>
              </a:ext>
            </a:extLst>
          </p:cNvPr>
          <p:cNvSpPr txBox="1">
            <a:spLocks noChangeArrowheads="1"/>
          </p:cNvSpPr>
          <p:nvPr/>
        </p:nvSpPr>
        <p:spPr bwMode="auto">
          <a:xfrm>
            <a:off x="3032919" y="122803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7" name="Speech Bubble: Rectangle with Corners Rounded 6">
            <a:extLst>
              <a:ext uri="{FF2B5EF4-FFF2-40B4-BE49-F238E27FC236}">
                <a16:creationId xmlns:a16="http://schemas.microsoft.com/office/drawing/2014/main" id="{1A6DC7D0-64A5-8BB8-8604-A785AE6EFDBF}"/>
              </a:ext>
            </a:extLst>
          </p:cNvPr>
          <p:cNvSpPr/>
          <p:nvPr/>
        </p:nvSpPr>
        <p:spPr>
          <a:xfrm>
            <a:off x="12710319" y="3352801"/>
            <a:ext cx="3429000" cy="2124736"/>
          </a:xfrm>
          <a:prstGeom prst="wedgeRoundRectCallout">
            <a:avLst>
              <a:gd name="adj1" fmla="val -59414"/>
              <a:gd name="adj2" fmla="val 96517"/>
              <a:gd name="adj3" fmla="val 16667"/>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i="0">
                <a:solidFill>
                  <a:srgbClr val="00B050"/>
                </a:solidFill>
                <a:effectLst/>
                <a:latin typeface="Times New Roman" panose="02020603050405020304" pitchFamily="18" charset="0"/>
                <a:cs typeface="Times New Roman" panose="02020603050405020304" pitchFamily="18" charset="0"/>
              </a:rPr>
              <a:t>Học sinh trình bày kết quả trước lớp.</a:t>
            </a:r>
            <a:endParaRPr lang="en-US" sz="3600" b="1">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54660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Diagonal Corners Snipped 2">
            <a:extLst>
              <a:ext uri="{FF2B5EF4-FFF2-40B4-BE49-F238E27FC236}">
                <a16:creationId xmlns:a16="http://schemas.microsoft.com/office/drawing/2014/main" id="{1214C335-874F-5BD5-14D7-4405D4CD0433}"/>
              </a:ext>
            </a:extLst>
          </p:cNvPr>
          <p:cNvSpPr/>
          <p:nvPr/>
        </p:nvSpPr>
        <p:spPr>
          <a:xfrm>
            <a:off x="1737519" y="6477000"/>
            <a:ext cx="13218787" cy="1981200"/>
          </a:xfrm>
          <a:prstGeom prst="snip2DiagRect">
            <a:avLst>
              <a:gd name="adj1" fmla="val 23077"/>
              <a:gd name="adj2"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i="1">
              <a:solidFill>
                <a:srgbClr val="FF0000"/>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5211494" y="103853"/>
            <a:ext cx="4919726" cy="994830"/>
            <a:chOff x="5063633" y="164812"/>
            <a:chExt cx="4836715" cy="994830"/>
          </a:xfrm>
        </p:grpSpPr>
        <p:grpSp>
          <p:nvGrpSpPr>
            <p:cNvPr id="27" name="Group 26"/>
            <p:cNvGrpSpPr/>
            <p:nvPr/>
          </p:nvGrpSpPr>
          <p:grpSpPr>
            <a:xfrm>
              <a:off x="5063633" y="164812"/>
              <a:ext cx="4836715" cy="994830"/>
              <a:chOff x="5063633" y="164812"/>
              <a:chExt cx="4836715" cy="994830"/>
            </a:xfrm>
          </p:grpSpPr>
          <p:sp>
            <p:nvSpPr>
              <p:cNvPr id="29" name="TextBox 28"/>
              <p:cNvSpPr txBox="1"/>
              <p:nvPr/>
            </p:nvSpPr>
            <p:spPr>
              <a:xfrm>
                <a:off x="5063633" y="164812"/>
                <a:ext cx="181614" cy="553998"/>
              </a:xfrm>
              <a:prstGeom prst="rect">
                <a:avLst/>
              </a:prstGeom>
              <a:noFill/>
            </p:spPr>
            <p:txBody>
              <a:bodyPr wrap="none" rtlCol="0">
                <a:spAutoFit/>
              </a:bodyPr>
              <a:lstStyle/>
              <a:p>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464834" y="2020669"/>
            <a:ext cx="14032770" cy="646331"/>
          </a:xfrm>
          <a:prstGeom prst="rect">
            <a:avLst/>
          </a:prstGeom>
        </p:spPr>
        <p:txBody>
          <a:bodyPr wrap="square">
            <a:spAutoFit/>
          </a:bodyPr>
          <a:lstStyle/>
          <a:p>
            <a:r>
              <a:rPr lang="en-US" sz="3600" b="1" u="sng">
                <a:solidFill>
                  <a:srgbClr val="FF0000"/>
                </a:solidFill>
                <a:latin typeface="Times New Roman" pitchFamily="18" charset="0"/>
                <a:cs typeface="Times New Roman" pitchFamily="18" charset="0"/>
              </a:rPr>
              <a:t>3. Tổng hợp và trình bày kết quả</a:t>
            </a:r>
            <a:r>
              <a:rPr lang="nl-NL" sz="3600" b="1" u="sng">
                <a:solidFill>
                  <a:srgbClr val="FF0000"/>
                </a:solidFill>
                <a:latin typeface="Times New Roman" pitchFamily="18" charset="0"/>
                <a:cs typeface="Times New Roman" pitchFamily="18" charset="0"/>
              </a:rPr>
              <a:t>.</a:t>
            </a:r>
            <a:endParaRPr lang="en-US" sz="3600" b="1" u="sng">
              <a:solidFill>
                <a:srgbClr val="FF0000"/>
              </a:solidFill>
              <a:latin typeface="Times New Roman" pitchFamily="18" charset="0"/>
              <a:cs typeface="Times New Roman" pitchFamily="18" charset="0"/>
            </a:endParaRPr>
          </a:p>
        </p:txBody>
      </p:sp>
      <p:sp>
        <p:nvSpPr>
          <p:cNvPr id="6" name="Text Box 14">
            <a:extLst>
              <a:ext uri="{FF2B5EF4-FFF2-40B4-BE49-F238E27FC236}">
                <a16:creationId xmlns:a16="http://schemas.microsoft.com/office/drawing/2014/main" id="{04D9B43E-DE4A-078B-53A0-CE29DE46EEA6}"/>
              </a:ext>
            </a:extLst>
          </p:cNvPr>
          <p:cNvSpPr txBox="1">
            <a:spLocks noChangeArrowheads="1"/>
          </p:cNvSpPr>
          <p:nvPr/>
        </p:nvSpPr>
        <p:spPr bwMode="auto">
          <a:xfrm>
            <a:off x="3185319" y="1097280"/>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4" name="TextBox 3">
            <a:extLst>
              <a:ext uri="{FF2B5EF4-FFF2-40B4-BE49-F238E27FC236}">
                <a16:creationId xmlns:a16="http://schemas.microsoft.com/office/drawing/2014/main" id="{F939EEAF-38A8-1AF0-AEE4-52DFC63A33C7}"/>
              </a:ext>
            </a:extLst>
          </p:cNvPr>
          <p:cNvSpPr txBox="1"/>
          <p:nvPr/>
        </p:nvSpPr>
        <p:spPr>
          <a:xfrm>
            <a:off x="1453066" y="2696817"/>
            <a:ext cx="14325600" cy="1200329"/>
          </a:xfrm>
          <a:prstGeom prst="rect">
            <a:avLst/>
          </a:prstGeom>
          <a:noFill/>
        </p:spPr>
        <p:txBody>
          <a:bodyPr wrap="square">
            <a:spAutoFit/>
          </a:bodyPr>
          <a:lstStyle/>
          <a:p>
            <a:pPr algn="just"/>
            <a:r>
              <a:rPr lang="vi-VN" sz="3600" b="1">
                <a:solidFill>
                  <a:srgbClr val="FF0000"/>
                </a:solidFill>
                <a:latin typeface="Times New Roman" panose="02020603050405020304" pitchFamily="18" charset="0"/>
                <a:cs typeface="Times New Roman" panose="02020603050405020304" pitchFamily="18" charset="0"/>
              </a:rPr>
              <a:t>Những việc em nên làm để góp phần phát huy truyền thống nhà trường</a:t>
            </a:r>
            <a:r>
              <a:rPr lang="vi-VN" sz="3600" b="1" i="0">
                <a:solidFill>
                  <a:srgbClr val="FF0000"/>
                </a:solidFill>
                <a:effectLst/>
                <a:latin typeface="Times New Roman" panose="02020603050405020304" pitchFamily="18" charset="0"/>
                <a:cs typeface="Times New Roman" panose="02020603050405020304" pitchFamily="18" charset="0"/>
              </a:rPr>
              <a:t>?</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1AF90F5-1119-8DBA-A260-C3106F97FC3A}"/>
              </a:ext>
            </a:extLst>
          </p:cNvPr>
          <p:cNvSpPr txBox="1"/>
          <p:nvPr/>
        </p:nvSpPr>
        <p:spPr>
          <a:xfrm>
            <a:off x="1588944" y="3926963"/>
            <a:ext cx="13784550" cy="2308324"/>
          </a:xfrm>
          <a:prstGeom prst="rect">
            <a:avLst/>
          </a:prstGeom>
          <a:noFill/>
        </p:spPr>
        <p:txBody>
          <a:bodyPr wrap="square">
            <a:spAutoFit/>
          </a:bodyPr>
          <a:lstStyle/>
          <a:p>
            <a:pPr algn="just"/>
            <a:r>
              <a:rPr lang="en-US" sz="3600" b="1" i="0">
                <a:solidFill>
                  <a:srgbClr val="0000CC"/>
                </a:solidFill>
                <a:effectLst/>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Học tập chăm chỉ và nghe lời thầy cô giáo.</a:t>
            </a:r>
          </a:p>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Luôn tôn trọng và biết ơn thầy cô.</a:t>
            </a:r>
          </a:p>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Hòa đồng và đoàn kết với bạn bè.</a:t>
            </a:r>
          </a:p>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a:solidFill>
                  <a:srgbClr val="0000CC"/>
                </a:solidFill>
                <a:latin typeface="Times New Roman" panose="02020603050405020304" pitchFamily="18" charset="0"/>
                <a:cs typeface="Times New Roman" panose="02020603050405020304" pitchFamily="18" charset="0"/>
              </a:rPr>
              <a:t>Giúp đ</a:t>
            </a:r>
            <a:r>
              <a:rPr lang="en-US" sz="3600" b="1">
                <a:solidFill>
                  <a:srgbClr val="0000CC"/>
                </a:solidFill>
                <a:latin typeface="Times New Roman" panose="02020603050405020304" pitchFamily="18" charset="0"/>
                <a:cs typeface="Times New Roman" panose="02020603050405020304" pitchFamily="18" charset="0"/>
              </a:rPr>
              <a:t>ỡ</a:t>
            </a:r>
            <a:r>
              <a:rPr lang="vi-VN" sz="3600" b="1">
                <a:solidFill>
                  <a:srgbClr val="0000CC"/>
                </a:solidFill>
                <a:latin typeface="Times New Roman" panose="02020603050405020304" pitchFamily="18" charset="0"/>
                <a:cs typeface="Times New Roman" panose="02020603050405020304" pitchFamily="18" charset="0"/>
              </a:rPr>
              <a:t> bạn bè trong học tập.</a:t>
            </a:r>
          </a:p>
        </p:txBody>
      </p:sp>
      <p:sp>
        <p:nvSpPr>
          <p:cNvPr id="2" name="TextBox 1">
            <a:extLst>
              <a:ext uri="{FF2B5EF4-FFF2-40B4-BE49-F238E27FC236}">
                <a16:creationId xmlns:a16="http://schemas.microsoft.com/office/drawing/2014/main" id="{3A19CC58-D9D1-8F6C-6FBC-B4CFFE82E956}"/>
              </a:ext>
            </a:extLst>
          </p:cNvPr>
          <p:cNvSpPr txBox="1"/>
          <p:nvPr/>
        </p:nvSpPr>
        <p:spPr>
          <a:xfrm>
            <a:off x="1966118" y="6553200"/>
            <a:ext cx="12990187" cy="1754326"/>
          </a:xfrm>
          <a:prstGeom prst="rect">
            <a:avLst/>
          </a:prstGeom>
          <a:noFill/>
        </p:spPr>
        <p:txBody>
          <a:bodyPr wrap="square" rtlCol="0">
            <a:spAutoFit/>
          </a:bodyPr>
          <a:lstStyle/>
          <a:p>
            <a:r>
              <a:rPr lang="en-US" sz="3600" b="1" i="1">
                <a:solidFill>
                  <a:srgbClr val="FF0000"/>
                </a:solidFill>
                <a:latin typeface="Times New Roman" panose="02020603050405020304" pitchFamily="18" charset="0"/>
                <a:cs typeface="Times New Roman" panose="02020603050405020304" pitchFamily="18" charset="0"/>
              </a:rPr>
              <a:t>	Mỗi nhà trường đều có những truyền thống riêng. Mỗi người trong nhà trường hãy giữ gìn phát huy những những truyền thống tốt đẹp đó và góp phần xây dựng nhà trường lớn mạnh hơn.</a:t>
            </a:r>
          </a:p>
        </p:txBody>
      </p:sp>
    </p:spTree>
    <p:extLst>
      <p:ext uri="{BB962C8B-B14F-4D97-AF65-F5344CB8AC3E}">
        <p14:creationId xmlns:p14="http://schemas.microsoft.com/office/powerpoint/2010/main" val="102867230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4919726" cy="994830"/>
            <a:chOff x="5063633" y="164812"/>
            <a:chExt cx="4836715" cy="994830"/>
          </a:xfrm>
        </p:grpSpPr>
        <p:grpSp>
          <p:nvGrpSpPr>
            <p:cNvPr id="27" name="Group 26"/>
            <p:cNvGrpSpPr/>
            <p:nvPr/>
          </p:nvGrpSpPr>
          <p:grpSpPr>
            <a:xfrm>
              <a:off x="5063633" y="164812"/>
              <a:ext cx="4836715" cy="994830"/>
              <a:chOff x="5063633" y="164812"/>
              <a:chExt cx="4836715" cy="994830"/>
            </a:xfrm>
          </p:grpSpPr>
          <p:sp>
            <p:nvSpPr>
              <p:cNvPr id="29" name="TextBox 28"/>
              <p:cNvSpPr txBox="1"/>
              <p:nvPr/>
            </p:nvSpPr>
            <p:spPr>
              <a:xfrm>
                <a:off x="5063633" y="164812"/>
                <a:ext cx="181614" cy="553998"/>
              </a:xfrm>
              <a:prstGeom prst="rect">
                <a:avLst/>
              </a:prstGeom>
              <a:noFill/>
            </p:spPr>
            <p:txBody>
              <a:bodyPr wrap="none" rtlCol="0">
                <a:spAutoFit/>
              </a:bodyPr>
              <a:lstStyle/>
              <a:p>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 name="Text Box 14">
            <a:extLst>
              <a:ext uri="{FF2B5EF4-FFF2-40B4-BE49-F238E27FC236}">
                <a16:creationId xmlns:a16="http://schemas.microsoft.com/office/drawing/2014/main" id="{CEFC1E77-21EE-4E9C-A943-1C51B2C10E04}"/>
              </a:ext>
            </a:extLst>
          </p:cNvPr>
          <p:cNvSpPr txBox="1">
            <a:spLocks noChangeArrowheads="1"/>
          </p:cNvSpPr>
          <p:nvPr/>
        </p:nvSpPr>
        <p:spPr bwMode="auto">
          <a:xfrm>
            <a:off x="3032919" y="122803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6" name="TextBox 5">
            <a:extLst>
              <a:ext uri="{FF2B5EF4-FFF2-40B4-BE49-F238E27FC236}">
                <a16:creationId xmlns:a16="http://schemas.microsoft.com/office/drawing/2014/main" id="{BD403497-357B-6DB2-B338-A83260C263B9}"/>
              </a:ext>
            </a:extLst>
          </p:cNvPr>
          <p:cNvSpPr txBox="1"/>
          <p:nvPr/>
        </p:nvSpPr>
        <p:spPr>
          <a:xfrm>
            <a:off x="4991679" y="1753177"/>
            <a:ext cx="6674279"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Các hoạt động trong nhà trường</a:t>
            </a:r>
          </a:p>
        </p:txBody>
      </p:sp>
    </p:spTree>
    <p:extLst>
      <p:ext uri="{BB962C8B-B14F-4D97-AF65-F5344CB8AC3E}">
        <p14:creationId xmlns:p14="http://schemas.microsoft.com/office/powerpoint/2010/main" val="103518838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42119" y="366713"/>
            <a:ext cx="14859000" cy="8895808"/>
          </a:xfrm>
          <a:prstGeom prst="rect">
            <a:avLst/>
          </a:prstGeom>
        </p:spPr>
      </p:pic>
    </p:spTree>
    <p:extLst>
      <p:ext uri="{BB962C8B-B14F-4D97-AF65-F5344CB8AC3E}">
        <p14:creationId xmlns:p14="http://schemas.microsoft.com/office/powerpoint/2010/main" val="407849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13519" y="366713"/>
            <a:ext cx="15773400" cy="8777287"/>
          </a:xfrm>
          <a:prstGeom prst="rect">
            <a:avLst/>
          </a:prstGeom>
        </p:spPr>
      </p:pic>
    </p:spTree>
    <p:extLst>
      <p:ext uri="{BB962C8B-B14F-4D97-AF65-F5344CB8AC3E}">
        <p14:creationId xmlns:p14="http://schemas.microsoft.com/office/powerpoint/2010/main" val="352434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a:solidFill>
                      <a:srgbClr val="0000CC"/>
                    </a:solidFill>
                    <a:latin typeface="Times New Roman" pitchFamily="18" charset="0"/>
                    <a:cs typeface="Times New Roman" pitchFamily="18" charset="0"/>
                  </a:rPr>
                  <a:t>Thứ……ngày…..tháng…..năm…….</a:t>
                </a: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a:solidFill>
                      <a:srgbClr val="FF0066"/>
                    </a:solidFill>
                    <a:latin typeface="Times New Roman" pitchFamily="18" charset="0"/>
                    <a:cs typeface="Times New Roman" pitchFamily="18" charset="0"/>
                  </a:rPr>
                  <a:t>TỰ NHIÊN VÀ XÃ HỘI</a:t>
                </a: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5" name="Text Box 14">
            <a:extLst>
              <a:ext uri="{FF2B5EF4-FFF2-40B4-BE49-F238E27FC236}">
                <a16:creationId xmlns:a16="http://schemas.microsoft.com/office/drawing/2014/main" id="{CEFC1E77-21EE-4E9C-A943-1C51B2C10E04}"/>
              </a:ext>
            </a:extLst>
          </p:cNvPr>
          <p:cNvSpPr txBox="1">
            <a:spLocks noChangeArrowheads="1"/>
          </p:cNvSpPr>
          <p:nvPr/>
        </p:nvSpPr>
        <p:spPr bwMode="auto">
          <a:xfrm>
            <a:off x="3032919" y="1228038"/>
            <a:ext cx="10591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6: TRUYỀN THỐNG TRƯỜNG EM (T2)</a:t>
            </a:r>
          </a:p>
        </p:txBody>
      </p:sp>
      <p:sp>
        <p:nvSpPr>
          <p:cNvPr id="6" name="TextBox 5">
            <a:extLst>
              <a:ext uri="{FF2B5EF4-FFF2-40B4-BE49-F238E27FC236}">
                <a16:creationId xmlns:a16="http://schemas.microsoft.com/office/drawing/2014/main" id="{BD403497-357B-6DB2-B338-A83260C263B9}"/>
              </a:ext>
            </a:extLst>
          </p:cNvPr>
          <p:cNvSpPr txBox="1"/>
          <p:nvPr/>
        </p:nvSpPr>
        <p:spPr>
          <a:xfrm>
            <a:off x="4991679" y="1753177"/>
            <a:ext cx="6674279" cy="646331"/>
          </a:xfrm>
          <a:prstGeom prst="rect">
            <a:avLst/>
          </a:prstGeom>
          <a:noFill/>
        </p:spPr>
        <p:txBody>
          <a:bodyPr wrap="square" rtlCol="0">
            <a:spAutoFit/>
          </a:bodyPr>
          <a:lstStyle/>
          <a:p>
            <a:r>
              <a:rPr lang="en-US" sz="3600" b="1">
                <a:solidFill>
                  <a:srgbClr val="FF0000"/>
                </a:solidFill>
                <a:latin typeface="Times New Roman" panose="02020603050405020304" pitchFamily="18" charset="0"/>
                <a:cs typeface="Times New Roman" panose="02020603050405020304" pitchFamily="18" charset="0"/>
              </a:rPr>
              <a:t>Các hoạt động trong nhà trường</a:t>
            </a:r>
          </a:p>
        </p:txBody>
      </p:sp>
      <p:pic>
        <p:nvPicPr>
          <p:cNvPr id="10" name="Picture 9">
            <a:extLst>
              <a:ext uri="{FF2B5EF4-FFF2-40B4-BE49-F238E27FC236}">
                <a16:creationId xmlns:a16="http://schemas.microsoft.com/office/drawing/2014/main" id="{08F5A4F6-CAB3-136C-D605-1B20F6C1D79E}"/>
              </a:ext>
            </a:extLst>
          </p:cNvPr>
          <p:cNvPicPr>
            <a:picLocks noChangeAspect="1"/>
          </p:cNvPicPr>
          <p:nvPr/>
        </p:nvPicPr>
        <p:blipFill>
          <a:blip r:embed="rId3"/>
          <a:stretch>
            <a:fillRect/>
          </a:stretch>
        </p:blipFill>
        <p:spPr>
          <a:xfrm>
            <a:off x="8113298" y="2648720"/>
            <a:ext cx="6934200" cy="5919817"/>
          </a:xfrm>
          <a:prstGeom prst="rect">
            <a:avLst/>
          </a:prstGeom>
        </p:spPr>
      </p:pic>
      <p:pic>
        <p:nvPicPr>
          <p:cNvPr id="2" name="Picture 1"/>
          <p:cNvPicPr>
            <a:picLocks noChangeAspect="1"/>
          </p:cNvPicPr>
          <p:nvPr/>
        </p:nvPicPr>
        <p:blipFill>
          <a:blip r:embed="rId4"/>
          <a:stretch>
            <a:fillRect/>
          </a:stretch>
        </p:blipFill>
        <p:spPr>
          <a:xfrm>
            <a:off x="196512" y="2648719"/>
            <a:ext cx="7789407" cy="5919817"/>
          </a:xfrm>
          <a:prstGeom prst="rect">
            <a:avLst/>
          </a:prstGeom>
        </p:spPr>
      </p:pic>
    </p:spTree>
    <p:extLst>
      <p:ext uri="{BB962C8B-B14F-4D97-AF65-F5344CB8AC3E}">
        <p14:creationId xmlns:p14="http://schemas.microsoft.com/office/powerpoint/2010/main" val="38993202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10276</TotalTime>
  <Words>289</Words>
  <Application>Microsoft Office PowerPoint</Application>
  <PresentationFormat>Custom</PresentationFormat>
  <Paragraphs>46</Paragraphs>
  <Slides>10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Roboto</vt:lpstr>
      <vt:lpstr>Times New Roman</vt:lpstr>
      <vt:lpstr>UTM Avo</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1167</cp:revision>
  <dcterms:created xsi:type="dcterms:W3CDTF">2008-09-09T22:52:10Z</dcterms:created>
  <dcterms:modified xsi:type="dcterms:W3CDTF">2023-11-03T01:47:48Z</dcterms:modified>
</cp:coreProperties>
</file>