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notesMasterIdLst>
    <p:notesMasterId r:id="rId26"/>
  </p:notesMasterIdLst>
  <p:sldIdLst>
    <p:sldId id="467" r:id="rId3"/>
    <p:sldId id="300" r:id="rId4"/>
    <p:sldId id="404" r:id="rId5"/>
    <p:sldId id="296" r:id="rId6"/>
    <p:sldId id="297" r:id="rId7"/>
    <p:sldId id="290" r:id="rId8"/>
    <p:sldId id="291" r:id="rId9"/>
    <p:sldId id="292" r:id="rId10"/>
    <p:sldId id="469" r:id="rId11"/>
    <p:sldId id="293" r:id="rId12"/>
    <p:sldId id="304" r:id="rId13"/>
    <p:sldId id="468" r:id="rId14"/>
    <p:sldId id="303" r:id="rId15"/>
    <p:sldId id="428" r:id="rId16"/>
    <p:sldId id="419" r:id="rId17"/>
    <p:sldId id="420" r:id="rId18"/>
    <p:sldId id="421" r:id="rId19"/>
    <p:sldId id="422" r:id="rId20"/>
    <p:sldId id="285" r:id="rId21"/>
    <p:sldId id="286" r:id="rId22"/>
    <p:sldId id="287" r:id="rId23"/>
    <p:sldId id="429" r:id="rId24"/>
    <p:sldId id="385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85" d="100"/>
          <a:sy n="85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0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8C2F4-9675-47BF-B829-6849AF6BE1A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814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74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3B008D-567C-4832-AB24-C668C11812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03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06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4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58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42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75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228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31F9-D894-F9E2-7AF7-2B42E49ED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16E2E-D39A-CF16-EA7D-AE0D5657E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3E20A-5B02-A20D-08C9-87CABBAEB0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1C44-6600-8416-9A8E-9CE52805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9E2C-05B7-DACD-B058-EE0C995E5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C2FA1-F71F-34D8-7638-1CE6413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06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6B352-9EC8-52DC-7D5A-D16790E9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BAF02-9993-56BF-14C8-34D2FBBF0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657BC5-A1FE-1918-840A-19DDC8E6E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F1E70-FF7E-E61F-4759-1383FA89A3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537253-EC69-BAF6-61E0-7E0A1990A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96303-FCC6-FAA6-45A7-585B1249D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5F8A71-E449-7FFF-EDB5-CA6BC7180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E570F1-9EBB-597C-9B67-F8F63B7A1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6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01E3E-F49D-2BD2-E120-5D8E873A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9E7DA-C929-5113-CB37-2C10B3B74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434D-256F-06F6-D819-CC8A4871C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F914D-CD06-38A7-C146-F9F61BD26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16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AB7C0-E1CE-CD86-3D1A-926E19E4E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A692F-731D-F078-BD51-1917CEDA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D9DD8-B8E5-7468-7E8F-8F61098A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3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6818-8F42-1E5B-C9DE-6F11B95FD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6F02B-C425-4CB4-55EF-AE560FAC0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0D1BA-A103-651E-6B6F-8C035E419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95586-15D8-7D27-4842-D95F9C3BF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B4AC5-C7E3-37D3-F152-9802D2ED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D06CA-8903-2D33-7456-70F1057D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83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DB0C8-CA2A-8DD9-2A53-0AB9AC0DA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B1957A-79F6-08F5-46D1-ECE69CC0B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F834FD-4E99-4D15-F4EB-369B194F2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68538-A986-2823-C6F2-90B60FD29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969C9B-FD55-D1BB-4D8A-5953EC9E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456E2-416E-2003-95D7-9183979F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70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558E-1878-ADEC-0119-62CCE6C1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D9F1CA-72C6-1D83-E85F-70360CC5E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42927-46DD-558E-079B-F0F165612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5092B-78BE-83DC-1458-1D7D0EF1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1664D-E8E6-55AA-DE87-5793156F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674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0A12BD-268E-0DF7-E0C4-01FC99E940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4E9606-329F-FDB2-EAE5-489477C2B8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8F13F-4F49-75BE-E9F1-E103A91B3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3D03F-610E-9AA5-23EF-4B13C1B78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1309C-1CBC-FCFC-ABF7-6FBB48381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7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11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30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573-89B0-FF5B-C079-C9B84C86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9B511-E0E9-334B-401A-DC9CA6BCB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B2DC-E958-5D87-1866-DC67D965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629C9-51AC-6001-F741-AF23A836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A08CF-23FF-F978-9DD5-7F8284E6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3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CF105-2AB9-045A-A092-9A1B4187A4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09CBCF-C399-6384-5AB7-8B51DC66EF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BB13-0FC9-C4B6-2126-DD641E77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27CDD-6475-D37E-C24A-17C420C01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6BE1C-1160-126F-3D85-0AEE729C7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26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1573-89B0-FF5B-C079-C9B84C86D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9B511-E0E9-334B-401A-DC9CA6BCB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9B2DC-E958-5D87-1866-DC67D9650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629C9-51AC-6001-F741-AF23A836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A08CF-23FF-F978-9DD5-7F8284E6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36C39-E240-C78A-3C24-CE51B16E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9B18FB-F9A0-22A4-8E79-70D4006E1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A090B-0A62-41BC-FD3A-D52FAF09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24588-24AF-5C38-6DD7-A61A30A5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DE80A-6246-4BDF-295E-7D17A4BA1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1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4862825-F999-48A1-A8CC-DBC54813CE2D}" type="datetimeFigureOut">
              <a:rPr lang="en-US" smtClean="0"/>
              <a:pPr/>
              <a:t>11/2/2023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55" r:id="rId5"/>
    <p:sldLayoutId id="214748370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93E94C-9F53-5946-30D2-3E6F041DB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AA52AC-0B45-E279-0CFF-8FA4895BE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C5F45-ED3D-9AF2-3C18-1602F22C0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61BF9-149C-42FD-A329-7D9081417C87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E590D-BDD8-F6FC-9AB4-71D36B2F0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55D76-7B5C-0A41-4659-6FECA7619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F4A32-AEF9-4AC4-9A16-7E032D04B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7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GI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1.xml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7.png"/><Relationship Id="rId7" Type="http://schemas.openxmlformats.org/officeDocument/2006/relationships/image" Target="../media/image23.png"/><Relationship Id="rId12" Type="http://schemas.openxmlformats.org/officeDocument/2006/relationships/slide" Target="slide20.xml"/><Relationship Id="rId17" Type="http://schemas.openxmlformats.org/officeDocument/2006/relationships/slide" Target="slide22.xm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openxmlformats.org/officeDocument/2006/relationships/image" Target="../media/image26.GIF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28.png"/><Relationship Id="rId19" Type="http://schemas.microsoft.com/office/2007/relationships/hdphoto" Target="../media/hdphoto2.wdp"/><Relationship Id="rId4" Type="http://schemas.openxmlformats.org/officeDocument/2006/relationships/notesSlide" Target="../notesSlides/notesSlide5.xml"/><Relationship Id="rId9" Type="http://schemas.openxmlformats.org/officeDocument/2006/relationships/slide" Target="slide19.xml"/><Relationship Id="rId14" Type="http://schemas.openxmlformats.org/officeDocument/2006/relationships/image" Target="../media/image29.png"/><Relationship Id="rId22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7.xml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wmf"/><Relationship Id="rId5" Type="http://schemas.openxmlformats.org/officeDocument/2006/relationships/audio" Target="../media/audio2.wav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7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wmf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7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wmf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slide" Target="slide17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27.png"/><Relationship Id="rId17" Type="http://schemas.microsoft.com/office/2007/relationships/hdphoto" Target="../media/hdphoto7.wdp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31.wmf"/><Relationship Id="rId5" Type="http://schemas.openxmlformats.org/officeDocument/2006/relationships/audio" Target="../media/audio2.wav"/><Relationship Id="rId15" Type="http://schemas.microsoft.com/office/2007/relationships/hdphoto" Target="../media/hdphoto5.wdp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Relationship Id="rId1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47DA4D-BBDF-4688-9F73-7CDB2755B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Google Shape;88;p1"/>
          <p:cNvSpPr txBox="1"/>
          <p:nvPr/>
        </p:nvSpPr>
        <p:spPr>
          <a:xfrm>
            <a:off x="1339848" y="542636"/>
            <a:ext cx="9512302" cy="4607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vi-VN" sz="26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PHÒNG GIÁO DỤC ĐÀO TẠO </a:t>
            </a:r>
            <a:r>
              <a:rPr lang="en-US" sz="26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HẢI AN</a:t>
            </a:r>
            <a:endParaRPr lang="vi-VN" sz="26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r>
              <a:rPr lang="vi-VN" sz="26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TRƯỜNG TIỂU HỌC</a:t>
            </a:r>
            <a:r>
              <a:rPr lang="en-US" sz="2667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THÀNH TÔ</a:t>
            </a:r>
            <a:endParaRPr lang="vi-VN" sz="26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endParaRPr lang="vi-VN" sz="26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endParaRPr lang="vi-VN" sz="26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endParaRPr lang="vi-VN" sz="2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endParaRPr lang="en-US" sz="2667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endParaRPr lang="en-US" sz="2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r>
              <a:rPr lang="vi-VN" sz="2667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 panose="020B0604020202020204"/>
              </a:rPr>
              <a:t>Giáo viên: </a:t>
            </a:r>
            <a:r>
              <a:rPr lang="en-US" sz="2667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 panose="020B0604020202020204"/>
              </a:rPr>
              <a:t>Vũ</a:t>
            </a:r>
            <a:r>
              <a:rPr lang="en-US" sz="2667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 panose="020B0604020202020204"/>
              </a:rPr>
              <a:t>Thị</a:t>
            </a:r>
            <a:r>
              <a:rPr lang="en-US" sz="2667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2667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  <a:sym typeface="Arial" panose="020B0604020202020204"/>
              </a:rPr>
              <a:t>Lý</a:t>
            </a:r>
            <a:endParaRPr lang="en-US" sz="2667" dirty="0">
              <a:solidFill>
                <a:srgbClr val="FF0000"/>
              </a:solidFill>
              <a:latin typeface="+mj-lt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endParaRPr lang="en-US" sz="26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endParaRPr lang="en-US" sz="2667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  <a:p>
            <a:pPr algn="ctr"/>
            <a:r>
              <a:rPr lang="vi-VN" sz="2667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Năm học 202</a:t>
            </a:r>
            <a:r>
              <a:rPr lang="en-US" sz="2667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3</a:t>
            </a:r>
            <a:r>
              <a:rPr lang="vi-VN" sz="2667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-202</a:t>
            </a:r>
            <a:r>
              <a:rPr lang="en-US" sz="2667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4</a:t>
            </a:r>
            <a:endParaRPr lang="vi-VN" sz="2667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14947-7E3A-4E33-9311-A17F4E4744F6}"/>
              </a:ext>
            </a:extLst>
          </p:cNvPr>
          <p:cNvSpPr/>
          <p:nvPr/>
        </p:nvSpPr>
        <p:spPr>
          <a:xfrm>
            <a:off x="4274924" y="1759180"/>
            <a:ext cx="36421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0"/>
              <a:solidFill>
                <a:schemeClr val="accent2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TOÁN</a:t>
            </a:r>
            <a:r>
              <a:rPr lang="en-US" sz="5400" b="1" cap="none" spc="0" dirty="0">
                <a:ln w="0"/>
                <a:solidFill>
                  <a:schemeClr val="accent2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LỚP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ình nền powerpoint đẹp nhất | Background powerpoint, Powerpoint slide  designs, Powerpoint background design">
            <a:extLst>
              <a:ext uri="{FF2B5EF4-FFF2-40B4-BE49-F238E27FC236}">
                <a16:creationId xmlns:a16="http://schemas.microsoft.com/office/drawing/2014/main" id="{4570B26E-7B5B-259D-63F0-0F712DD28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4456" y="-257596"/>
            <a:ext cx="15777028" cy="760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F461D45E-AA24-735F-8E06-D94CF4A9CA4D}"/>
              </a:ext>
            </a:extLst>
          </p:cNvPr>
          <p:cNvSpPr txBox="1">
            <a:spLocks/>
          </p:cNvSpPr>
          <p:nvPr/>
        </p:nvSpPr>
        <p:spPr>
          <a:xfrm flipH="1">
            <a:off x="3401276" y="280741"/>
            <a:ext cx="4071122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1 = 3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C7037F24-0154-127A-3888-D64F4351CF4A}"/>
              </a:ext>
            </a:extLst>
          </p:cNvPr>
          <p:cNvSpPr txBox="1">
            <a:spLocks/>
          </p:cNvSpPr>
          <p:nvPr/>
        </p:nvSpPr>
        <p:spPr>
          <a:xfrm flipH="1">
            <a:off x="3401274" y="787008"/>
            <a:ext cx="4190865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E5ADA9-EE45-9395-862C-B4AC167BBCCB}"/>
              </a:ext>
            </a:extLst>
          </p:cNvPr>
          <p:cNvSpPr txBox="1">
            <a:spLocks/>
          </p:cNvSpPr>
          <p:nvPr/>
        </p:nvSpPr>
        <p:spPr>
          <a:xfrm flipH="1">
            <a:off x="3401268" y="1348988"/>
            <a:ext cx="4009439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C760DC83-8D43-59EE-470D-31224C229320}"/>
              </a:ext>
            </a:extLst>
          </p:cNvPr>
          <p:cNvSpPr txBox="1">
            <a:spLocks/>
          </p:cNvSpPr>
          <p:nvPr/>
        </p:nvSpPr>
        <p:spPr>
          <a:xfrm flipH="1">
            <a:off x="3401270" y="1894885"/>
            <a:ext cx="3983005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35E532F8-8805-CC0C-DC04-C2941AF45CEE}"/>
              </a:ext>
            </a:extLst>
          </p:cNvPr>
          <p:cNvSpPr txBox="1">
            <a:spLocks/>
          </p:cNvSpPr>
          <p:nvPr/>
        </p:nvSpPr>
        <p:spPr>
          <a:xfrm flipH="1">
            <a:off x="3401268" y="2443371"/>
            <a:ext cx="3953979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A8E18700-CBBE-9990-7F55-033F8F29B10C}"/>
              </a:ext>
            </a:extLst>
          </p:cNvPr>
          <p:cNvSpPr txBox="1">
            <a:spLocks/>
          </p:cNvSpPr>
          <p:nvPr/>
        </p:nvSpPr>
        <p:spPr>
          <a:xfrm flipH="1">
            <a:off x="3392978" y="3018418"/>
            <a:ext cx="3953980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6 = 18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9E544480-B32A-CA68-D9FF-8876F5A6E7F2}"/>
              </a:ext>
            </a:extLst>
          </p:cNvPr>
          <p:cNvSpPr txBox="1">
            <a:spLocks/>
          </p:cNvSpPr>
          <p:nvPr/>
        </p:nvSpPr>
        <p:spPr>
          <a:xfrm flipH="1">
            <a:off x="3378462" y="3598397"/>
            <a:ext cx="3953981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7 = 21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BA6A7590-353A-DA8A-10E8-D1A5D0421997}"/>
              </a:ext>
            </a:extLst>
          </p:cNvPr>
          <p:cNvSpPr txBox="1">
            <a:spLocks/>
          </p:cNvSpPr>
          <p:nvPr/>
        </p:nvSpPr>
        <p:spPr>
          <a:xfrm flipH="1">
            <a:off x="3363947" y="4141951"/>
            <a:ext cx="3983010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8 = 24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A880B7DC-D1C9-77B1-BE70-4560130414EE}"/>
              </a:ext>
            </a:extLst>
          </p:cNvPr>
          <p:cNvSpPr txBox="1">
            <a:spLocks/>
          </p:cNvSpPr>
          <p:nvPr/>
        </p:nvSpPr>
        <p:spPr>
          <a:xfrm flipH="1">
            <a:off x="3349431" y="4718848"/>
            <a:ext cx="3983011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9 = 27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4053A931-CB88-274D-D2D2-4A39C854992E}"/>
              </a:ext>
            </a:extLst>
          </p:cNvPr>
          <p:cNvSpPr txBox="1">
            <a:spLocks/>
          </p:cNvSpPr>
          <p:nvPr/>
        </p:nvSpPr>
        <p:spPr>
          <a:xfrm flipH="1">
            <a:off x="3349431" y="5353257"/>
            <a:ext cx="3983012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10 = 30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69F489C-3DAE-90B5-134F-DD52C7D5D4D9}"/>
              </a:ext>
            </a:extLst>
          </p:cNvPr>
          <p:cNvSpPr/>
          <p:nvPr/>
        </p:nvSpPr>
        <p:spPr>
          <a:xfrm rot="18615130">
            <a:off x="7297625" y="215261"/>
            <a:ext cx="2648643" cy="3091808"/>
          </a:xfrm>
          <a:prstGeom prst="cloudCallou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6DA4032-B640-7C7D-01BC-D1A1B40742D5}"/>
              </a:ext>
            </a:extLst>
          </p:cNvPr>
          <p:cNvSpPr txBox="1">
            <a:spLocks/>
          </p:cNvSpPr>
          <p:nvPr/>
        </p:nvSpPr>
        <p:spPr>
          <a:xfrm>
            <a:off x="6910872" y="842487"/>
            <a:ext cx="3422150" cy="16345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43A7A4B8-B8C5-C5E2-D693-86A89E3DB512}"/>
              </a:ext>
            </a:extLst>
          </p:cNvPr>
          <p:cNvSpPr/>
          <p:nvPr/>
        </p:nvSpPr>
        <p:spPr>
          <a:xfrm>
            <a:off x="620733" y="964110"/>
            <a:ext cx="1422400" cy="143704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AE5BA197-75E7-E904-FB1E-23892E1A9FE9}"/>
              </a:ext>
            </a:extLst>
          </p:cNvPr>
          <p:cNvSpPr txBox="1">
            <a:spLocks/>
          </p:cNvSpPr>
          <p:nvPr/>
        </p:nvSpPr>
        <p:spPr>
          <a:xfrm>
            <a:off x="7192652" y="439493"/>
            <a:ext cx="4633156" cy="938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60B0CD98-8C81-C7BF-9F33-E77C57512BA1}"/>
              </a:ext>
            </a:extLst>
          </p:cNvPr>
          <p:cNvSpPr txBox="1">
            <a:spLocks/>
          </p:cNvSpPr>
          <p:nvPr/>
        </p:nvSpPr>
        <p:spPr>
          <a:xfrm>
            <a:off x="6936532" y="1548333"/>
            <a:ext cx="5255468" cy="938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27" name="Title 7">
            <a:extLst>
              <a:ext uri="{FF2B5EF4-FFF2-40B4-BE49-F238E27FC236}">
                <a16:creationId xmlns:a16="http://schemas.microsoft.com/office/drawing/2014/main" id="{FC03F2F6-AD49-869C-A951-18C9F8A1EAEF}"/>
              </a:ext>
            </a:extLst>
          </p:cNvPr>
          <p:cNvSpPr txBox="1">
            <a:spLocks/>
          </p:cNvSpPr>
          <p:nvPr/>
        </p:nvSpPr>
        <p:spPr>
          <a:xfrm>
            <a:off x="6761459" y="2674866"/>
            <a:ext cx="5605613" cy="938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1" name="Arrow: Circular 20">
            <a:extLst>
              <a:ext uri="{FF2B5EF4-FFF2-40B4-BE49-F238E27FC236}">
                <a16:creationId xmlns:a16="http://schemas.microsoft.com/office/drawing/2014/main" id="{B22840E1-D028-330C-2EED-7CC1115AA611}"/>
              </a:ext>
            </a:extLst>
          </p:cNvPr>
          <p:cNvSpPr/>
          <p:nvPr/>
        </p:nvSpPr>
        <p:spPr>
          <a:xfrm rot="5400000">
            <a:off x="5137935" y="594391"/>
            <a:ext cx="717540" cy="671627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7">
            <a:extLst>
              <a:ext uri="{FF2B5EF4-FFF2-40B4-BE49-F238E27FC236}">
                <a16:creationId xmlns:a16="http://schemas.microsoft.com/office/drawing/2014/main" id="{D19670C9-1A7F-D14A-348B-35AE2B0EF3AB}"/>
              </a:ext>
            </a:extLst>
          </p:cNvPr>
          <p:cNvSpPr txBox="1">
            <a:spLocks/>
          </p:cNvSpPr>
          <p:nvPr/>
        </p:nvSpPr>
        <p:spPr>
          <a:xfrm flipH="1">
            <a:off x="5529941" y="508000"/>
            <a:ext cx="114662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34" name="Arrow: Circular 33">
            <a:extLst>
              <a:ext uri="{FF2B5EF4-FFF2-40B4-BE49-F238E27FC236}">
                <a16:creationId xmlns:a16="http://schemas.microsoft.com/office/drawing/2014/main" id="{2077F369-E515-7E36-D591-BCC745A2476B}"/>
              </a:ext>
            </a:extLst>
          </p:cNvPr>
          <p:cNvSpPr/>
          <p:nvPr/>
        </p:nvSpPr>
        <p:spPr>
          <a:xfrm rot="5400000">
            <a:off x="5363580" y="1791401"/>
            <a:ext cx="717540" cy="671627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itle 7">
            <a:extLst>
              <a:ext uri="{FF2B5EF4-FFF2-40B4-BE49-F238E27FC236}">
                <a16:creationId xmlns:a16="http://schemas.microsoft.com/office/drawing/2014/main" id="{7C2DB971-59B2-3C47-731E-699D98EA7DF1}"/>
              </a:ext>
            </a:extLst>
          </p:cNvPr>
          <p:cNvSpPr txBox="1">
            <a:spLocks/>
          </p:cNvSpPr>
          <p:nvPr/>
        </p:nvSpPr>
        <p:spPr>
          <a:xfrm flipH="1">
            <a:off x="5677549" y="1548333"/>
            <a:ext cx="1146628" cy="981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</p:spTree>
    <p:extLst>
      <p:ext uri="{BB962C8B-B14F-4D97-AF65-F5344CB8AC3E}">
        <p14:creationId xmlns:p14="http://schemas.microsoft.com/office/powerpoint/2010/main" val="29086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6" grpId="0" animBg="1"/>
      <p:bldP spid="6" grpId="1" animBg="1"/>
      <p:bldP spid="6" grpId="2" animBg="1"/>
      <p:bldP spid="23" grpId="0"/>
      <p:bldP spid="23" grpId="1"/>
      <p:bldP spid="25" grpId="0"/>
      <p:bldP spid="26" grpId="0"/>
      <p:bldP spid="27" grpId="0"/>
      <p:bldP spid="21" grpId="0" animBg="1"/>
      <p:bldP spid="33" grpId="0"/>
      <p:bldP spid="34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838" r="1084" b="3142"/>
          <a:stretch>
            <a:fillRect/>
          </a:stretch>
        </p:blipFill>
        <p:spPr>
          <a:xfrm>
            <a:off x="0" y="-71776"/>
            <a:ext cx="12192000" cy="65537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86898" y="791192"/>
            <a:ext cx="281820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x   1   =   </a:t>
            </a:r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2452" y="127627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x   2   =   </a:t>
            </a:r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7281" y="1750742"/>
            <a:ext cx="281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3   =   </a:t>
            </a:r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0219" y="2247875"/>
            <a:ext cx="3255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4  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2452" y="2821865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5   =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0219" y="3414314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6   =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1560" y="4031862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7   =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91560" y="4628197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8   =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86898" y="5202538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 9   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86898" y="5776879"/>
            <a:ext cx="293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  x  10 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89524" y="234841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12521" y="283064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91161" y="344896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3833" y="4047024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90115" y="4645570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291777" y="5192333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74122" y="5792898"/>
            <a:ext cx="90602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1" b="94773" l="10000" r="96591">
                        <a14:foregroundMark x1="70455" y1="4545" x2="70455" y2="4545"/>
                        <a14:foregroundMark x1="90455" y1="28864" x2="90455" y2="28864"/>
                        <a14:foregroundMark x1="96818" y1="34318" x2="96818" y2="34318"/>
                        <a14:foregroundMark x1="67955" y1="29318" x2="67955" y2="29318"/>
                        <a14:foregroundMark x1="64091" y1="30000" x2="64091" y2="30000"/>
                        <a14:foregroundMark x1="66591" y1="31591" x2="66591" y2="31591"/>
                        <a14:foregroundMark x1="67273" y1="29545" x2="67273" y2="29545"/>
                        <a14:foregroundMark x1="59773" y1="25682" x2="59773" y2="25682"/>
                        <a14:foregroundMark x1="58409" y1="29318" x2="58409" y2="29318"/>
                        <a14:foregroundMark x1="60909" y1="94773" x2="60909" y2="94773"/>
                        <a14:foregroundMark x1="70227" y1="27273" x2="70227" y2="27273"/>
                        <a14:foregroundMark x1="67273" y1="30000" x2="67273" y2="3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1" t="1252" r="565"/>
          <a:stretch>
            <a:fillRect/>
          </a:stretch>
        </p:blipFill>
        <p:spPr>
          <a:xfrm>
            <a:off x="9408210" y="3932523"/>
            <a:ext cx="2268640" cy="26448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19660" y="733054"/>
            <a:ext cx="543918" cy="54391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57451" y="1726526"/>
            <a:ext cx="505272" cy="50527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3574" y="2788139"/>
            <a:ext cx="543918" cy="543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3062" y="4015353"/>
            <a:ext cx="532191" cy="5321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9847" y="5168156"/>
            <a:ext cx="534105" cy="5341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61293" y="1203546"/>
            <a:ext cx="543918" cy="54391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5282" y="3402315"/>
            <a:ext cx="562774" cy="56277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1065" y="4612893"/>
            <a:ext cx="534105" cy="53410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5484" y="5823946"/>
            <a:ext cx="534105" cy="5341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1714" y="734373"/>
            <a:ext cx="544971" cy="54497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33371" y="1836422"/>
            <a:ext cx="525046" cy="5250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69343" y="2856779"/>
            <a:ext cx="543918" cy="54391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5207" y="3999211"/>
            <a:ext cx="532191" cy="53219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0542" y="5165363"/>
            <a:ext cx="534105" cy="53410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93451" y="1275434"/>
            <a:ext cx="545403" cy="54540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4657044" y="2251037"/>
            <a:ext cx="510489" cy="5104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82927" y="3468962"/>
            <a:ext cx="512066" cy="51206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71918" y="4620985"/>
            <a:ext cx="517920" cy="51792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623489" y="5746771"/>
            <a:ext cx="573156" cy="5731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6935" y="744429"/>
            <a:ext cx="543918" cy="5439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48028" y="1846471"/>
            <a:ext cx="525046" cy="52504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1566" y="2842822"/>
            <a:ext cx="543918" cy="54391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9864" y="3993640"/>
            <a:ext cx="532191" cy="532191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88907" y="5188336"/>
            <a:ext cx="534105" cy="53410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80780" y="1196460"/>
            <a:ext cx="543918" cy="5439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2889" y="2346953"/>
            <a:ext cx="526140" cy="52614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500788" y="3391633"/>
            <a:ext cx="510342" cy="51034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78566" y="4611721"/>
            <a:ext cx="534105" cy="53410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6490141" y="5818375"/>
            <a:ext cx="534105" cy="534105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>
          <a:xfrm>
            <a:off x="4760326" y="160120"/>
            <a:ext cx="2395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buClr>
                <a:srgbClr val="FF0000"/>
              </a:buClr>
              <a:buSzPts val="4400"/>
            </a:pPr>
            <a:r>
              <a:rPr lang="en-US" sz="3200" b="1" dirty="0" err="1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Bảng</a:t>
            </a:r>
            <a:r>
              <a:rPr lang="en-US" sz="32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 </a:t>
            </a:r>
            <a:r>
              <a:rPr lang="en-US" sz="3200" b="1" dirty="0" err="1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nhân</a:t>
            </a:r>
            <a:r>
              <a:rPr lang="en-US" sz="3200" b="1" dirty="0">
                <a:ln w="22225">
                  <a:noFill/>
                  <a:prstDash val="solid"/>
                </a:ln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720B0-94F0-AE6B-96F8-2F972711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E24CA-889B-80A2-3E5C-3B0CA8212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1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1 bạn hỏi gọi 1 bạn trả lời các phép tính trong bảng nhân 2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UTM Avo" panose="02040603050506020204" pitchFamily="18" charset="0"/>
              </a:rPr>
              <a:t>Nếu trả lời đúng thì được đố bạn khác.</a:t>
            </a:r>
            <a:endParaRPr lang="en-US" sz="2600" dirty="0"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0C746-7B42-49DF-862A-204C9C4B20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272696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70385" y="5109789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42005" y="5215746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C 0.06367 0.00486 0.13151 0.04005 0.19114 0.04098 C 0.25065 0.04167 0.30026 0.00486 0.35638 0.00394 C 0.41237 0.00324 0.48763 0.03912 0.52734 0.03542 C 0.5914 0.0301 0.64987 0.00486 0.71419 -3.7037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0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E1207B-FFE5-47D6-8893-7A111919BB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1416" y="5092672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5"/>
            <a:ext cx="9097304" cy="4662104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643905" y="328280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198628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C 0.07265 0.0044 0.15013 0.0375 0.21823 0.03843 C 0.2862 0.03912 0.34284 0.00463 0.4069 0.00371 C 0.47083 0.00278 0.55677 0.03658 0.60208 0.03311 C 0.67526 0.02824 0.74193 0.0044 0.81549 -4.07407E-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3ACDD04-58A6-4B7D-903C-AA7BF14F3F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8" name="o1">
            <a:hlinkClick r:id="rId8" action="ppaction://hlinksldjump"/>
          </p:cNvPr>
          <p:cNvSpPr/>
          <p:nvPr/>
        </p:nvSpPr>
        <p:spPr>
          <a:xfrm>
            <a:off x="1702493" y="4834483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3039329" y="4621663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2" action="ppaction://hlinksldjump"/>
          </p:cNvPr>
          <p:cNvSpPr/>
          <p:nvPr/>
        </p:nvSpPr>
        <p:spPr>
          <a:xfrm rot="689854">
            <a:off x="4519919" y="4518506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292252" y="4384024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71584" y="491158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50992" y="227581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B95C6E0-2E5B-4FA2-8603-04EBD701F5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9350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1842052" y="251792"/>
            <a:ext cx="7125303" cy="2482774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78883" y="2587858"/>
              <a:ext cx="1911928" cy="53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3 x 4 = ..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E4F97DC-8BC7-46C7-A8E8-AC6AE79B4D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85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65053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3383" y="512468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056612" y="681490"/>
            <a:ext cx="3091787" cy="1967388"/>
            <a:chOff x="4655443" y="706896"/>
            <a:chExt cx="2801464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1314" y="1767187"/>
              <a:ext cx="21655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3 x .. = 18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95CE25D-F983-43CE-88D9-0857FC882C8B}"/>
              </a:ext>
            </a:extLst>
          </p:cNvPr>
          <p:cNvSpPr/>
          <p:nvPr/>
        </p:nvSpPr>
        <p:spPr>
          <a:xfrm>
            <a:off x="3801106" y="5164716"/>
            <a:ext cx="5116602" cy="1417508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951C07-4588-4CD2-81E5-8F3F1CDDB3B7}"/>
              </a:ext>
            </a:extLst>
          </p:cNvPr>
          <p:cNvGrpSpPr/>
          <p:nvPr/>
        </p:nvGrpSpPr>
        <p:grpSpPr>
          <a:xfrm>
            <a:off x="4068325" y="1225912"/>
            <a:ext cx="4506988" cy="4506987"/>
            <a:chOff x="3818944" y="1441531"/>
            <a:chExt cx="3760095" cy="3760094"/>
          </a:xfrm>
        </p:grpSpPr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3F734D02-5809-4CF3-B5AD-43525218E6A7}"/>
                </a:ext>
              </a:extLst>
            </p:cNvPr>
            <p:cNvSpPr/>
            <p:nvPr/>
          </p:nvSpPr>
          <p:spPr>
            <a:xfrm rot="9000000">
              <a:off x="5258082" y="1502818"/>
              <a:ext cx="1468665" cy="1468410"/>
            </a:xfrm>
            <a:custGeom>
              <a:avLst/>
              <a:gdLst>
                <a:gd name="connsiteX0" fmla="*/ 620878 w 1468665"/>
                <a:gd name="connsiteY0" fmla="*/ 1468410 h 1468410"/>
                <a:gd name="connsiteX1" fmla="*/ 486904 w 1468665"/>
                <a:gd name="connsiteY1" fmla="*/ 1381770 h 1468410"/>
                <a:gd name="connsiteX2" fmla="*/ 12013 w 1468665"/>
                <a:gd name="connsiteY2" fmla="*/ 869858 h 1468410"/>
                <a:gd name="connsiteX3" fmla="*/ 0 w 1468665"/>
                <a:gd name="connsiteY3" fmla="*/ 847934 h 1468410"/>
                <a:gd name="connsiteX4" fmla="*/ 1468665 w 1468665"/>
                <a:gd name="connsiteY4" fmla="*/ 0 h 1468410"/>
                <a:gd name="connsiteX5" fmla="*/ 620878 w 1468665"/>
                <a:gd name="connsiteY5" fmla="*/ 1468410 h 146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5" h="1468410">
                  <a:moveTo>
                    <a:pt x="620878" y="1468410"/>
                  </a:moveTo>
                  <a:lnTo>
                    <a:pt x="486904" y="1381770"/>
                  </a:lnTo>
                  <a:cubicBezTo>
                    <a:pt x="291548" y="1240880"/>
                    <a:pt x="132085" y="1065892"/>
                    <a:pt x="12013" y="869858"/>
                  </a:cubicBezTo>
                  <a:lnTo>
                    <a:pt x="0" y="847934"/>
                  </a:lnTo>
                  <a:lnTo>
                    <a:pt x="1468665" y="0"/>
                  </a:lnTo>
                  <a:lnTo>
                    <a:pt x="620878" y="146841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55E7BB8-C378-4D33-BD2C-2A8C678125AE}"/>
                </a:ext>
              </a:extLst>
            </p:cNvPr>
            <p:cNvSpPr/>
            <p:nvPr/>
          </p:nvSpPr>
          <p:spPr>
            <a:xfrm rot="9000000">
              <a:off x="4673374" y="3677528"/>
              <a:ext cx="1468666" cy="1468411"/>
            </a:xfrm>
            <a:custGeom>
              <a:avLst/>
              <a:gdLst>
                <a:gd name="connsiteX0" fmla="*/ 0 w 1468666"/>
                <a:gd name="connsiteY0" fmla="*/ 1468411 h 1468411"/>
                <a:gd name="connsiteX1" fmla="*/ 847788 w 1468666"/>
                <a:gd name="connsiteY1" fmla="*/ 0 h 1468411"/>
                <a:gd name="connsiteX2" fmla="*/ 981761 w 1468666"/>
                <a:gd name="connsiteY2" fmla="*/ 86639 h 1468411"/>
                <a:gd name="connsiteX3" fmla="*/ 1456652 w 1468666"/>
                <a:gd name="connsiteY3" fmla="*/ 598551 h 1468411"/>
                <a:gd name="connsiteX4" fmla="*/ 1468666 w 1468666"/>
                <a:gd name="connsiteY4" fmla="*/ 620476 h 1468411"/>
                <a:gd name="connsiteX5" fmla="*/ 0 w 1468666"/>
                <a:gd name="connsiteY5" fmla="*/ 1468411 h 1468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8666" h="1468411">
                  <a:moveTo>
                    <a:pt x="0" y="1468411"/>
                  </a:moveTo>
                  <a:lnTo>
                    <a:pt x="847788" y="0"/>
                  </a:lnTo>
                  <a:lnTo>
                    <a:pt x="981761" y="86639"/>
                  </a:lnTo>
                  <a:cubicBezTo>
                    <a:pt x="1177117" y="227528"/>
                    <a:pt x="1336580" y="402516"/>
                    <a:pt x="1456652" y="598551"/>
                  </a:cubicBezTo>
                  <a:lnTo>
                    <a:pt x="1468666" y="620476"/>
                  </a:lnTo>
                  <a:lnTo>
                    <a:pt x="0" y="146841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106C489-B755-4EA7-91EB-81439695AE52}"/>
                </a:ext>
              </a:extLst>
            </p:cNvPr>
            <p:cNvGrpSpPr/>
            <p:nvPr/>
          </p:nvGrpSpPr>
          <p:grpSpPr>
            <a:xfrm>
              <a:off x="3818944" y="1441531"/>
              <a:ext cx="3760095" cy="3760094"/>
              <a:chOff x="3818944" y="1415440"/>
              <a:chExt cx="3760095" cy="3760094"/>
            </a:xfrm>
          </p:grpSpPr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B5A16B39-0F48-4DA3-9541-E9A2ECA830E3}"/>
                  </a:ext>
                </a:extLst>
              </p:cNvPr>
              <p:cNvSpPr/>
              <p:nvPr/>
            </p:nvSpPr>
            <p:spPr>
              <a:xfrm rot="9000000">
                <a:off x="5189806" y="1415440"/>
                <a:ext cx="859490" cy="1716695"/>
              </a:xfrm>
              <a:custGeom>
                <a:avLst/>
                <a:gdLst>
                  <a:gd name="connsiteX0" fmla="*/ 0 w 859490"/>
                  <a:gd name="connsiteY0" fmla="*/ 1488679 h 1716695"/>
                  <a:gd name="connsiteX1" fmla="*/ 859490 w 859490"/>
                  <a:gd name="connsiteY1" fmla="*/ 0 h 1716695"/>
                  <a:gd name="connsiteX2" fmla="*/ 859490 w 859490"/>
                  <a:gd name="connsiteY2" fmla="*/ 1715876 h 1716695"/>
                  <a:gd name="connsiteX3" fmla="*/ 822793 w 859490"/>
                  <a:gd name="connsiteY3" fmla="*/ 1716695 h 1716695"/>
                  <a:gd name="connsiteX4" fmla="*/ 142019 w 859490"/>
                  <a:gd name="connsiteY4" fmla="*/ 1561384 h 1716695"/>
                  <a:gd name="connsiteX5" fmla="*/ 0 w 859490"/>
                  <a:gd name="connsiteY5" fmla="*/ 1488679 h 1716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490" h="1716695">
                    <a:moveTo>
                      <a:pt x="0" y="1488679"/>
                    </a:moveTo>
                    <a:lnTo>
                      <a:pt x="859490" y="0"/>
                    </a:lnTo>
                    <a:lnTo>
                      <a:pt x="859490" y="1715876"/>
                    </a:lnTo>
                    <a:lnTo>
                      <a:pt x="822793" y="1716695"/>
                    </a:lnTo>
                    <a:cubicBezTo>
                      <a:pt x="592986" y="1710727"/>
                      <a:pt x="361711" y="1660122"/>
                      <a:pt x="142019" y="1561384"/>
                    </a:cubicBezTo>
                    <a:lnTo>
                      <a:pt x="0" y="1488679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4CBB1C94-233B-4C3B-A1E2-D6796E69C674}"/>
                  </a:ext>
                </a:extLst>
              </p:cNvPr>
              <p:cNvSpPr/>
              <p:nvPr/>
            </p:nvSpPr>
            <p:spPr>
              <a:xfrm rot="9000000">
                <a:off x="5440795" y="2015957"/>
                <a:ext cx="1689310" cy="844268"/>
              </a:xfrm>
              <a:custGeom>
                <a:avLst/>
                <a:gdLst>
                  <a:gd name="connsiteX0" fmla="*/ 226996 w 1689310"/>
                  <a:gd name="connsiteY0" fmla="*/ 844268 h 844268"/>
                  <a:gd name="connsiteX1" fmla="*/ 178371 w 1689310"/>
                  <a:gd name="connsiteY1" fmla="*/ 755528 h 844268"/>
                  <a:gd name="connsiteX2" fmla="*/ 2188 w 1689310"/>
                  <a:gd name="connsiteY2" fmla="*/ 98005 h 844268"/>
                  <a:gd name="connsiteX3" fmla="*/ 0 w 1689310"/>
                  <a:gd name="connsiteY3" fmla="*/ 0 h 844268"/>
                  <a:gd name="connsiteX4" fmla="*/ 1689310 w 1689310"/>
                  <a:gd name="connsiteY4" fmla="*/ 0 h 844268"/>
                  <a:gd name="connsiteX5" fmla="*/ 226996 w 1689310"/>
                  <a:gd name="connsiteY5" fmla="*/ 844268 h 844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9310" h="844268">
                    <a:moveTo>
                      <a:pt x="226996" y="844268"/>
                    </a:moveTo>
                    <a:lnTo>
                      <a:pt x="178371" y="755528"/>
                    </a:lnTo>
                    <a:cubicBezTo>
                      <a:pt x="78212" y="549787"/>
                      <a:pt x="18319" y="326262"/>
                      <a:pt x="2188" y="98005"/>
                    </a:cubicBezTo>
                    <a:lnTo>
                      <a:pt x="0" y="0"/>
                    </a:lnTo>
                    <a:lnTo>
                      <a:pt x="1689310" y="0"/>
                    </a:lnTo>
                    <a:lnTo>
                      <a:pt x="226996" y="844268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F2F865F8-6103-498A-B583-931EB7186185}"/>
                  </a:ext>
                </a:extLst>
              </p:cNvPr>
              <p:cNvSpPr/>
              <p:nvPr/>
            </p:nvSpPr>
            <p:spPr>
              <a:xfrm rot="9000000">
                <a:off x="4416170" y="1867124"/>
                <a:ext cx="841793" cy="1688161"/>
              </a:xfrm>
              <a:custGeom>
                <a:avLst/>
                <a:gdLst>
                  <a:gd name="connsiteX0" fmla="*/ 0 w 841793"/>
                  <a:gd name="connsiteY0" fmla="*/ 1688161 h 1688161"/>
                  <a:gd name="connsiteX1" fmla="*/ 0 w 841793"/>
                  <a:gd name="connsiteY1" fmla="*/ 0 h 1688161"/>
                  <a:gd name="connsiteX2" fmla="*/ 841793 w 841793"/>
                  <a:gd name="connsiteY2" fmla="*/ 1458029 h 1688161"/>
                  <a:gd name="connsiteX3" fmla="*/ 746983 w 841793"/>
                  <a:gd name="connsiteY3" fmla="*/ 1509980 h 1688161"/>
                  <a:gd name="connsiteX4" fmla="*/ 89460 w 841793"/>
                  <a:gd name="connsiteY4" fmla="*/ 1686163 h 1688161"/>
                  <a:gd name="connsiteX5" fmla="*/ 0 w 841793"/>
                  <a:gd name="connsiteY5" fmla="*/ 1688161 h 168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1793" h="1688161">
                    <a:moveTo>
                      <a:pt x="0" y="1688161"/>
                    </a:moveTo>
                    <a:lnTo>
                      <a:pt x="0" y="0"/>
                    </a:lnTo>
                    <a:lnTo>
                      <a:pt x="841793" y="1458029"/>
                    </a:lnTo>
                    <a:lnTo>
                      <a:pt x="746983" y="1509980"/>
                    </a:lnTo>
                    <a:cubicBezTo>
                      <a:pt x="541241" y="1610139"/>
                      <a:pt x="317716" y="1670032"/>
                      <a:pt x="89460" y="1686163"/>
                    </a:cubicBezTo>
                    <a:lnTo>
                      <a:pt x="0" y="168816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6ABA1234-DC76-4D27-B574-78F0819A7ED8}"/>
                  </a:ext>
                </a:extLst>
              </p:cNvPr>
              <p:cNvSpPr/>
              <p:nvPr/>
            </p:nvSpPr>
            <p:spPr>
              <a:xfrm rot="9000000">
                <a:off x="5877145" y="2788582"/>
                <a:ext cx="1701894" cy="850944"/>
              </a:xfrm>
              <a:custGeom>
                <a:avLst/>
                <a:gdLst>
                  <a:gd name="connsiteX0" fmla="*/ 629 w 1701894"/>
                  <a:gd name="connsiteY0" fmla="*/ 850944 h 850944"/>
                  <a:gd name="connsiteX1" fmla="*/ 0 w 1701894"/>
                  <a:gd name="connsiteY1" fmla="*/ 822792 h 850944"/>
                  <a:gd name="connsiteX2" fmla="*/ 155312 w 1701894"/>
                  <a:gd name="connsiteY2" fmla="*/ 142019 h 850944"/>
                  <a:gd name="connsiteX3" fmla="*/ 228016 w 1701894"/>
                  <a:gd name="connsiteY3" fmla="*/ 0 h 850944"/>
                  <a:gd name="connsiteX4" fmla="*/ 1701894 w 1701894"/>
                  <a:gd name="connsiteY4" fmla="*/ 850944 h 850944"/>
                  <a:gd name="connsiteX5" fmla="*/ 629 w 1701894"/>
                  <a:gd name="connsiteY5" fmla="*/ 850944 h 850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1894" h="850944">
                    <a:moveTo>
                      <a:pt x="629" y="850944"/>
                    </a:moveTo>
                    <a:lnTo>
                      <a:pt x="0" y="822792"/>
                    </a:lnTo>
                    <a:cubicBezTo>
                      <a:pt x="5969" y="592986"/>
                      <a:pt x="56573" y="361710"/>
                      <a:pt x="155312" y="142019"/>
                    </a:cubicBezTo>
                    <a:lnTo>
                      <a:pt x="228016" y="0"/>
                    </a:lnTo>
                    <a:lnTo>
                      <a:pt x="1701894" y="850944"/>
                    </a:lnTo>
                    <a:lnTo>
                      <a:pt x="629" y="850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296D7337-F81A-456B-8FF4-B36506D6DAA2}"/>
                  </a:ext>
                </a:extLst>
              </p:cNvPr>
              <p:cNvSpPr/>
              <p:nvPr/>
            </p:nvSpPr>
            <p:spPr>
              <a:xfrm rot="9000000">
                <a:off x="3876795" y="2274444"/>
                <a:ext cx="1456421" cy="1458416"/>
              </a:xfrm>
              <a:custGeom>
                <a:avLst/>
                <a:gdLst>
                  <a:gd name="connsiteX0" fmla="*/ 842017 w 1456421"/>
                  <a:gd name="connsiteY0" fmla="*/ 1458416 h 1458416"/>
                  <a:gd name="connsiteX1" fmla="*/ 0 w 1456421"/>
                  <a:gd name="connsiteY1" fmla="*/ 0 h 1458416"/>
                  <a:gd name="connsiteX2" fmla="*/ 1456421 w 1456421"/>
                  <a:gd name="connsiteY2" fmla="*/ 840866 h 1458416"/>
                  <a:gd name="connsiteX3" fmla="*/ 1369781 w 1456421"/>
                  <a:gd name="connsiteY3" fmla="*/ 974839 h 1458416"/>
                  <a:gd name="connsiteX4" fmla="*/ 857870 w 1456421"/>
                  <a:gd name="connsiteY4" fmla="*/ 1449729 h 1458416"/>
                  <a:gd name="connsiteX5" fmla="*/ 842017 w 1456421"/>
                  <a:gd name="connsiteY5" fmla="*/ 1458416 h 145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421" h="1458416">
                    <a:moveTo>
                      <a:pt x="842017" y="1458416"/>
                    </a:moveTo>
                    <a:lnTo>
                      <a:pt x="0" y="0"/>
                    </a:lnTo>
                    <a:lnTo>
                      <a:pt x="1456421" y="840866"/>
                    </a:lnTo>
                    <a:lnTo>
                      <a:pt x="1369781" y="974839"/>
                    </a:lnTo>
                    <a:cubicBezTo>
                      <a:pt x="1228892" y="1170194"/>
                      <a:pt x="1053904" y="1329657"/>
                      <a:pt x="857870" y="1449729"/>
                    </a:cubicBezTo>
                    <a:lnTo>
                      <a:pt x="842017" y="1458416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797BC0C7-7F9C-4F34-8B2F-73969473D0F3}"/>
                  </a:ext>
                </a:extLst>
              </p:cNvPr>
              <p:cNvSpPr/>
              <p:nvPr/>
            </p:nvSpPr>
            <p:spPr>
              <a:xfrm rot="9000000">
                <a:off x="3818944" y="2951466"/>
                <a:ext cx="1690960" cy="844631"/>
              </a:xfrm>
              <a:custGeom>
                <a:avLst/>
                <a:gdLst>
                  <a:gd name="connsiteX0" fmla="*/ 1462944 w 1690960"/>
                  <a:gd name="connsiteY0" fmla="*/ 844631 h 844631"/>
                  <a:gd name="connsiteX1" fmla="*/ 0 w 1690960"/>
                  <a:gd name="connsiteY1" fmla="*/ 0 h 844631"/>
                  <a:gd name="connsiteX2" fmla="*/ 1690472 w 1690960"/>
                  <a:gd name="connsiteY2" fmla="*/ 0 h 844631"/>
                  <a:gd name="connsiteX3" fmla="*/ 1690960 w 1690960"/>
                  <a:gd name="connsiteY3" fmla="*/ 21837 h 844631"/>
                  <a:gd name="connsiteX4" fmla="*/ 1535648 w 1690960"/>
                  <a:gd name="connsiteY4" fmla="*/ 702611 h 844631"/>
                  <a:gd name="connsiteX5" fmla="*/ 1462944 w 1690960"/>
                  <a:gd name="connsiteY5" fmla="*/ 844631 h 844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90960" h="844631">
                    <a:moveTo>
                      <a:pt x="1462944" y="844631"/>
                    </a:moveTo>
                    <a:lnTo>
                      <a:pt x="0" y="0"/>
                    </a:lnTo>
                    <a:lnTo>
                      <a:pt x="1690472" y="0"/>
                    </a:lnTo>
                    <a:lnTo>
                      <a:pt x="1690960" y="21837"/>
                    </a:lnTo>
                    <a:cubicBezTo>
                      <a:pt x="1684992" y="251644"/>
                      <a:pt x="1634386" y="482919"/>
                      <a:pt x="1535648" y="702611"/>
                    </a:cubicBezTo>
                    <a:lnTo>
                      <a:pt x="1462944" y="844631"/>
                    </a:lnTo>
                    <a:close/>
                  </a:path>
                </a:pathLst>
              </a:cu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3FF51249-F6F2-4859-8975-B3A7AF0BE437}"/>
                  </a:ext>
                </a:extLst>
              </p:cNvPr>
              <p:cNvSpPr/>
              <p:nvPr/>
            </p:nvSpPr>
            <p:spPr>
              <a:xfrm rot="9000000">
                <a:off x="6041444" y="2847610"/>
                <a:ext cx="1480401" cy="1478914"/>
              </a:xfrm>
              <a:custGeom>
                <a:avLst/>
                <a:gdLst>
                  <a:gd name="connsiteX0" fmla="*/ 1480401 w 1480401"/>
                  <a:gd name="connsiteY0" fmla="*/ 1478914 h 1478914"/>
                  <a:gd name="connsiteX1" fmla="*/ 0 w 1480401"/>
                  <a:gd name="connsiteY1" fmla="*/ 624205 h 1478914"/>
                  <a:gd name="connsiteX2" fmla="*/ 86641 w 1480401"/>
                  <a:gd name="connsiteY2" fmla="*/ 490231 h 1478914"/>
                  <a:gd name="connsiteX3" fmla="*/ 598552 w 1480401"/>
                  <a:gd name="connsiteY3" fmla="*/ 15340 h 1478914"/>
                  <a:gd name="connsiteX4" fmla="*/ 626549 w 1480401"/>
                  <a:gd name="connsiteY4" fmla="*/ 0 h 1478914"/>
                  <a:gd name="connsiteX5" fmla="*/ 1480401 w 1480401"/>
                  <a:gd name="connsiteY5" fmla="*/ 1478914 h 1478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0401" h="1478914">
                    <a:moveTo>
                      <a:pt x="1480401" y="1478914"/>
                    </a:moveTo>
                    <a:lnTo>
                      <a:pt x="0" y="624205"/>
                    </a:lnTo>
                    <a:lnTo>
                      <a:pt x="86641" y="490231"/>
                    </a:lnTo>
                    <a:cubicBezTo>
                      <a:pt x="227530" y="294875"/>
                      <a:pt x="402518" y="135413"/>
                      <a:pt x="598552" y="15340"/>
                    </a:cubicBezTo>
                    <a:lnTo>
                      <a:pt x="626549" y="0"/>
                    </a:lnTo>
                    <a:lnTo>
                      <a:pt x="1480401" y="147891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68D1ACB-D413-4FAB-B11A-D1218E177C04}"/>
                  </a:ext>
                </a:extLst>
              </p:cNvPr>
              <p:cNvSpPr/>
              <p:nvPr/>
            </p:nvSpPr>
            <p:spPr>
              <a:xfrm rot="9000000">
                <a:off x="4266282" y="3719022"/>
                <a:ext cx="1700384" cy="850580"/>
              </a:xfrm>
              <a:custGeom>
                <a:avLst/>
                <a:gdLst>
                  <a:gd name="connsiteX0" fmla="*/ 0 w 1700384"/>
                  <a:gd name="connsiteY0" fmla="*/ 850580 h 850580"/>
                  <a:gd name="connsiteX1" fmla="*/ 1473247 w 1700384"/>
                  <a:gd name="connsiteY1" fmla="*/ 0 h 850580"/>
                  <a:gd name="connsiteX2" fmla="*/ 1521872 w 1700384"/>
                  <a:gd name="connsiteY2" fmla="*/ 88738 h 850580"/>
                  <a:gd name="connsiteX3" fmla="*/ 1698055 w 1700384"/>
                  <a:gd name="connsiteY3" fmla="*/ 746260 h 850580"/>
                  <a:gd name="connsiteX4" fmla="*/ 1700384 w 1700384"/>
                  <a:gd name="connsiteY4" fmla="*/ 850580 h 850580"/>
                  <a:gd name="connsiteX5" fmla="*/ 0 w 1700384"/>
                  <a:gd name="connsiteY5" fmla="*/ 850580 h 850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00384" h="850580">
                    <a:moveTo>
                      <a:pt x="0" y="850580"/>
                    </a:moveTo>
                    <a:lnTo>
                      <a:pt x="1473247" y="0"/>
                    </a:lnTo>
                    <a:lnTo>
                      <a:pt x="1521872" y="88738"/>
                    </a:lnTo>
                    <a:cubicBezTo>
                      <a:pt x="1622030" y="294479"/>
                      <a:pt x="1681924" y="518004"/>
                      <a:pt x="1698055" y="746260"/>
                    </a:cubicBezTo>
                    <a:lnTo>
                      <a:pt x="1700384" y="850580"/>
                    </a:lnTo>
                    <a:lnTo>
                      <a:pt x="0" y="85058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E1D7B7E-5D82-433B-B8C6-F4C88B031D51}"/>
                  </a:ext>
                </a:extLst>
              </p:cNvPr>
              <p:cNvSpPr/>
              <p:nvPr/>
            </p:nvSpPr>
            <p:spPr>
              <a:xfrm rot="9000000">
                <a:off x="6116761" y="3029414"/>
                <a:ext cx="853055" cy="1701535"/>
              </a:xfrm>
              <a:custGeom>
                <a:avLst/>
                <a:gdLst>
                  <a:gd name="connsiteX0" fmla="*/ 853055 w 853055"/>
                  <a:gd name="connsiteY0" fmla="*/ 1701535 h 1701535"/>
                  <a:gd name="connsiteX1" fmla="*/ 0 w 853055"/>
                  <a:gd name="connsiteY1" fmla="*/ 224001 h 1701535"/>
                  <a:gd name="connsiteX2" fmla="*/ 82667 w 853055"/>
                  <a:gd name="connsiteY2" fmla="*/ 178703 h 1701535"/>
                  <a:gd name="connsiteX3" fmla="*/ 740190 w 853055"/>
                  <a:gd name="connsiteY3" fmla="*/ 2521 h 1701535"/>
                  <a:gd name="connsiteX4" fmla="*/ 853055 w 853055"/>
                  <a:gd name="connsiteY4" fmla="*/ 0 h 1701535"/>
                  <a:gd name="connsiteX5" fmla="*/ 853055 w 853055"/>
                  <a:gd name="connsiteY5" fmla="*/ 1701535 h 170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3055" h="1701535">
                    <a:moveTo>
                      <a:pt x="853055" y="1701535"/>
                    </a:moveTo>
                    <a:lnTo>
                      <a:pt x="0" y="224001"/>
                    </a:lnTo>
                    <a:lnTo>
                      <a:pt x="82667" y="178703"/>
                    </a:lnTo>
                    <a:cubicBezTo>
                      <a:pt x="288409" y="78545"/>
                      <a:pt x="511933" y="18652"/>
                      <a:pt x="740190" y="2521"/>
                    </a:cubicBezTo>
                    <a:lnTo>
                      <a:pt x="853055" y="0"/>
                    </a:lnTo>
                    <a:lnTo>
                      <a:pt x="853055" y="170153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F84C2C-8209-4B97-B519-D9B234F8B924}"/>
                  </a:ext>
                </a:extLst>
              </p:cNvPr>
              <p:cNvSpPr/>
              <p:nvPr/>
            </p:nvSpPr>
            <p:spPr>
              <a:xfrm rot="9000000">
                <a:off x="5361234" y="3499376"/>
                <a:ext cx="836086" cy="1676158"/>
              </a:xfrm>
              <a:custGeom>
                <a:avLst/>
                <a:gdLst>
                  <a:gd name="connsiteX0" fmla="*/ 0 w 836086"/>
                  <a:gd name="connsiteY0" fmla="*/ 1676158 h 1676158"/>
                  <a:gd name="connsiteX1" fmla="*/ 0 w 836086"/>
                  <a:gd name="connsiteY1" fmla="*/ 296 h 1676158"/>
                  <a:gd name="connsiteX2" fmla="*/ 13292 w 836086"/>
                  <a:gd name="connsiteY2" fmla="*/ 0 h 1676158"/>
                  <a:gd name="connsiteX3" fmla="*/ 694066 w 836086"/>
                  <a:gd name="connsiteY3" fmla="*/ 155311 h 1676158"/>
                  <a:gd name="connsiteX4" fmla="*/ 836086 w 836086"/>
                  <a:gd name="connsiteY4" fmla="*/ 228016 h 1676158"/>
                  <a:gd name="connsiteX5" fmla="*/ 0 w 836086"/>
                  <a:gd name="connsiteY5" fmla="*/ 1676158 h 1676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6086" h="1676158">
                    <a:moveTo>
                      <a:pt x="0" y="1676158"/>
                    </a:moveTo>
                    <a:lnTo>
                      <a:pt x="0" y="296"/>
                    </a:lnTo>
                    <a:lnTo>
                      <a:pt x="13292" y="0"/>
                    </a:lnTo>
                    <a:cubicBezTo>
                      <a:pt x="243099" y="5968"/>
                      <a:pt x="474374" y="56573"/>
                      <a:pt x="694066" y="155311"/>
                    </a:cubicBezTo>
                    <a:lnTo>
                      <a:pt x="836086" y="228016"/>
                    </a:lnTo>
                    <a:lnTo>
                      <a:pt x="0" y="1676158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4F90C0-B641-426E-BA77-DB0743003404}"/>
                  </a:ext>
                </a:extLst>
              </p:cNvPr>
              <p:cNvSpPr txBox="1"/>
              <p:nvPr/>
            </p:nvSpPr>
            <p:spPr>
              <a:xfrm rot="20212711">
                <a:off x="4968704" y="1720593"/>
                <a:ext cx="885411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326440-1E77-4E44-9239-6AB39FEE9B7B}"/>
                  </a:ext>
                </a:extLst>
              </p:cNvPr>
              <p:cNvSpPr txBox="1"/>
              <p:nvPr/>
            </p:nvSpPr>
            <p:spPr>
              <a:xfrm rot="786151">
                <a:off x="5865566" y="173461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A43772-F62E-424B-B2B1-CC0958CF5196}"/>
                  </a:ext>
                </a:extLst>
              </p:cNvPr>
              <p:cNvSpPr txBox="1"/>
              <p:nvPr/>
            </p:nvSpPr>
            <p:spPr>
              <a:xfrm rot="3213770">
                <a:off x="6472897" y="2214441"/>
                <a:ext cx="560035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4DD803-6BD0-49A3-AF26-A393DB0D54DD}"/>
                  </a:ext>
                </a:extLst>
              </p:cNvPr>
              <p:cNvSpPr txBox="1"/>
              <p:nvPr/>
            </p:nvSpPr>
            <p:spPr>
              <a:xfrm rot="6539200">
                <a:off x="6604363" y="3630395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6D8DDD-8C28-4316-9622-F0150FFDF3A3}"/>
                  </a:ext>
                </a:extLst>
              </p:cNvPr>
              <p:cNvSpPr txBox="1"/>
              <p:nvPr/>
            </p:nvSpPr>
            <p:spPr>
              <a:xfrm rot="7969173">
                <a:off x="6195093" y="4095511"/>
                <a:ext cx="756836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6912C1F-4DB7-4BC1-8E76-586AF127B19B}"/>
                  </a:ext>
                </a:extLst>
              </p:cNvPr>
              <p:cNvSpPr txBox="1"/>
              <p:nvPr/>
            </p:nvSpPr>
            <p:spPr>
              <a:xfrm rot="9506287">
                <a:off x="5651900" y="442995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12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15B7034-5A72-4A9A-8EB3-54E2B25C3F63}"/>
                  </a:ext>
                </a:extLst>
              </p:cNvPr>
              <p:cNvSpPr txBox="1"/>
              <p:nvPr/>
            </p:nvSpPr>
            <p:spPr>
              <a:xfrm rot="15087830">
                <a:off x="4065619" y="3334669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16</a:t>
                </a:r>
              </a:p>
            </p:txBody>
          </p:sp>
          <p:sp>
            <p:nvSpPr>
              <p:cNvPr id="23" name="Star: 5 Points 22">
                <a:extLst>
                  <a:ext uri="{FF2B5EF4-FFF2-40B4-BE49-F238E27FC236}">
                    <a16:creationId xmlns:a16="http://schemas.microsoft.com/office/drawing/2014/main" id="{3A9A710E-F67F-4F8A-903E-4A0DCD70949C}"/>
                  </a:ext>
                </a:extLst>
              </p:cNvPr>
              <p:cNvSpPr/>
              <p:nvPr/>
            </p:nvSpPr>
            <p:spPr>
              <a:xfrm>
                <a:off x="4603346" y="4000003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Star: 5 Points 23">
                <a:extLst>
                  <a:ext uri="{FF2B5EF4-FFF2-40B4-BE49-F238E27FC236}">
                    <a16:creationId xmlns:a16="http://schemas.microsoft.com/office/drawing/2014/main" id="{1A1A302F-A201-4729-B49B-6E3A42E5A368}"/>
                  </a:ext>
                </a:extLst>
              </p:cNvPr>
              <p:cNvSpPr/>
              <p:nvPr/>
            </p:nvSpPr>
            <p:spPr>
              <a:xfrm>
                <a:off x="6736871" y="2751161"/>
                <a:ext cx="394855" cy="371319"/>
              </a:xfrm>
              <a:prstGeom prst="star5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03B2BD-1700-4E55-BC02-1F86C4652EEA}"/>
                  </a:ext>
                </a:extLst>
              </p:cNvPr>
              <p:cNvSpPr txBox="1"/>
              <p:nvPr/>
            </p:nvSpPr>
            <p:spPr>
              <a:xfrm rot="11895880">
                <a:off x="4931460" y="4336521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14</a:t>
                </a:r>
              </a:p>
            </p:txBody>
          </p:sp>
          <p:pic>
            <p:nvPicPr>
              <p:cNvPr id="29" name="Graphic 28" descr="Sad face with solid fill">
                <a:extLst>
                  <a:ext uri="{FF2B5EF4-FFF2-40B4-BE49-F238E27FC236}">
                    <a16:creationId xmlns:a16="http://schemas.microsoft.com/office/drawing/2014/main" id="{8F687600-8909-4C5D-A8AC-4F221DDE4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9381237">
                <a:off x="4485918" y="2110271"/>
                <a:ext cx="544401" cy="544401"/>
              </a:xfrm>
              <a:prstGeom prst="rect">
                <a:avLst/>
              </a:prstGeom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0275C39-7A0B-4C30-BA81-975036CAB04F}"/>
                  </a:ext>
                </a:extLst>
              </p:cNvPr>
              <p:cNvSpPr txBox="1"/>
              <p:nvPr/>
            </p:nvSpPr>
            <p:spPr>
              <a:xfrm rot="17064680">
                <a:off x="4041695" y="2646867"/>
                <a:ext cx="689682" cy="4365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18</a:t>
                </a:r>
              </a:p>
            </p:txBody>
          </p:sp>
        </p:grp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717F0270-FB90-4DE5-BEF8-89B1F35B86AA}"/>
              </a:ext>
            </a:extLst>
          </p:cNvPr>
          <p:cNvSpPr/>
          <p:nvPr/>
        </p:nvSpPr>
        <p:spPr>
          <a:xfrm>
            <a:off x="6038845" y="3234037"/>
            <a:ext cx="580793" cy="58079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rgbClr val="002060"/>
              </a:gs>
              <a:gs pos="25852">
                <a:srgbClr val="0070C0"/>
              </a:gs>
              <a:gs pos="75484">
                <a:srgbClr val="002060"/>
              </a:gs>
              <a:gs pos="100000">
                <a:srgbClr val="00206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35DCA17E-F81F-48CD-8432-40353BC33A55}"/>
              </a:ext>
            </a:extLst>
          </p:cNvPr>
          <p:cNvSpPr/>
          <p:nvPr/>
        </p:nvSpPr>
        <p:spPr>
          <a:xfrm>
            <a:off x="3909948" y="1003702"/>
            <a:ext cx="4932150" cy="4932150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3A6A6B6-FB91-4A0E-AADD-BC342D503191}"/>
              </a:ext>
            </a:extLst>
          </p:cNvPr>
          <p:cNvSpPr/>
          <p:nvPr/>
        </p:nvSpPr>
        <p:spPr>
          <a:xfrm>
            <a:off x="5623592" y="12111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A33D66-C06F-49A3-8BD2-16E6B316AB18}"/>
              </a:ext>
            </a:extLst>
          </p:cNvPr>
          <p:cNvSpPr/>
          <p:nvPr/>
        </p:nvSpPr>
        <p:spPr>
          <a:xfrm>
            <a:off x="6816037" y="1196063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60149CB-A6E2-4EA7-8DBA-C6DAC865BA93}"/>
              </a:ext>
            </a:extLst>
          </p:cNvPr>
          <p:cNvSpPr/>
          <p:nvPr/>
        </p:nvSpPr>
        <p:spPr>
          <a:xfrm>
            <a:off x="7898729" y="177600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7D2CBF0-F9A2-4543-ACB0-09A8D8987F68}"/>
              </a:ext>
            </a:extLst>
          </p:cNvPr>
          <p:cNvSpPr/>
          <p:nvPr/>
        </p:nvSpPr>
        <p:spPr>
          <a:xfrm>
            <a:off x="8480125" y="2812891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D95B9CC-0DA3-43F1-B2FB-50A14DCC23C6}"/>
              </a:ext>
            </a:extLst>
          </p:cNvPr>
          <p:cNvSpPr/>
          <p:nvPr/>
        </p:nvSpPr>
        <p:spPr>
          <a:xfrm>
            <a:off x="8472010" y="401213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5C871E8-ED89-4629-A414-1F2AA956871E}"/>
              </a:ext>
            </a:extLst>
          </p:cNvPr>
          <p:cNvSpPr/>
          <p:nvPr/>
        </p:nvSpPr>
        <p:spPr>
          <a:xfrm>
            <a:off x="7853305" y="5022778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B9DD3F0-8503-4D5E-B2E3-470FDE4CDAE8}"/>
              </a:ext>
            </a:extLst>
          </p:cNvPr>
          <p:cNvSpPr/>
          <p:nvPr/>
        </p:nvSpPr>
        <p:spPr>
          <a:xfrm>
            <a:off x="6921087" y="5583037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CA45876-26F7-4CB8-841A-C7C4D8EACB4F}"/>
              </a:ext>
            </a:extLst>
          </p:cNvPr>
          <p:cNvSpPr/>
          <p:nvPr/>
        </p:nvSpPr>
        <p:spPr>
          <a:xfrm>
            <a:off x="5569171" y="555967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8228A5E-EA59-486C-9D42-D526F04B9783}"/>
              </a:ext>
            </a:extLst>
          </p:cNvPr>
          <p:cNvSpPr/>
          <p:nvPr/>
        </p:nvSpPr>
        <p:spPr>
          <a:xfrm>
            <a:off x="4569475" y="4897286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C6B2F8-8FBC-40B5-BA08-C1B408DD6DAA}"/>
              </a:ext>
            </a:extLst>
          </p:cNvPr>
          <p:cNvSpPr/>
          <p:nvPr/>
        </p:nvSpPr>
        <p:spPr>
          <a:xfrm>
            <a:off x="4112168" y="4033645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7680BAE-6A3D-452D-80FD-54CE31BF818F}"/>
              </a:ext>
            </a:extLst>
          </p:cNvPr>
          <p:cNvSpPr/>
          <p:nvPr/>
        </p:nvSpPr>
        <p:spPr>
          <a:xfrm>
            <a:off x="4088015" y="2823874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B498522-E545-4753-B085-15C196DD8B1F}"/>
              </a:ext>
            </a:extLst>
          </p:cNvPr>
          <p:cNvSpPr/>
          <p:nvPr/>
        </p:nvSpPr>
        <p:spPr>
          <a:xfrm>
            <a:off x="4682291" y="1758502"/>
            <a:ext cx="172345" cy="17234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797AF2-F5B4-426D-A0E4-15241AAAF0A5}"/>
              </a:ext>
            </a:extLst>
          </p:cNvPr>
          <p:cNvGrpSpPr/>
          <p:nvPr/>
        </p:nvGrpSpPr>
        <p:grpSpPr>
          <a:xfrm>
            <a:off x="6178373" y="2522275"/>
            <a:ext cx="310281" cy="1144987"/>
            <a:chOff x="6133909" y="4785778"/>
            <a:chExt cx="310281" cy="114498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0D19914-F0BF-4C19-9784-AA3F4B2DC07E}"/>
                </a:ext>
              </a:extLst>
            </p:cNvPr>
            <p:cNvSpPr/>
            <p:nvPr/>
          </p:nvSpPr>
          <p:spPr>
            <a:xfrm>
              <a:off x="6221753" y="4785778"/>
              <a:ext cx="186238" cy="971079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70000">
                  <a:srgbClr val="002060"/>
                </a:gs>
                <a:gs pos="34000">
                  <a:schemeClr val="accent1">
                    <a:lumMod val="20000"/>
                    <a:lumOff val="80000"/>
                  </a:schemeClr>
                </a:gs>
                <a:gs pos="56000">
                  <a:srgbClr val="0070C0"/>
                </a:gs>
                <a:gs pos="75484">
                  <a:srgbClr val="002060"/>
                </a:gs>
                <a:gs pos="100000">
                  <a:srgbClr val="002060"/>
                </a:gs>
              </a:gsLst>
              <a:lin ang="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07FAE16-E92B-458F-A9C9-4C0D1D22FBFA}"/>
                </a:ext>
              </a:extLst>
            </p:cNvPr>
            <p:cNvSpPr/>
            <p:nvPr/>
          </p:nvSpPr>
          <p:spPr>
            <a:xfrm>
              <a:off x="6133909" y="5620484"/>
              <a:ext cx="310281" cy="310281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F0399AA-3E7B-4EBE-8262-61DE6FF9F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14CA47-DA5A-4F25-B5FC-811260640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6" y="3160278"/>
            <a:ext cx="2583068" cy="3536817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629F5C59-3908-4036-8030-0B6DBC2177C1}"/>
              </a:ext>
            </a:extLst>
          </p:cNvPr>
          <p:cNvSpPr/>
          <p:nvPr/>
        </p:nvSpPr>
        <p:spPr>
          <a:xfrm>
            <a:off x="3543300" y="209251"/>
            <a:ext cx="5299364" cy="6139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VÒNG QUAY KÌ DIỆU</a:t>
            </a:r>
            <a:endParaRPr lang="en-US" sz="60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53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6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EF6B836D-B185-468C-A040-010E5FD621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05951" y="-92239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795391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… x … = 9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F03781E-27B7-40EA-82C5-3227D1AB26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>
          <a:xfrm>
            <a:off x="0" y="15495"/>
            <a:ext cx="12192000" cy="6411938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12376" y="5134515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2796210" y="527521"/>
            <a:ext cx="701616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621958" y="3625271"/>
            <a:ext cx="6530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1942018" y="3656048"/>
            <a:ext cx="80232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8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KIẾN THỨC MỚI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200+ ảnh làm slide PowerPoint cực đẹp, chuyên nghiệp không nên bỏ lỡ -  Thegioididong.com">
            <a:extLst>
              <a:ext uri="{FF2B5EF4-FFF2-40B4-BE49-F238E27FC236}">
                <a16:creationId xmlns:a16="http://schemas.microsoft.com/office/drawing/2014/main" id="{847192B7-CF11-0356-8BA1-BD59B56D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8474"/>
            <a:ext cx="12192001" cy="695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302781-B88D-9FC7-F039-88A4943DD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1" y="158261"/>
            <a:ext cx="11000936" cy="6541477"/>
          </a:xfrm>
          <a:prstGeom prst="rect">
            <a:avLst/>
          </a:prstGeom>
        </p:spPr>
      </p:pic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A829F759-73C4-A138-B52E-C6C9F1B60283}"/>
              </a:ext>
            </a:extLst>
          </p:cNvPr>
          <p:cNvSpPr txBox="1">
            <a:spLocks/>
          </p:cNvSpPr>
          <p:nvPr/>
        </p:nvSpPr>
        <p:spPr>
          <a:xfrm>
            <a:off x="1153550" y="2516764"/>
            <a:ext cx="1049588" cy="652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308CE5B8-83D1-BF3D-7F0E-9D3627EDA66B}"/>
              </a:ext>
            </a:extLst>
          </p:cNvPr>
          <p:cNvSpPr txBox="1">
            <a:spLocks/>
          </p:cNvSpPr>
          <p:nvPr/>
        </p:nvSpPr>
        <p:spPr>
          <a:xfrm>
            <a:off x="1153550" y="3397347"/>
            <a:ext cx="1148063" cy="652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77697271-E243-6898-C232-3413F16EA197}"/>
              </a:ext>
            </a:extLst>
          </p:cNvPr>
          <p:cNvSpPr txBox="1">
            <a:spLocks/>
          </p:cNvSpPr>
          <p:nvPr/>
        </p:nvSpPr>
        <p:spPr>
          <a:xfrm>
            <a:off x="1153550" y="4395837"/>
            <a:ext cx="1049588" cy="652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+mj-lt"/>
              </a:rPr>
              <a:t>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E76564-04DC-0C85-60F9-B4D9FE15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570" y="365125"/>
            <a:ext cx="2510973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 + 3 + 3</a:t>
            </a:r>
          </a:p>
        </p:txBody>
      </p:sp>
    </p:spTree>
    <p:extLst>
      <p:ext uri="{BB962C8B-B14F-4D97-AF65-F5344CB8AC3E}">
        <p14:creationId xmlns:p14="http://schemas.microsoft.com/office/powerpoint/2010/main" val="13964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op 123+] Hình nền Powerpoint “ĐẸP NHỨC NÁCH” - Bàn làm việc - Ghế văn  phòng - Bàn Ghế Văn Phòng - Veneto.vn">
            <a:extLst>
              <a:ext uri="{FF2B5EF4-FFF2-40B4-BE49-F238E27FC236}">
                <a16:creationId xmlns:a16="http://schemas.microsoft.com/office/drawing/2014/main" id="{829BD76B-1E7B-CACA-9B57-9CACA938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841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3">
            <a:extLst>
              <a:ext uri="{FF2B5EF4-FFF2-40B4-BE49-F238E27FC236}">
                <a16:creationId xmlns:a16="http://schemas.microsoft.com/office/drawing/2014/main" id="{77A7123A-CAF7-9C77-A013-255441AF5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871" y="1645099"/>
            <a:ext cx="5410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6CB32-E8C8-8B64-E343-C85FA476A341}"/>
              </a:ext>
            </a:extLst>
          </p:cNvPr>
          <p:cNvSpPr txBox="1"/>
          <p:nvPr/>
        </p:nvSpPr>
        <p:spPr>
          <a:xfrm>
            <a:off x="2384181" y="787753"/>
            <a:ext cx="74236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 err="1">
                <a:latin typeface="VNI-Allegie" pitchFamily="2" charset="0"/>
              </a:rPr>
              <a:t>Thöù</a:t>
            </a:r>
            <a:r>
              <a:rPr lang="en-US" altLang="en-US" sz="4000" b="1" dirty="0">
                <a:latin typeface="VNI-Allegie" pitchFamily="2" charset="0"/>
              </a:rPr>
              <a:t>  </a:t>
            </a:r>
            <a:r>
              <a:rPr lang="en-US" altLang="en-US" sz="4000" b="1" dirty="0" err="1">
                <a:latin typeface="VNI-Allegie" pitchFamily="2" charset="0"/>
              </a:rPr>
              <a:t>naêm</a:t>
            </a:r>
            <a:r>
              <a:rPr lang="en-US" altLang="en-US" sz="4000" b="1" dirty="0">
                <a:latin typeface="VNI-Allegie" pitchFamily="2" charset="0"/>
              </a:rPr>
              <a:t> </a:t>
            </a:r>
            <a:r>
              <a:rPr lang="en-US" altLang="en-US" sz="4000" b="1" dirty="0" err="1">
                <a:latin typeface="VNI-Allegie" pitchFamily="2" charset="0"/>
              </a:rPr>
              <a:t>ngaøy</a:t>
            </a:r>
            <a:r>
              <a:rPr lang="en-US" altLang="en-US" sz="4000" b="1" dirty="0">
                <a:latin typeface="VNI-Allegie" pitchFamily="2" charset="0"/>
              </a:rPr>
              <a:t>   </a:t>
            </a:r>
            <a:r>
              <a:rPr lang="en-US" altLang="en-US" sz="4000" b="1" dirty="0" err="1">
                <a:latin typeface="VNI-Allegie" pitchFamily="2" charset="0"/>
              </a:rPr>
              <a:t>thaùng</a:t>
            </a:r>
            <a:r>
              <a:rPr lang="en-US" altLang="en-US" sz="4000" b="1" dirty="0">
                <a:latin typeface="VNI-Allegie" pitchFamily="2" charset="0"/>
              </a:rPr>
              <a:t>    </a:t>
            </a:r>
            <a:r>
              <a:rPr lang="en-US" altLang="en-US" sz="4000" b="1" dirty="0" err="1">
                <a:latin typeface="VNI-Allegie" pitchFamily="2" charset="0"/>
              </a:rPr>
              <a:t>naêm</a:t>
            </a:r>
            <a:r>
              <a:rPr lang="en-US" altLang="en-US" sz="4000" b="1" dirty="0">
                <a:latin typeface="VNI-Allegie" pitchFamily="2" charset="0"/>
              </a:rPr>
              <a:t>  2023</a:t>
            </a:r>
          </a:p>
        </p:txBody>
      </p:sp>
    </p:spTree>
    <p:extLst>
      <p:ext uri="{BB962C8B-B14F-4D97-AF65-F5344CB8AC3E}">
        <p14:creationId xmlns:p14="http://schemas.microsoft.com/office/powerpoint/2010/main" val="293597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00+ Hình nền PowerPoint đẹp nhất – Vương Quốc Đồ Ngủ">
            <a:extLst>
              <a:ext uri="{FF2B5EF4-FFF2-40B4-BE49-F238E27FC236}">
                <a16:creationId xmlns:a16="http://schemas.microsoft.com/office/drawing/2014/main" id="{58AAD3D8-2916-C5AA-3DD9-EFCD5CD9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8" y="1372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BD49B76-770E-2AAE-E03A-2252B23806A5}"/>
              </a:ext>
            </a:extLst>
          </p:cNvPr>
          <p:cNvSpPr/>
          <p:nvPr/>
        </p:nvSpPr>
        <p:spPr>
          <a:xfrm>
            <a:off x="1491598" y="2997755"/>
            <a:ext cx="8154008" cy="3395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ABCCD1-D21D-BE76-A95F-171203816477}"/>
              </a:ext>
            </a:extLst>
          </p:cNvPr>
          <p:cNvSpPr/>
          <p:nvPr/>
        </p:nvSpPr>
        <p:spPr>
          <a:xfrm>
            <a:off x="1491598" y="843607"/>
            <a:ext cx="8097880" cy="18539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4">
            <a:extLst>
              <a:ext uri="{FF2B5EF4-FFF2-40B4-BE49-F238E27FC236}">
                <a16:creationId xmlns:a16="http://schemas.microsoft.com/office/drawing/2014/main" id="{5403BB44-010F-1510-52E0-5576BEC47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950" y="1261775"/>
            <a:ext cx="1505244" cy="52520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4EED308-6E52-9158-34F4-BB40E83F613A}"/>
              </a:ext>
            </a:extLst>
          </p:cNvPr>
          <p:cNvSpPr/>
          <p:nvPr/>
        </p:nvSpPr>
        <p:spPr>
          <a:xfrm>
            <a:off x="2125379" y="129520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F73FFF4-2E7E-84E3-3CF3-6BD6A690D325}"/>
              </a:ext>
            </a:extLst>
          </p:cNvPr>
          <p:cNvSpPr/>
          <p:nvPr/>
        </p:nvSpPr>
        <p:spPr>
          <a:xfrm>
            <a:off x="2602522" y="1306328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42C4902-2173-DFF0-6A8D-C45ACD49812A}"/>
              </a:ext>
            </a:extLst>
          </p:cNvPr>
          <p:cNvSpPr/>
          <p:nvPr/>
        </p:nvSpPr>
        <p:spPr>
          <a:xfrm>
            <a:off x="3074078" y="1306328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B442148-AB8C-23EC-055C-22C0EABE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138" y="1858871"/>
            <a:ext cx="3698761" cy="93848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EBE5DEF9-436A-E6AB-AB14-4C9AFD400A2E}"/>
              </a:ext>
            </a:extLst>
          </p:cNvPr>
          <p:cNvSpPr txBox="1">
            <a:spLocks/>
          </p:cNvSpPr>
          <p:nvPr/>
        </p:nvSpPr>
        <p:spPr>
          <a:xfrm>
            <a:off x="6096000" y="1044010"/>
            <a:ext cx="3553263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1= 3</a:t>
            </a: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CD5FB650-6FAC-148D-CAD1-85B0DD0A7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294" y="3313938"/>
            <a:ext cx="1568838" cy="5754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870C456-D156-9FEA-F478-84A49824CDBC}"/>
              </a:ext>
            </a:extLst>
          </p:cNvPr>
          <p:cNvSpPr/>
          <p:nvPr/>
        </p:nvSpPr>
        <p:spPr>
          <a:xfrm>
            <a:off x="2067950" y="3373689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490E835-C3A9-5183-381F-E34CF5882278}"/>
              </a:ext>
            </a:extLst>
          </p:cNvPr>
          <p:cNvSpPr/>
          <p:nvPr/>
        </p:nvSpPr>
        <p:spPr>
          <a:xfrm>
            <a:off x="2546394" y="3368866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02C32CA-C53D-4CE2-FDDB-0CD6EFA6BD65}"/>
              </a:ext>
            </a:extLst>
          </p:cNvPr>
          <p:cNvSpPr/>
          <p:nvPr/>
        </p:nvSpPr>
        <p:spPr>
          <a:xfrm>
            <a:off x="3040069" y="337091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id="{6B2EBDA4-2B63-E06C-5C9F-6E37A99B5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154" y="4117416"/>
            <a:ext cx="1562963" cy="5814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7BA99C7-A67F-ADD4-5A3B-61D1A363AEAE}"/>
              </a:ext>
            </a:extLst>
          </p:cNvPr>
          <p:cNvSpPr/>
          <p:nvPr/>
        </p:nvSpPr>
        <p:spPr>
          <a:xfrm>
            <a:off x="2019294" y="4212108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F32025-07A8-0C26-B506-6638A905A936}"/>
              </a:ext>
            </a:extLst>
          </p:cNvPr>
          <p:cNvSpPr/>
          <p:nvPr/>
        </p:nvSpPr>
        <p:spPr>
          <a:xfrm>
            <a:off x="2504049" y="4194816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8AA300-D4C9-4E4A-CF02-669CC2034785}"/>
              </a:ext>
            </a:extLst>
          </p:cNvPr>
          <p:cNvSpPr/>
          <p:nvPr/>
        </p:nvSpPr>
        <p:spPr>
          <a:xfrm>
            <a:off x="2996420" y="419527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D75F8B3C-25D8-941B-BB10-B3C9ACF1AD26}"/>
              </a:ext>
            </a:extLst>
          </p:cNvPr>
          <p:cNvSpPr txBox="1">
            <a:spLocks/>
          </p:cNvSpPr>
          <p:nvPr/>
        </p:nvSpPr>
        <p:spPr>
          <a:xfrm>
            <a:off x="1758463" y="4839965"/>
            <a:ext cx="3627542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Title 7">
            <a:extLst>
              <a:ext uri="{FF2B5EF4-FFF2-40B4-BE49-F238E27FC236}">
                <a16:creationId xmlns:a16="http://schemas.microsoft.com/office/drawing/2014/main" id="{9B2EDBC1-70C0-153C-D4DE-BBC12CC47CC3}"/>
              </a:ext>
            </a:extLst>
          </p:cNvPr>
          <p:cNvSpPr txBox="1">
            <a:spLocks/>
          </p:cNvSpPr>
          <p:nvPr/>
        </p:nvSpPr>
        <p:spPr>
          <a:xfrm>
            <a:off x="6134688" y="3420160"/>
            <a:ext cx="3553263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2 = 6</a:t>
            </a:r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4822EC6B-95DD-65CE-0FD5-89388FDEC434}"/>
              </a:ext>
            </a:extLst>
          </p:cNvPr>
          <p:cNvSpPr txBox="1">
            <a:spLocks/>
          </p:cNvSpPr>
          <p:nvPr/>
        </p:nvSpPr>
        <p:spPr>
          <a:xfrm>
            <a:off x="1755227" y="5513705"/>
            <a:ext cx="1452207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2</a:t>
            </a:r>
          </a:p>
        </p:txBody>
      </p:sp>
      <p:sp>
        <p:nvSpPr>
          <p:cNvPr id="30" name="Title 7">
            <a:extLst>
              <a:ext uri="{FF2B5EF4-FFF2-40B4-BE49-F238E27FC236}">
                <a16:creationId xmlns:a16="http://schemas.microsoft.com/office/drawing/2014/main" id="{D329ECC7-3878-0960-C005-B94B0C40E2FA}"/>
              </a:ext>
            </a:extLst>
          </p:cNvPr>
          <p:cNvSpPr txBox="1">
            <a:spLocks/>
          </p:cNvSpPr>
          <p:nvPr/>
        </p:nvSpPr>
        <p:spPr>
          <a:xfrm>
            <a:off x="2996420" y="5537015"/>
            <a:ext cx="2601479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3 + 3</a:t>
            </a:r>
          </a:p>
        </p:txBody>
      </p:sp>
    </p:spTree>
    <p:extLst>
      <p:ext uri="{BB962C8B-B14F-4D97-AF65-F5344CB8AC3E}">
        <p14:creationId xmlns:p14="http://schemas.microsoft.com/office/powerpoint/2010/main" val="4263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" grpId="0" animBg="1"/>
      <p:bldP spid="3" grpId="0" animBg="1"/>
      <p:bldP spid="5" grpId="0" animBg="1"/>
      <p:bldP spid="6" grpId="0" animBg="1"/>
      <p:bldP spid="7" grpId="0" animBg="1"/>
      <p:bldP spid="8" grpId="0"/>
      <p:bldP spid="10" grpId="0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– Vương Quốc Đồ Ngủ">
            <a:extLst>
              <a:ext uri="{FF2B5EF4-FFF2-40B4-BE49-F238E27FC236}">
                <a16:creationId xmlns:a16="http://schemas.microsoft.com/office/drawing/2014/main" id="{D1D6F16F-D355-5911-4EA6-45E993A8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9B3497-5929-0577-5411-998B529D6B17}"/>
              </a:ext>
            </a:extLst>
          </p:cNvPr>
          <p:cNvSpPr/>
          <p:nvPr/>
        </p:nvSpPr>
        <p:spPr>
          <a:xfrm>
            <a:off x="1210385" y="727550"/>
            <a:ext cx="8154008" cy="4345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D5C8B5AD-58CF-7B9A-8592-09DD35BF9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128" y="1147513"/>
            <a:ext cx="1568838" cy="5754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0C5701-BDDE-40CA-5C5C-BA0C51B8DA72}"/>
              </a:ext>
            </a:extLst>
          </p:cNvPr>
          <p:cNvSpPr/>
          <p:nvPr/>
        </p:nvSpPr>
        <p:spPr>
          <a:xfrm>
            <a:off x="1634922" y="1217194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5BAF88-8995-962B-EF55-5716610E33BD}"/>
              </a:ext>
            </a:extLst>
          </p:cNvPr>
          <p:cNvSpPr/>
          <p:nvPr/>
        </p:nvSpPr>
        <p:spPr>
          <a:xfrm>
            <a:off x="2108678" y="122358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E2C51A-2724-B919-9D69-06E0783F4A25}"/>
              </a:ext>
            </a:extLst>
          </p:cNvPr>
          <p:cNvSpPr/>
          <p:nvPr/>
        </p:nvSpPr>
        <p:spPr>
          <a:xfrm>
            <a:off x="2623322" y="1217194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DAC44D43-1763-27D3-C969-CB72158CE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128" y="1880062"/>
            <a:ext cx="1568838" cy="5754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8AAABB-CE54-F125-7CBA-32D93ED64D24}"/>
              </a:ext>
            </a:extLst>
          </p:cNvPr>
          <p:cNvSpPr/>
          <p:nvPr/>
        </p:nvSpPr>
        <p:spPr>
          <a:xfrm>
            <a:off x="1634921" y="194974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978DAA-587E-925D-2AC9-6D5E9BE8CAE9}"/>
              </a:ext>
            </a:extLst>
          </p:cNvPr>
          <p:cNvSpPr/>
          <p:nvPr/>
        </p:nvSpPr>
        <p:spPr>
          <a:xfrm>
            <a:off x="2111748" y="1959130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831C564-012B-C3CD-2660-C8A08D0F51C1}"/>
              </a:ext>
            </a:extLst>
          </p:cNvPr>
          <p:cNvSpPr/>
          <p:nvPr/>
        </p:nvSpPr>
        <p:spPr>
          <a:xfrm>
            <a:off x="2606825" y="1963824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C1D13EF7-2434-1424-C511-BA42B8D28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9128" y="2612611"/>
            <a:ext cx="1568838" cy="5754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2B2B82-BF4C-FDB4-6870-9EEF6641E8A5}"/>
              </a:ext>
            </a:extLst>
          </p:cNvPr>
          <p:cNvSpPr/>
          <p:nvPr/>
        </p:nvSpPr>
        <p:spPr>
          <a:xfrm>
            <a:off x="1634920" y="268229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CAF68C8-58E1-EEE7-A0ED-D576DC234790}"/>
              </a:ext>
            </a:extLst>
          </p:cNvPr>
          <p:cNvSpPr/>
          <p:nvPr/>
        </p:nvSpPr>
        <p:spPr>
          <a:xfrm>
            <a:off x="2108678" y="268229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863B8C4-98A6-A43B-D10D-8FCB90232173}"/>
              </a:ext>
            </a:extLst>
          </p:cNvPr>
          <p:cNvSpPr/>
          <p:nvPr/>
        </p:nvSpPr>
        <p:spPr>
          <a:xfrm>
            <a:off x="2611851" y="268229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B3F1365E-04DA-44EE-28F2-CEB9581F347D}"/>
              </a:ext>
            </a:extLst>
          </p:cNvPr>
          <p:cNvSpPr txBox="1">
            <a:spLocks/>
          </p:cNvSpPr>
          <p:nvPr/>
        </p:nvSpPr>
        <p:spPr>
          <a:xfrm>
            <a:off x="1324194" y="3257755"/>
            <a:ext cx="3712039" cy="934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lần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Title 7">
            <a:extLst>
              <a:ext uri="{FF2B5EF4-FFF2-40B4-BE49-F238E27FC236}">
                <a16:creationId xmlns:a16="http://schemas.microsoft.com/office/drawing/2014/main" id="{0ACAD063-1201-2836-0670-EBB204E0FB5F}"/>
              </a:ext>
            </a:extLst>
          </p:cNvPr>
          <p:cNvSpPr txBox="1">
            <a:spLocks/>
          </p:cNvSpPr>
          <p:nvPr/>
        </p:nvSpPr>
        <p:spPr>
          <a:xfrm>
            <a:off x="1281947" y="4053521"/>
            <a:ext cx="1341376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3</a:t>
            </a:r>
          </a:p>
        </p:txBody>
      </p:sp>
      <p:sp>
        <p:nvSpPr>
          <p:cNvPr id="20" name="Title 7">
            <a:extLst>
              <a:ext uri="{FF2B5EF4-FFF2-40B4-BE49-F238E27FC236}">
                <a16:creationId xmlns:a16="http://schemas.microsoft.com/office/drawing/2014/main" id="{A7C098AD-2D9C-EB2A-6D60-8760C60C1238}"/>
              </a:ext>
            </a:extLst>
          </p:cNvPr>
          <p:cNvSpPr txBox="1">
            <a:spLocks/>
          </p:cNvSpPr>
          <p:nvPr/>
        </p:nvSpPr>
        <p:spPr>
          <a:xfrm>
            <a:off x="2544776" y="4049457"/>
            <a:ext cx="3551224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3 + 3 + 3 = 9</a:t>
            </a:r>
          </a:p>
        </p:txBody>
      </p:sp>
      <p:sp>
        <p:nvSpPr>
          <p:cNvPr id="21" name="Title 7">
            <a:extLst>
              <a:ext uri="{FF2B5EF4-FFF2-40B4-BE49-F238E27FC236}">
                <a16:creationId xmlns:a16="http://schemas.microsoft.com/office/drawing/2014/main" id="{0A3A0EA3-4366-83B4-ACA6-B453EF8992BD}"/>
              </a:ext>
            </a:extLst>
          </p:cNvPr>
          <p:cNvSpPr txBox="1">
            <a:spLocks/>
          </p:cNvSpPr>
          <p:nvPr/>
        </p:nvSpPr>
        <p:spPr>
          <a:xfrm flipH="1">
            <a:off x="5663166" y="1195141"/>
            <a:ext cx="3101005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3 = 9</a:t>
            </a:r>
          </a:p>
        </p:txBody>
      </p:sp>
    </p:spTree>
    <p:extLst>
      <p:ext uri="{BB962C8B-B14F-4D97-AF65-F5344CB8AC3E}">
        <p14:creationId xmlns:p14="http://schemas.microsoft.com/office/powerpoint/2010/main" val="270293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 mẫu hình nền powerpoint chuyên nghiệp-Tin học Thái Bình - Thiết kế  website chuẩn SEO - Thiết kế phần mềm theo yêu cầu">
            <a:extLst>
              <a:ext uri="{FF2B5EF4-FFF2-40B4-BE49-F238E27FC236}">
                <a16:creationId xmlns:a16="http://schemas.microsoft.com/office/drawing/2014/main" id="{501EA1F4-4A87-E694-75A6-BDA939F8D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635" y="229923"/>
            <a:ext cx="123736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F7AB0-7E0E-4A08-C2FF-EC8D2EC29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69" y="-337654"/>
            <a:ext cx="11193194" cy="1526418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4, 5, 6, 7,      8, 9, 10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0B68-5B20-7887-96C5-59AFE2BC86D2}"/>
              </a:ext>
            </a:extLst>
          </p:cNvPr>
          <p:cNvSpPr/>
          <p:nvPr/>
        </p:nvSpPr>
        <p:spPr>
          <a:xfrm>
            <a:off x="620972" y="2143861"/>
            <a:ext cx="495778" cy="14661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F0E33D-0C58-4329-3C9C-C076E505DAE6}"/>
              </a:ext>
            </a:extLst>
          </p:cNvPr>
          <p:cNvSpPr/>
          <p:nvPr/>
        </p:nvSpPr>
        <p:spPr>
          <a:xfrm>
            <a:off x="654759" y="220726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AA86E7-2D3D-47D7-FD82-24F1F10AB2CA}"/>
              </a:ext>
            </a:extLst>
          </p:cNvPr>
          <p:cNvSpPr/>
          <p:nvPr/>
        </p:nvSpPr>
        <p:spPr>
          <a:xfrm>
            <a:off x="658260" y="2650069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0900453-C4D1-D9F1-E1BB-D9A87A6408D1}"/>
              </a:ext>
            </a:extLst>
          </p:cNvPr>
          <p:cNvSpPr/>
          <p:nvPr/>
        </p:nvSpPr>
        <p:spPr>
          <a:xfrm>
            <a:off x="654759" y="3151474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BBDB6F-DBAC-A20C-403D-4E1FC36B78C1}"/>
              </a:ext>
            </a:extLst>
          </p:cNvPr>
          <p:cNvSpPr/>
          <p:nvPr/>
        </p:nvSpPr>
        <p:spPr>
          <a:xfrm>
            <a:off x="1187196" y="2132505"/>
            <a:ext cx="541606" cy="15264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FBF946-A081-225E-3F52-59DF8BD5BB14}"/>
              </a:ext>
            </a:extLst>
          </p:cNvPr>
          <p:cNvSpPr/>
          <p:nvPr/>
        </p:nvSpPr>
        <p:spPr>
          <a:xfrm>
            <a:off x="1226330" y="3114977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2065800-1B67-3E2C-92BC-7AC18CEA771F}"/>
              </a:ext>
            </a:extLst>
          </p:cNvPr>
          <p:cNvSpPr/>
          <p:nvPr/>
        </p:nvSpPr>
        <p:spPr>
          <a:xfrm>
            <a:off x="1240302" y="2673751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E8CFCF2-DA93-BE87-40CA-9A109B4F2FED}"/>
              </a:ext>
            </a:extLst>
          </p:cNvPr>
          <p:cNvSpPr/>
          <p:nvPr/>
        </p:nvSpPr>
        <p:spPr>
          <a:xfrm>
            <a:off x="1240302" y="2198759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1CD633-A400-81E7-02AF-5DF6E797DD2F}"/>
              </a:ext>
            </a:extLst>
          </p:cNvPr>
          <p:cNvSpPr/>
          <p:nvPr/>
        </p:nvSpPr>
        <p:spPr>
          <a:xfrm>
            <a:off x="1846383" y="2135897"/>
            <a:ext cx="541606" cy="15264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F9722CB-45A1-15AA-CFC3-33959D007677}"/>
              </a:ext>
            </a:extLst>
          </p:cNvPr>
          <p:cNvSpPr/>
          <p:nvPr/>
        </p:nvSpPr>
        <p:spPr>
          <a:xfrm>
            <a:off x="1899136" y="3171721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4AE8754-95F1-331F-46CB-8AC0CAA10A0F}"/>
              </a:ext>
            </a:extLst>
          </p:cNvPr>
          <p:cNvSpPr/>
          <p:nvPr/>
        </p:nvSpPr>
        <p:spPr>
          <a:xfrm>
            <a:off x="1897642" y="2681127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930B10-6D31-C007-F832-C9678A33EE73}"/>
              </a:ext>
            </a:extLst>
          </p:cNvPr>
          <p:cNvSpPr/>
          <p:nvPr/>
        </p:nvSpPr>
        <p:spPr>
          <a:xfrm>
            <a:off x="1928873" y="221593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673BD3-1613-9AB7-5029-4140E50E41D7}"/>
              </a:ext>
            </a:extLst>
          </p:cNvPr>
          <p:cNvSpPr/>
          <p:nvPr/>
        </p:nvSpPr>
        <p:spPr>
          <a:xfrm>
            <a:off x="2501699" y="2150647"/>
            <a:ext cx="541606" cy="15264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630070E-B7AE-13C9-9A61-23CF5E3F5AE5}"/>
              </a:ext>
            </a:extLst>
          </p:cNvPr>
          <p:cNvSpPr/>
          <p:nvPr/>
        </p:nvSpPr>
        <p:spPr>
          <a:xfrm>
            <a:off x="2563835" y="315796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F729C9-D858-9A3C-86F0-7CAAB9FD6218}"/>
              </a:ext>
            </a:extLst>
          </p:cNvPr>
          <p:cNvSpPr/>
          <p:nvPr/>
        </p:nvSpPr>
        <p:spPr>
          <a:xfrm>
            <a:off x="2540389" y="267375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F4A8589-0ABA-4369-451F-6B896587ABB1}"/>
              </a:ext>
            </a:extLst>
          </p:cNvPr>
          <p:cNvSpPr/>
          <p:nvPr/>
        </p:nvSpPr>
        <p:spPr>
          <a:xfrm>
            <a:off x="2563835" y="2198758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3291CD-2A29-73F7-4E86-DAF8065FA212}"/>
              </a:ext>
            </a:extLst>
          </p:cNvPr>
          <p:cNvSpPr/>
          <p:nvPr/>
        </p:nvSpPr>
        <p:spPr>
          <a:xfrm>
            <a:off x="3151738" y="2151752"/>
            <a:ext cx="570923" cy="14510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99DBB9-8F15-DF9D-7108-D82FB19E1C54}"/>
              </a:ext>
            </a:extLst>
          </p:cNvPr>
          <p:cNvSpPr/>
          <p:nvPr/>
        </p:nvSpPr>
        <p:spPr>
          <a:xfrm>
            <a:off x="3219149" y="3135055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EC8EDB8-2DAD-9921-6C09-5EB1943E6286}"/>
              </a:ext>
            </a:extLst>
          </p:cNvPr>
          <p:cNvSpPr/>
          <p:nvPr/>
        </p:nvSpPr>
        <p:spPr>
          <a:xfrm>
            <a:off x="3219149" y="2668245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ACA889C-CAC2-FB81-D1EA-BF49D7DC4314}"/>
              </a:ext>
            </a:extLst>
          </p:cNvPr>
          <p:cNvSpPr/>
          <p:nvPr/>
        </p:nvSpPr>
        <p:spPr>
          <a:xfrm>
            <a:off x="3219151" y="220726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EE8FD59-8F41-82BF-34AF-6DA94BA9F883}"/>
              </a:ext>
            </a:extLst>
          </p:cNvPr>
          <p:cNvSpPr/>
          <p:nvPr/>
        </p:nvSpPr>
        <p:spPr>
          <a:xfrm>
            <a:off x="3903783" y="2150614"/>
            <a:ext cx="570923" cy="14510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B5AC4F2-45EC-CF3F-A603-24C27EA0E57C}"/>
              </a:ext>
            </a:extLst>
          </p:cNvPr>
          <p:cNvSpPr/>
          <p:nvPr/>
        </p:nvSpPr>
        <p:spPr>
          <a:xfrm>
            <a:off x="3971969" y="3151475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FF6B91A-9643-B8DE-3AB1-EEC1709447F5}"/>
              </a:ext>
            </a:extLst>
          </p:cNvPr>
          <p:cNvSpPr/>
          <p:nvPr/>
        </p:nvSpPr>
        <p:spPr>
          <a:xfrm>
            <a:off x="3987536" y="2681127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F1E281-6F41-A66D-5DDD-0D8B3AD14462}"/>
              </a:ext>
            </a:extLst>
          </p:cNvPr>
          <p:cNvSpPr/>
          <p:nvPr/>
        </p:nvSpPr>
        <p:spPr>
          <a:xfrm>
            <a:off x="3999328" y="2221330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E92F46-5BBF-CC98-C3F9-2D4FC3332B1A}"/>
              </a:ext>
            </a:extLst>
          </p:cNvPr>
          <p:cNvSpPr/>
          <p:nvPr/>
        </p:nvSpPr>
        <p:spPr>
          <a:xfrm>
            <a:off x="4571426" y="2159879"/>
            <a:ext cx="570923" cy="145109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B26DF7B-7B17-47BD-5262-916758F005F2}"/>
              </a:ext>
            </a:extLst>
          </p:cNvPr>
          <p:cNvSpPr/>
          <p:nvPr/>
        </p:nvSpPr>
        <p:spPr>
          <a:xfrm>
            <a:off x="4691145" y="3134541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975BABB-BF13-669B-33F4-7D19BD134391}"/>
              </a:ext>
            </a:extLst>
          </p:cNvPr>
          <p:cNvSpPr/>
          <p:nvPr/>
        </p:nvSpPr>
        <p:spPr>
          <a:xfrm>
            <a:off x="4653883" y="267491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7BC0328-37A2-A8D2-63D3-EF81E718F4B8}"/>
              </a:ext>
            </a:extLst>
          </p:cNvPr>
          <p:cNvSpPr/>
          <p:nvPr/>
        </p:nvSpPr>
        <p:spPr>
          <a:xfrm>
            <a:off x="4652327" y="2198758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1A06DB4-9A26-D1A5-DAB0-75BEA260DEF6}"/>
              </a:ext>
            </a:extLst>
          </p:cNvPr>
          <p:cNvSpPr/>
          <p:nvPr/>
        </p:nvSpPr>
        <p:spPr>
          <a:xfrm>
            <a:off x="5238455" y="2159879"/>
            <a:ext cx="570923" cy="145109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1B32B39-DCCA-695B-E79A-07C32D4C5622}"/>
              </a:ext>
            </a:extLst>
          </p:cNvPr>
          <p:cNvSpPr/>
          <p:nvPr/>
        </p:nvSpPr>
        <p:spPr>
          <a:xfrm>
            <a:off x="5352614" y="3154508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47EF472-58DD-5F02-D9A4-CE8070A75B35}"/>
              </a:ext>
            </a:extLst>
          </p:cNvPr>
          <p:cNvSpPr/>
          <p:nvPr/>
        </p:nvSpPr>
        <p:spPr>
          <a:xfrm>
            <a:off x="5323596" y="268988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BCA3855-A4DD-1B4D-45A7-E3B367C8B2FE}"/>
              </a:ext>
            </a:extLst>
          </p:cNvPr>
          <p:cNvSpPr/>
          <p:nvPr/>
        </p:nvSpPr>
        <p:spPr>
          <a:xfrm>
            <a:off x="5334945" y="2217989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F3F22B7-BD5C-0E8B-6C0E-52A8C1F2B7FC}"/>
              </a:ext>
            </a:extLst>
          </p:cNvPr>
          <p:cNvSpPr/>
          <p:nvPr/>
        </p:nvSpPr>
        <p:spPr>
          <a:xfrm>
            <a:off x="5914365" y="2171786"/>
            <a:ext cx="570923" cy="145109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E34185C-01E3-31CB-4E05-703329B05D15}"/>
              </a:ext>
            </a:extLst>
          </p:cNvPr>
          <p:cNvSpPr/>
          <p:nvPr/>
        </p:nvSpPr>
        <p:spPr>
          <a:xfrm>
            <a:off x="5952393" y="3170287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D2310DA-DED6-B4DB-2918-54F08E27B738}"/>
              </a:ext>
            </a:extLst>
          </p:cNvPr>
          <p:cNvSpPr/>
          <p:nvPr/>
        </p:nvSpPr>
        <p:spPr>
          <a:xfrm>
            <a:off x="5947007" y="2706375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719659E-239A-36EB-F3D3-D14D1794A34F}"/>
              </a:ext>
            </a:extLst>
          </p:cNvPr>
          <p:cNvSpPr/>
          <p:nvPr/>
        </p:nvSpPr>
        <p:spPr>
          <a:xfrm>
            <a:off x="5933344" y="2237653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0CF1972-B014-9716-B755-7E29852765EE}"/>
              </a:ext>
            </a:extLst>
          </p:cNvPr>
          <p:cNvSpPr/>
          <p:nvPr/>
        </p:nvSpPr>
        <p:spPr>
          <a:xfrm>
            <a:off x="6590044" y="2179810"/>
            <a:ext cx="570923" cy="145109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C76483E-2464-7F0F-A0A8-E72099481397}"/>
              </a:ext>
            </a:extLst>
          </p:cNvPr>
          <p:cNvSpPr/>
          <p:nvPr/>
        </p:nvSpPr>
        <p:spPr>
          <a:xfrm>
            <a:off x="6634634" y="2233246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2A2E7AB-578F-BDC7-2E36-92309CF50872}"/>
              </a:ext>
            </a:extLst>
          </p:cNvPr>
          <p:cNvSpPr/>
          <p:nvPr/>
        </p:nvSpPr>
        <p:spPr>
          <a:xfrm>
            <a:off x="6657531" y="3165608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1F6F3EB-A1C5-59DB-3B70-5F4815B1B539}"/>
              </a:ext>
            </a:extLst>
          </p:cNvPr>
          <p:cNvSpPr/>
          <p:nvPr/>
        </p:nvSpPr>
        <p:spPr>
          <a:xfrm>
            <a:off x="6634634" y="2698442"/>
            <a:ext cx="436099" cy="4360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02467C2-C58B-5F2C-79A9-8AD20290C1B4}"/>
              </a:ext>
            </a:extLst>
          </p:cNvPr>
          <p:cNvSpPr/>
          <p:nvPr/>
        </p:nvSpPr>
        <p:spPr>
          <a:xfrm>
            <a:off x="373588" y="2019641"/>
            <a:ext cx="4155267" cy="1885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013494-4195-F50A-0652-AA1617FB802C}"/>
              </a:ext>
            </a:extLst>
          </p:cNvPr>
          <p:cNvSpPr/>
          <p:nvPr/>
        </p:nvSpPr>
        <p:spPr>
          <a:xfrm>
            <a:off x="360762" y="2026210"/>
            <a:ext cx="3471809" cy="1885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itle 7">
            <a:extLst>
              <a:ext uri="{FF2B5EF4-FFF2-40B4-BE49-F238E27FC236}">
                <a16:creationId xmlns:a16="http://schemas.microsoft.com/office/drawing/2014/main" id="{718B0930-A8A8-1E0C-3930-7B883637D43C}"/>
              </a:ext>
            </a:extLst>
          </p:cNvPr>
          <p:cNvSpPr txBox="1">
            <a:spLocks/>
          </p:cNvSpPr>
          <p:nvPr/>
        </p:nvSpPr>
        <p:spPr>
          <a:xfrm>
            <a:off x="8611981" y="1285338"/>
            <a:ext cx="1341376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4</a:t>
            </a:r>
          </a:p>
        </p:txBody>
      </p:sp>
      <p:sp>
        <p:nvSpPr>
          <p:cNvPr id="51" name="Title 7">
            <a:extLst>
              <a:ext uri="{FF2B5EF4-FFF2-40B4-BE49-F238E27FC236}">
                <a16:creationId xmlns:a16="http://schemas.microsoft.com/office/drawing/2014/main" id="{57EA6032-0E95-A615-2D5F-048426D583BE}"/>
              </a:ext>
            </a:extLst>
          </p:cNvPr>
          <p:cNvSpPr txBox="1">
            <a:spLocks/>
          </p:cNvSpPr>
          <p:nvPr/>
        </p:nvSpPr>
        <p:spPr>
          <a:xfrm>
            <a:off x="9903183" y="1271347"/>
            <a:ext cx="1341376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12</a:t>
            </a:r>
          </a:p>
        </p:txBody>
      </p:sp>
      <p:sp>
        <p:nvSpPr>
          <p:cNvPr id="52" name="Title 7">
            <a:extLst>
              <a:ext uri="{FF2B5EF4-FFF2-40B4-BE49-F238E27FC236}">
                <a16:creationId xmlns:a16="http://schemas.microsoft.com/office/drawing/2014/main" id="{A052FFC7-7535-0CEF-B502-02AD0D6C1996}"/>
              </a:ext>
            </a:extLst>
          </p:cNvPr>
          <p:cNvSpPr txBox="1">
            <a:spLocks/>
          </p:cNvSpPr>
          <p:nvPr/>
        </p:nvSpPr>
        <p:spPr>
          <a:xfrm>
            <a:off x="8595699" y="1887588"/>
            <a:ext cx="1341376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5</a:t>
            </a:r>
          </a:p>
        </p:txBody>
      </p:sp>
      <p:sp>
        <p:nvSpPr>
          <p:cNvPr id="53" name="Title 7">
            <a:extLst>
              <a:ext uri="{FF2B5EF4-FFF2-40B4-BE49-F238E27FC236}">
                <a16:creationId xmlns:a16="http://schemas.microsoft.com/office/drawing/2014/main" id="{E62E8A70-E8F2-34B7-8C15-722778C4F432}"/>
              </a:ext>
            </a:extLst>
          </p:cNvPr>
          <p:cNvSpPr txBox="1">
            <a:spLocks/>
          </p:cNvSpPr>
          <p:nvPr/>
        </p:nvSpPr>
        <p:spPr>
          <a:xfrm>
            <a:off x="9943629" y="1903875"/>
            <a:ext cx="1341376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15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5BB570A-DFDD-1252-29A2-837A619674DB}"/>
              </a:ext>
            </a:extLst>
          </p:cNvPr>
          <p:cNvSpPr/>
          <p:nvPr/>
        </p:nvSpPr>
        <p:spPr>
          <a:xfrm>
            <a:off x="378815" y="2013072"/>
            <a:ext cx="2764341" cy="1885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Title 7">
            <a:extLst>
              <a:ext uri="{FF2B5EF4-FFF2-40B4-BE49-F238E27FC236}">
                <a16:creationId xmlns:a16="http://schemas.microsoft.com/office/drawing/2014/main" id="{360FB52E-2457-652A-BE53-347662274D71}"/>
              </a:ext>
            </a:extLst>
          </p:cNvPr>
          <p:cNvSpPr txBox="1">
            <a:spLocks/>
          </p:cNvSpPr>
          <p:nvPr/>
        </p:nvSpPr>
        <p:spPr>
          <a:xfrm>
            <a:off x="8625217" y="2498652"/>
            <a:ext cx="1341376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6</a:t>
            </a:r>
          </a:p>
        </p:txBody>
      </p:sp>
      <p:sp>
        <p:nvSpPr>
          <p:cNvPr id="56" name="Title 7">
            <a:extLst>
              <a:ext uri="{FF2B5EF4-FFF2-40B4-BE49-F238E27FC236}">
                <a16:creationId xmlns:a16="http://schemas.microsoft.com/office/drawing/2014/main" id="{D195AB69-D1F1-686D-5B9D-75A1B32DF44B}"/>
              </a:ext>
            </a:extLst>
          </p:cNvPr>
          <p:cNvSpPr txBox="1">
            <a:spLocks/>
          </p:cNvSpPr>
          <p:nvPr/>
        </p:nvSpPr>
        <p:spPr>
          <a:xfrm>
            <a:off x="9930134" y="2457683"/>
            <a:ext cx="1341376" cy="1020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18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8627CF3-7825-EB35-A3FB-F1B2C6CF26AD}"/>
              </a:ext>
            </a:extLst>
          </p:cNvPr>
          <p:cNvSpPr/>
          <p:nvPr/>
        </p:nvSpPr>
        <p:spPr>
          <a:xfrm>
            <a:off x="385635" y="2019641"/>
            <a:ext cx="2069139" cy="1885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itle 7">
            <a:extLst>
              <a:ext uri="{FF2B5EF4-FFF2-40B4-BE49-F238E27FC236}">
                <a16:creationId xmlns:a16="http://schemas.microsoft.com/office/drawing/2014/main" id="{84762040-F65D-E197-05E0-687CADB8160E}"/>
              </a:ext>
            </a:extLst>
          </p:cNvPr>
          <p:cNvSpPr txBox="1">
            <a:spLocks/>
          </p:cNvSpPr>
          <p:nvPr/>
        </p:nvSpPr>
        <p:spPr>
          <a:xfrm>
            <a:off x="8637563" y="3142529"/>
            <a:ext cx="1329030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7</a:t>
            </a:r>
          </a:p>
        </p:txBody>
      </p:sp>
      <p:sp>
        <p:nvSpPr>
          <p:cNvPr id="60" name="Title 7">
            <a:extLst>
              <a:ext uri="{FF2B5EF4-FFF2-40B4-BE49-F238E27FC236}">
                <a16:creationId xmlns:a16="http://schemas.microsoft.com/office/drawing/2014/main" id="{33F6716C-A2E2-30A5-B233-078B91C3D0E7}"/>
              </a:ext>
            </a:extLst>
          </p:cNvPr>
          <p:cNvSpPr txBox="1">
            <a:spLocks/>
          </p:cNvSpPr>
          <p:nvPr/>
        </p:nvSpPr>
        <p:spPr>
          <a:xfrm>
            <a:off x="9915493" y="3103476"/>
            <a:ext cx="1341376" cy="10204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21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1A015FF-535A-D75F-5284-A321A1DE28C2}"/>
              </a:ext>
            </a:extLst>
          </p:cNvPr>
          <p:cNvSpPr/>
          <p:nvPr/>
        </p:nvSpPr>
        <p:spPr>
          <a:xfrm>
            <a:off x="364314" y="2032779"/>
            <a:ext cx="1463610" cy="18850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itle 7">
            <a:extLst>
              <a:ext uri="{FF2B5EF4-FFF2-40B4-BE49-F238E27FC236}">
                <a16:creationId xmlns:a16="http://schemas.microsoft.com/office/drawing/2014/main" id="{F3F75782-9EEA-5C82-8975-54ABA196A9E9}"/>
              </a:ext>
            </a:extLst>
          </p:cNvPr>
          <p:cNvSpPr txBox="1">
            <a:spLocks/>
          </p:cNvSpPr>
          <p:nvPr/>
        </p:nvSpPr>
        <p:spPr>
          <a:xfrm>
            <a:off x="8622922" y="3800326"/>
            <a:ext cx="1329030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8</a:t>
            </a:r>
          </a:p>
        </p:txBody>
      </p:sp>
      <p:sp>
        <p:nvSpPr>
          <p:cNvPr id="63" name="Title 7">
            <a:extLst>
              <a:ext uri="{FF2B5EF4-FFF2-40B4-BE49-F238E27FC236}">
                <a16:creationId xmlns:a16="http://schemas.microsoft.com/office/drawing/2014/main" id="{A5D05E32-E7C9-030B-600C-512AF412B52D}"/>
              </a:ext>
            </a:extLst>
          </p:cNvPr>
          <p:cNvSpPr txBox="1">
            <a:spLocks/>
          </p:cNvSpPr>
          <p:nvPr/>
        </p:nvSpPr>
        <p:spPr>
          <a:xfrm>
            <a:off x="9913264" y="3789844"/>
            <a:ext cx="1498275" cy="95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24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6F19B4B-7619-CF21-76D1-F214E1A0C8CB}"/>
              </a:ext>
            </a:extLst>
          </p:cNvPr>
          <p:cNvSpPr/>
          <p:nvPr/>
        </p:nvSpPr>
        <p:spPr>
          <a:xfrm>
            <a:off x="371351" y="2032779"/>
            <a:ext cx="846656" cy="1902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itle 7">
            <a:extLst>
              <a:ext uri="{FF2B5EF4-FFF2-40B4-BE49-F238E27FC236}">
                <a16:creationId xmlns:a16="http://schemas.microsoft.com/office/drawing/2014/main" id="{F57217FF-886A-AF57-E67F-F99D83B2FE0F}"/>
              </a:ext>
            </a:extLst>
          </p:cNvPr>
          <p:cNvSpPr txBox="1">
            <a:spLocks/>
          </p:cNvSpPr>
          <p:nvPr/>
        </p:nvSpPr>
        <p:spPr>
          <a:xfrm>
            <a:off x="8584234" y="4498882"/>
            <a:ext cx="1329030" cy="938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9</a:t>
            </a:r>
          </a:p>
        </p:txBody>
      </p:sp>
      <p:sp>
        <p:nvSpPr>
          <p:cNvPr id="67" name="Title 7">
            <a:extLst>
              <a:ext uri="{FF2B5EF4-FFF2-40B4-BE49-F238E27FC236}">
                <a16:creationId xmlns:a16="http://schemas.microsoft.com/office/drawing/2014/main" id="{E49F16C2-F79B-5DA4-7602-DAE4DE512ECD}"/>
              </a:ext>
            </a:extLst>
          </p:cNvPr>
          <p:cNvSpPr txBox="1">
            <a:spLocks/>
          </p:cNvSpPr>
          <p:nvPr/>
        </p:nvSpPr>
        <p:spPr>
          <a:xfrm>
            <a:off x="9981787" y="5280414"/>
            <a:ext cx="1233714" cy="914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30</a:t>
            </a:r>
          </a:p>
        </p:txBody>
      </p:sp>
      <p:sp>
        <p:nvSpPr>
          <p:cNvPr id="68" name="Title 7">
            <a:extLst>
              <a:ext uri="{FF2B5EF4-FFF2-40B4-BE49-F238E27FC236}">
                <a16:creationId xmlns:a16="http://schemas.microsoft.com/office/drawing/2014/main" id="{3EF3CD4D-7698-F513-AEE0-F9498D22A8B2}"/>
              </a:ext>
            </a:extLst>
          </p:cNvPr>
          <p:cNvSpPr txBox="1">
            <a:spLocks/>
          </p:cNvSpPr>
          <p:nvPr/>
        </p:nvSpPr>
        <p:spPr>
          <a:xfrm>
            <a:off x="8595699" y="5245723"/>
            <a:ext cx="1498214" cy="9346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x 10</a:t>
            </a:r>
          </a:p>
        </p:txBody>
      </p:sp>
      <p:sp>
        <p:nvSpPr>
          <p:cNvPr id="69" name="Title 7">
            <a:extLst>
              <a:ext uri="{FF2B5EF4-FFF2-40B4-BE49-F238E27FC236}">
                <a16:creationId xmlns:a16="http://schemas.microsoft.com/office/drawing/2014/main" id="{AC0059F0-6711-01D7-981E-819DFAC69CAB}"/>
              </a:ext>
            </a:extLst>
          </p:cNvPr>
          <p:cNvSpPr txBox="1">
            <a:spLocks/>
          </p:cNvSpPr>
          <p:nvPr/>
        </p:nvSpPr>
        <p:spPr>
          <a:xfrm>
            <a:off x="9956387" y="4492193"/>
            <a:ext cx="1284514" cy="956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= 27</a:t>
            </a:r>
          </a:p>
        </p:txBody>
      </p:sp>
    </p:spTree>
    <p:extLst>
      <p:ext uri="{BB962C8B-B14F-4D97-AF65-F5344CB8AC3E}">
        <p14:creationId xmlns:p14="http://schemas.microsoft.com/office/powerpoint/2010/main" val="14639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/>
      <p:bldP spid="51" grpId="0"/>
      <p:bldP spid="52" grpId="0"/>
      <p:bldP spid="53" grpId="0"/>
      <p:bldP spid="54" grpId="0" animBg="1"/>
      <p:bldP spid="55" grpId="0"/>
      <p:bldP spid="56" grpId="0"/>
      <p:bldP spid="58" grpId="0" animBg="1"/>
      <p:bldP spid="59" grpId="0"/>
      <p:bldP spid="60" grpId="0"/>
      <p:bldP spid="61" grpId="0" animBg="1"/>
      <p:bldP spid="62" grpId="0"/>
      <p:bldP spid="63" grpId="0"/>
      <p:bldP spid="64" grpId="0" animBg="1"/>
      <p:bldP spid="66" grpId="0"/>
      <p:bldP spid="67" grpId="0"/>
      <p:bldP spid="68" grpId="0"/>
      <p:bldP spid="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Hình nền powerpoint đẹp nhất | Background powerpoint, Powerpoint slide  designs, Powerpoint background design">
            <a:extLst>
              <a:ext uri="{FF2B5EF4-FFF2-40B4-BE49-F238E27FC236}">
                <a16:creationId xmlns:a16="http://schemas.microsoft.com/office/drawing/2014/main" id="{4570B26E-7B5B-259D-63F0-0F712DD28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2400" y="-26748"/>
            <a:ext cx="15777028" cy="76084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184C896-F816-41D7-21CB-FDB168FE7E05}"/>
              </a:ext>
            </a:extLst>
          </p:cNvPr>
          <p:cNvSpPr/>
          <p:nvPr/>
        </p:nvSpPr>
        <p:spPr>
          <a:xfrm>
            <a:off x="5167984" y="478107"/>
            <a:ext cx="746955" cy="5562992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40660F-6C50-4504-F083-C6E16AB82672}"/>
              </a:ext>
            </a:extLst>
          </p:cNvPr>
          <p:cNvSpPr/>
          <p:nvPr/>
        </p:nvSpPr>
        <p:spPr>
          <a:xfrm>
            <a:off x="4144953" y="489922"/>
            <a:ext cx="589637" cy="55629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FF459-1B4F-F391-BA71-A343D65A8F23}"/>
              </a:ext>
            </a:extLst>
          </p:cNvPr>
          <p:cNvSpPr/>
          <p:nvPr/>
        </p:nvSpPr>
        <p:spPr>
          <a:xfrm>
            <a:off x="3281527" y="508000"/>
            <a:ext cx="589637" cy="556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F461D45E-AA24-735F-8E06-D94CF4A9CA4D}"/>
              </a:ext>
            </a:extLst>
          </p:cNvPr>
          <p:cNvSpPr txBox="1">
            <a:spLocks/>
          </p:cNvSpPr>
          <p:nvPr/>
        </p:nvSpPr>
        <p:spPr>
          <a:xfrm flipH="1">
            <a:off x="3401276" y="280741"/>
            <a:ext cx="4071122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1 = 3</a:t>
            </a:r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C7037F24-0154-127A-3888-D64F4351CF4A}"/>
              </a:ext>
            </a:extLst>
          </p:cNvPr>
          <p:cNvSpPr txBox="1">
            <a:spLocks/>
          </p:cNvSpPr>
          <p:nvPr/>
        </p:nvSpPr>
        <p:spPr>
          <a:xfrm flipH="1">
            <a:off x="3401274" y="787008"/>
            <a:ext cx="4190865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2 = 6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8E5ADA9-EE45-9395-862C-B4AC167BBCCB}"/>
              </a:ext>
            </a:extLst>
          </p:cNvPr>
          <p:cNvSpPr txBox="1">
            <a:spLocks/>
          </p:cNvSpPr>
          <p:nvPr/>
        </p:nvSpPr>
        <p:spPr>
          <a:xfrm flipH="1">
            <a:off x="3401268" y="1348988"/>
            <a:ext cx="4009439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3 = 9</a:t>
            </a:r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C760DC83-8D43-59EE-470D-31224C229320}"/>
              </a:ext>
            </a:extLst>
          </p:cNvPr>
          <p:cNvSpPr txBox="1">
            <a:spLocks/>
          </p:cNvSpPr>
          <p:nvPr/>
        </p:nvSpPr>
        <p:spPr>
          <a:xfrm flipH="1">
            <a:off x="3401270" y="1894885"/>
            <a:ext cx="3983005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4 = 12</a:t>
            </a: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35E532F8-8805-CC0C-DC04-C2941AF45CEE}"/>
              </a:ext>
            </a:extLst>
          </p:cNvPr>
          <p:cNvSpPr txBox="1">
            <a:spLocks/>
          </p:cNvSpPr>
          <p:nvPr/>
        </p:nvSpPr>
        <p:spPr>
          <a:xfrm flipH="1">
            <a:off x="3401268" y="2443371"/>
            <a:ext cx="3953979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5 = 15</a:t>
            </a: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id="{A8E18700-CBBE-9990-7F55-033F8F29B10C}"/>
              </a:ext>
            </a:extLst>
          </p:cNvPr>
          <p:cNvSpPr txBox="1">
            <a:spLocks/>
          </p:cNvSpPr>
          <p:nvPr/>
        </p:nvSpPr>
        <p:spPr>
          <a:xfrm flipH="1">
            <a:off x="3392978" y="3018418"/>
            <a:ext cx="3953980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6 = 18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9E544480-B32A-CA68-D9FF-8876F5A6E7F2}"/>
              </a:ext>
            </a:extLst>
          </p:cNvPr>
          <p:cNvSpPr txBox="1">
            <a:spLocks/>
          </p:cNvSpPr>
          <p:nvPr/>
        </p:nvSpPr>
        <p:spPr>
          <a:xfrm flipH="1">
            <a:off x="3378462" y="3598397"/>
            <a:ext cx="3953981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7 = 21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BA6A7590-353A-DA8A-10E8-D1A5D0421997}"/>
              </a:ext>
            </a:extLst>
          </p:cNvPr>
          <p:cNvSpPr txBox="1">
            <a:spLocks/>
          </p:cNvSpPr>
          <p:nvPr/>
        </p:nvSpPr>
        <p:spPr>
          <a:xfrm flipH="1">
            <a:off x="3363947" y="4141951"/>
            <a:ext cx="3983010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8 = 24</a:t>
            </a: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A880B7DC-D1C9-77B1-BE70-4560130414EE}"/>
              </a:ext>
            </a:extLst>
          </p:cNvPr>
          <p:cNvSpPr txBox="1">
            <a:spLocks/>
          </p:cNvSpPr>
          <p:nvPr/>
        </p:nvSpPr>
        <p:spPr>
          <a:xfrm flipH="1">
            <a:off x="3349431" y="4718848"/>
            <a:ext cx="3983011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9 = 27</a:t>
            </a: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4053A931-CB88-274D-D2D2-4A39C854992E}"/>
              </a:ext>
            </a:extLst>
          </p:cNvPr>
          <p:cNvSpPr txBox="1">
            <a:spLocks/>
          </p:cNvSpPr>
          <p:nvPr/>
        </p:nvSpPr>
        <p:spPr>
          <a:xfrm flipH="1">
            <a:off x="3349431" y="5353257"/>
            <a:ext cx="3983012" cy="1012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10 = 30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769F489C-3DAE-90B5-134F-DD52C7D5D4D9}"/>
              </a:ext>
            </a:extLst>
          </p:cNvPr>
          <p:cNvSpPr/>
          <p:nvPr/>
        </p:nvSpPr>
        <p:spPr>
          <a:xfrm rot="18615130">
            <a:off x="7297625" y="215261"/>
            <a:ext cx="2648643" cy="3091808"/>
          </a:xfrm>
          <a:prstGeom prst="cloudCallout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7">
            <a:extLst>
              <a:ext uri="{FF2B5EF4-FFF2-40B4-BE49-F238E27FC236}">
                <a16:creationId xmlns:a16="http://schemas.microsoft.com/office/drawing/2014/main" id="{86DA4032-B640-7C7D-01BC-D1A1B40742D5}"/>
              </a:ext>
            </a:extLst>
          </p:cNvPr>
          <p:cNvSpPr txBox="1">
            <a:spLocks/>
          </p:cNvSpPr>
          <p:nvPr/>
        </p:nvSpPr>
        <p:spPr>
          <a:xfrm>
            <a:off x="6910872" y="842487"/>
            <a:ext cx="3422150" cy="16345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43A7A4B8-B8C5-C5E2-D693-86A89E3DB512}"/>
              </a:ext>
            </a:extLst>
          </p:cNvPr>
          <p:cNvSpPr/>
          <p:nvPr/>
        </p:nvSpPr>
        <p:spPr>
          <a:xfrm>
            <a:off x="620733" y="964110"/>
            <a:ext cx="1422400" cy="143704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AE5BA197-75E7-E904-FB1E-23892E1A9FE9}"/>
              </a:ext>
            </a:extLst>
          </p:cNvPr>
          <p:cNvSpPr txBox="1">
            <a:spLocks/>
          </p:cNvSpPr>
          <p:nvPr/>
        </p:nvSpPr>
        <p:spPr>
          <a:xfrm>
            <a:off x="7192652" y="439493"/>
            <a:ext cx="4633156" cy="938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6" name="Title 7">
            <a:extLst>
              <a:ext uri="{FF2B5EF4-FFF2-40B4-BE49-F238E27FC236}">
                <a16:creationId xmlns:a16="http://schemas.microsoft.com/office/drawing/2014/main" id="{60B0CD98-8C81-C7BF-9F33-E77C57512BA1}"/>
              </a:ext>
            </a:extLst>
          </p:cNvPr>
          <p:cNvSpPr txBox="1">
            <a:spLocks/>
          </p:cNvSpPr>
          <p:nvPr/>
        </p:nvSpPr>
        <p:spPr>
          <a:xfrm>
            <a:off x="6936532" y="1548333"/>
            <a:ext cx="5255468" cy="938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sp>
        <p:nvSpPr>
          <p:cNvPr id="27" name="Title 7">
            <a:extLst>
              <a:ext uri="{FF2B5EF4-FFF2-40B4-BE49-F238E27FC236}">
                <a16:creationId xmlns:a16="http://schemas.microsoft.com/office/drawing/2014/main" id="{FC03F2F6-AD49-869C-A951-18C9F8A1EAEF}"/>
              </a:ext>
            </a:extLst>
          </p:cNvPr>
          <p:cNvSpPr txBox="1">
            <a:spLocks/>
          </p:cNvSpPr>
          <p:nvPr/>
        </p:nvSpPr>
        <p:spPr>
          <a:xfrm>
            <a:off x="6761459" y="2674866"/>
            <a:ext cx="5605613" cy="938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21" name="Arrow: Circular 20">
            <a:extLst>
              <a:ext uri="{FF2B5EF4-FFF2-40B4-BE49-F238E27FC236}">
                <a16:creationId xmlns:a16="http://schemas.microsoft.com/office/drawing/2014/main" id="{B22840E1-D028-330C-2EED-7CC1115AA611}"/>
              </a:ext>
            </a:extLst>
          </p:cNvPr>
          <p:cNvSpPr/>
          <p:nvPr/>
        </p:nvSpPr>
        <p:spPr>
          <a:xfrm rot="5400000">
            <a:off x="5137935" y="594391"/>
            <a:ext cx="717540" cy="671627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itle 7">
            <a:extLst>
              <a:ext uri="{FF2B5EF4-FFF2-40B4-BE49-F238E27FC236}">
                <a16:creationId xmlns:a16="http://schemas.microsoft.com/office/drawing/2014/main" id="{D19670C9-1A7F-D14A-348B-35AE2B0EF3AB}"/>
              </a:ext>
            </a:extLst>
          </p:cNvPr>
          <p:cNvSpPr txBox="1">
            <a:spLocks/>
          </p:cNvSpPr>
          <p:nvPr/>
        </p:nvSpPr>
        <p:spPr>
          <a:xfrm flipH="1">
            <a:off x="5529941" y="508000"/>
            <a:ext cx="114662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  <p:sp>
        <p:nvSpPr>
          <p:cNvPr id="34" name="Arrow: Circular 33">
            <a:extLst>
              <a:ext uri="{FF2B5EF4-FFF2-40B4-BE49-F238E27FC236}">
                <a16:creationId xmlns:a16="http://schemas.microsoft.com/office/drawing/2014/main" id="{2077F369-E515-7E36-D591-BCC745A2476B}"/>
              </a:ext>
            </a:extLst>
          </p:cNvPr>
          <p:cNvSpPr/>
          <p:nvPr/>
        </p:nvSpPr>
        <p:spPr>
          <a:xfrm rot="5400000">
            <a:off x="5363580" y="1791401"/>
            <a:ext cx="717540" cy="671627"/>
          </a:xfrm>
          <a:prstGeom prst="circular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Title 7">
            <a:extLst>
              <a:ext uri="{FF2B5EF4-FFF2-40B4-BE49-F238E27FC236}">
                <a16:creationId xmlns:a16="http://schemas.microsoft.com/office/drawing/2014/main" id="{7C2DB971-59B2-3C47-731E-699D98EA7DF1}"/>
              </a:ext>
            </a:extLst>
          </p:cNvPr>
          <p:cNvSpPr txBox="1">
            <a:spLocks/>
          </p:cNvSpPr>
          <p:nvPr/>
        </p:nvSpPr>
        <p:spPr>
          <a:xfrm flipH="1">
            <a:off x="5677549" y="1548333"/>
            <a:ext cx="1146628" cy="9811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+ 3</a:t>
            </a:r>
          </a:p>
        </p:txBody>
      </p:sp>
    </p:spTree>
    <p:extLst>
      <p:ext uri="{BB962C8B-B14F-4D97-AF65-F5344CB8AC3E}">
        <p14:creationId xmlns:p14="http://schemas.microsoft.com/office/powerpoint/2010/main" val="32993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4" grpId="1" animBg="1"/>
      <p:bldP spid="2" grpId="0" animBg="1"/>
      <p:bldP spid="2" grpId="1" animBg="1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6" grpId="0" animBg="1"/>
      <p:bldP spid="6" grpId="1" animBg="1"/>
      <p:bldP spid="6" grpId="2" animBg="1"/>
      <p:bldP spid="23" grpId="0"/>
      <p:bldP spid="23" grpId="1"/>
      <p:bldP spid="25" grpId="0"/>
      <p:bldP spid="26" grpId="0"/>
      <p:bldP spid="27" grpId="0"/>
      <p:bldP spid="21" grpId="0" animBg="1"/>
      <p:bldP spid="33" grpId="0"/>
      <p:bldP spid="34" grpId="0" animBg="1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738</Words>
  <Application>Microsoft Office PowerPoint</Application>
  <PresentationFormat>Widescreen</PresentationFormat>
  <Paragraphs>222</Paragraphs>
  <Slides>23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UTM Avo</vt:lpstr>
      <vt:lpstr>VNI-Allegie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3 + 3 + 3</vt:lpstr>
      <vt:lpstr>PowerPoint Presentation</vt:lpstr>
      <vt:lpstr>3 được lấy 1 lần</vt:lpstr>
      <vt:lpstr>PowerPoint Presentation</vt:lpstr>
      <vt:lpstr>Mỗi tấm thẻ có 3 chấm tròn. Lần lượt lấy ra 4, 5, 6, 7,      8, 9, 10 tấm thẻ rồi nêu các phép nhân tương ứng: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Nguyễn Ngọc Công</cp:lastModifiedBy>
  <cp:revision>148</cp:revision>
  <dcterms:created xsi:type="dcterms:W3CDTF">2021-07-12T03:44:38Z</dcterms:created>
  <dcterms:modified xsi:type="dcterms:W3CDTF">2023-11-02T14:34:28Z</dcterms:modified>
</cp:coreProperties>
</file>