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39" r:id="rId1"/>
  </p:sldMasterIdLst>
  <p:notesMasterIdLst>
    <p:notesMasterId r:id="rId18"/>
  </p:notesMasterIdLst>
  <p:sldIdLst>
    <p:sldId id="2007577502" r:id="rId2"/>
    <p:sldId id="258" r:id="rId3"/>
    <p:sldId id="262" r:id="rId4"/>
    <p:sldId id="2007577510" r:id="rId5"/>
    <p:sldId id="2007577511" r:id="rId6"/>
    <p:sldId id="2007577512" r:id="rId7"/>
    <p:sldId id="2007577513" r:id="rId8"/>
    <p:sldId id="2007577504" r:id="rId9"/>
    <p:sldId id="2007577531" r:id="rId10"/>
    <p:sldId id="2007577505" r:id="rId11"/>
    <p:sldId id="2007577527" r:id="rId12"/>
    <p:sldId id="2007577528" r:id="rId13"/>
    <p:sldId id="2007577532" r:id="rId14"/>
    <p:sldId id="2007577540" r:id="rId15"/>
    <p:sldId id="2007577533" r:id="rId16"/>
    <p:sldId id="200757754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FE05C"/>
    <a:srgbClr val="FFFF66"/>
    <a:srgbClr val="75D5EF"/>
    <a:srgbClr val="D4EDFF"/>
    <a:srgbClr val="B8B8B8"/>
    <a:srgbClr val="FFE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58B78-B7D3-42EC-A6B9-149F3E549967}" v="57" dt="2023-02-17T04:12:50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6" autoAdjust="0"/>
    <p:restoredTop sz="97509" autoAdjust="0"/>
  </p:normalViewPr>
  <p:slideViewPr>
    <p:cSldViewPr snapToGrid="0">
      <p:cViewPr varScale="1">
        <p:scale>
          <a:sx n="73" d="100"/>
          <a:sy n="73" d="100"/>
        </p:scale>
        <p:origin x="4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hiếu" userId="b235355b-11a8-4434-93eb-90082d25528e" providerId="ADAL" clId="{D6958B78-B7D3-42EC-A6B9-149F3E549967}"/>
    <pc:docChg chg="undo custSel addSld delSld modSld sldOrd modMainMaster">
      <pc:chgData name="trần hiếu" userId="b235355b-11a8-4434-93eb-90082d25528e" providerId="ADAL" clId="{D6958B78-B7D3-42EC-A6B9-149F3E549967}" dt="2023-02-17T04:15:47.298" v="353" actId="20577"/>
      <pc:docMkLst>
        <pc:docMk/>
      </pc:docMkLst>
      <pc:sldChg chg="modSp mod">
        <pc:chgData name="trần hiếu" userId="b235355b-11a8-4434-93eb-90082d25528e" providerId="ADAL" clId="{D6958B78-B7D3-42EC-A6B9-149F3E549967}" dt="2023-02-16T15:38:07.751" v="118" actId="20577"/>
        <pc:sldMkLst>
          <pc:docMk/>
          <pc:sldMk cId="1608382681" sldId="262"/>
        </pc:sldMkLst>
        <pc:spChg chg="mod">
          <ac:chgData name="trần hiếu" userId="b235355b-11a8-4434-93eb-90082d25528e" providerId="ADAL" clId="{D6958B78-B7D3-42EC-A6B9-149F3E549967}" dt="2023-02-16T15:38:07.751" v="118" actId="20577"/>
          <ac:spMkLst>
            <pc:docMk/>
            <pc:sldMk cId="1608382681" sldId="262"/>
            <ac:spMk id="17" creationId="{B75D7182-F314-1F81-4AEA-D3DC827D54AD}"/>
          </ac:spMkLst>
        </pc:spChg>
      </pc:sldChg>
      <pc:sldChg chg="del">
        <pc:chgData name="trần hiếu" userId="b235355b-11a8-4434-93eb-90082d25528e" providerId="ADAL" clId="{D6958B78-B7D3-42EC-A6B9-149F3E549967}" dt="2023-02-16T15:53:03.109" v="159" actId="47"/>
        <pc:sldMkLst>
          <pc:docMk/>
          <pc:sldMk cId="4008621340" sldId="287"/>
        </pc:sldMkLst>
      </pc:sldChg>
      <pc:sldChg chg="del">
        <pc:chgData name="trần hiếu" userId="b235355b-11a8-4434-93eb-90082d25528e" providerId="ADAL" clId="{D6958B78-B7D3-42EC-A6B9-149F3E549967}" dt="2023-02-16T15:53:04.617" v="160" actId="47"/>
        <pc:sldMkLst>
          <pc:docMk/>
          <pc:sldMk cId="3375133770" sldId="299"/>
        </pc:sldMkLst>
      </pc:sldChg>
      <pc:sldChg chg="add del">
        <pc:chgData name="trần hiếu" userId="b235355b-11a8-4434-93eb-90082d25528e" providerId="ADAL" clId="{D6958B78-B7D3-42EC-A6B9-149F3E549967}" dt="2023-02-16T15:52:50.573" v="146" actId="47"/>
        <pc:sldMkLst>
          <pc:docMk/>
          <pc:sldMk cId="765249264" sldId="2007577506"/>
        </pc:sldMkLst>
      </pc:sldChg>
      <pc:sldChg chg="del">
        <pc:chgData name="trần hiếu" userId="b235355b-11a8-4434-93eb-90082d25528e" providerId="ADAL" clId="{D6958B78-B7D3-42EC-A6B9-149F3E549967}" dt="2023-02-16T15:52:51.084" v="147" actId="47"/>
        <pc:sldMkLst>
          <pc:docMk/>
          <pc:sldMk cId="3671405017" sldId="2007577514"/>
        </pc:sldMkLst>
      </pc:sldChg>
      <pc:sldChg chg="del">
        <pc:chgData name="trần hiếu" userId="b235355b-11a8-4434-93eb-90082d25528e" providerId="ADAL" clId="{D6958B78-B7D3-42EC-A6B9-149F3E549967}" dt="2023-02-16T15:52:58.819" v="150" actId="47"/>
        <pc:sldMkLst>
          <pc:docMk/>
          <pc:sldMk cId="1430267647" sldId="2007577515"/>
        </pc:sldMkLst>
      </pc:sldChg>
      <pc:sldChg chg="del">
        <pc:chgData name="trần hiếu" userId="b235355b-11a8-4434-93eb-90082d25528e" providerId="ADAL" clId="{D6958B78-B7D3-42EC-A6B9-149F3E549967}" dt="2023-02-16T15:52:54.910" v="148" actId="47"/>
        <pc:sldMkLst>
          <pc:docMk/>
          <pc:sldMk cId="2169261314" sldId="2007577516"/>
        </pc:sldMkLst>
      </pc:sldChg>
      <pc:sldChg chg="modSp del mod">
        <pc:chgData name="trần hiếu" userId="b235355b-11a8-4434-93eb-90082d25528e" providerId="ADAL" clId="{D6958B78-B7D3-42EC-A6B9-149F3E549967}" dt="2023-02-16T15:52:56.051" v="149" actId="47"/>
        <pc:sldMkLst>
          <pc:docMk/>
          <pc:sldMk cId="3336893330" sldId="2007577517"/>
        </pc:sldMkLst>
        <pc:picChg chg="mod">
          <ac:chgData name="trần hiếu" userId="b235355b-11a8-4434-93eb-90082d25528e" providerId="ADAL" clId="{D6958B78-B7D3-42EC-A6B9-149F3E549967}" dt="2023-02-14T14:42:39.329" v="114" actId="1076"/>
          <ac:picMkLst>
            <pc:docMk/>
            <pc:sldMk cId="3336893330" sldId="2007577517"/>
            <ac:picMk id="6" creationId="{515B6768-8E37-4A68-9F83-A7B438B2E62C}"/>
          </ac:picMkLst>
        </pc:picChg>
      </pc:sldChg>
      <pc:sldChg chg="del">
        <pc:chgData name="trần hiếu" userId="b235355b-11a8-4434-93eb-90082d25528e" providerId="ADAL" clId="{D6958B78-B7D3-42EC-A6B9-149F3E549967}" dt="2023-02-16T15:52:59.605" v="151" actId="47"/>
        <pc:sldMkLst>
          <pc:docMk/>
          <pc:sldMk cId="158003343" sldId="2007577519"/>
        </pc:sldMkLst>
      </pc:sldChg>
      <pc:sldChg chg="del">
        <pc:chgData name="trần hiếu" userId="b235355b-11a8-4434-93eb-90082d25528e" providerId="ADAL" clId="{D6958B78-B7D3-42EC-A6B9-149F3E549967}" dt="2023-02-16T15:53:00.214" v="152" actId="47"/>
        <pc:sldMkLst>
          <pc:docMk/>
          <pc:sldMk cId="3560805046" sldId="2007577520"/>
        </pc:sldMkLst>
      </pc:sldChg>
      <pc:sldChg chg="del">
        <pc:chgData name="trần hiếu" userId="b235355b-11a8-4434-93eb-90082d25528e" providerId="ADAL" clId="{D6958B78-B7D3-42EC-A6B9-149F3E549967}" dt="2023-02-16T15:53:00.912" v="153" actId="47"/>
        <pc:sldMkLst>
          <pc:docMk/>
          <pc:sldMk cId="3769242968" sldId="2007577521"/>
        </pc:sldMkLst>
      </pc:sldChg>
      <pc:sldChg chg="del">
        <pc:chgData name="trần hiếu" userId="b235355b-11a8-4434-93eb-90082d25528e" providerId="ADAL" clId="{D6958B78-B7D3-42EC-A6B9-149F3E549967}" dt="2023-02-16T15:53:01.274" v="154" actId="47"/>
        <pc:sldMkLst>
          <pc:docMk/>
          <pc:sldMk cId="2950781828" sldId="2007577522"/>
        </pc:sldMkLst>
      </pc:sldChg>
      <pc:sldChg chg="del">
        <pc:chgData name="trần hiếu" userId="b235355b-11a8-4434-93eb-90082d25528e" providerId="ADAL" clId="{D6958B78-B7D3-42EC-A6B9-149F3E549967}" dt="2023-02-16T15:53:01.810" v="155" actId="47"/>
        <pc:sldMkLst>
          <pc:docMk/>
          <pc:sldMk cId="3970116692" sldId="2007577523"/>
        </pc:sldMkLst>
      </pc:sldChg>
      <pc:sldChg chg="del">
        <pc:chgData name="trần hiếu" userId="b235355b-11a8-4434-93eb-90082d25528e" providerId="ADAL" clId="{D6958B78-B7D3-42EC-A6B9-149F3E549967}" dt="2023-02-16T15:53:01.924" v="156" actId="47"/>
        <pc:sldMkLst>
          <pc:docMk/>
          <pc:sldMk cId="3995890308" sldId="2007577524"/>
        </pc:sldMkLst>
      </pc:sldChg>
      <pc:sldChg chg="del">
        <pc:chgData name="trần hiếu" userId="b235355b-11a8-4434-93eb-90082d25528e" providerId="ADAL" clId="{D6958B78-B7D3-42EC-A6B9-149F3E549967}" dt="2023-02-16T15:53:02.272" v="157" actId="47"/>
        <pc:sldMkLst>
          <pc:docMk/>
          <pc:sldMk cId="890916924" sldId="2007577525"/>
        </pc:sldMkLst>
      </pc:sldChg>
      <pc:sldChg chg="del">
        <pc:chgData name="trần hiếu" userId="b235355b-11a8-4434-93eb-90082d25528e" providerId="ADAL" clId="{D6958B78-B7D3-42EC-A6B9-149F3E549967}" dt="2023-02-16T15:53:02.671" v="158" actId="47"/>
        <pc:sldMkLst>
          <pc:docMk/>
          <pc:sldMk cId="3426947790" sldId="2007577526"/>
        </pc:sldMkLst>
      </pc:sldChg>
      <pc:sldChg chg="addSp modSp new mod">
        <pc:chgData name="trần hiếu" userId="b235355b-11a8-4434-93eb-90082d25528e" providerId="ADAL" clId="{D6958B78-B7D3-42EC-A6B9-149F3E549967}" dt="2023-02-16T15:52:04.775" v="141"/>
        <pc:sldMkLst>
          <pc:docMk/>
          <pc:sldMk cId="3964759680" sldId="2007577527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964759680" sldId="2007577527"/>
            <ac:spMk id="2" creationId="{530234F1-D527-16D7-9236-59B8FD723AED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964759680" sldId="2007577527"/>
            <ac:spMk id="3" creationId="{E25194A5-1213-3FA5-78C2-975B0DF14464}"/>
          </ac:spMkLst>
        </pc:spChg>
        <pc:picChg chg="add mod">
          <ac:chgData name="trần hiếu" userId="b235355b-11a8-4434-93eb-90082d25528e" providerId="ADAL" clId="{D6958B78-B7D3-42EC-A6B9-149F3E549967}" dt="2023-02-14T14:25:45.420" v="14" actId="1076"/>
          <ac:picMkLst>
            <pc:docMk/>
            <pc:sldMk cId="3964759680" sldId="2007577527"/>
            <ac:picMk id="5" creationId="{B56E8465-4E0E-EBBB-320D-510598D462B5}"/>
          </ac:picMkLst>
        </pc:picChg>
      </pc:sldChg>
      <pc:sldChg chg="addSp delSp modSp new mod modAnim">
        <pc:chgData name="trần hiếu" userId="b235355b-11a8-4434-93eb-90082d25528e" providerId="ADAL" clId="{D6958B78-B7D3-42EC-A6B9-149F3E549967}" dt="2023-02-17T03:51:32.387" v="219"/>
        <pc:sldMkLst>
          <pc:docMk/>
          <pc:sldMk cId="1898652946" sldId="2007577528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898652946" sldId="2007577528"/>
            <ac:spMk id="2" creationId="{BB295B5B-7D99-940A-6B93-4CBE16853425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898652946" sldId="2007577528"/>
            <ac:spMk id="3" creationId="{020ACC49-7AAA-F565-F057-62DD9B949F7D}"/>
          </ac:spMkLst>
        </pc:spChg>
        <pc:spChg chg="add del mod">
          <ac:chgData name="trần hiếu" userId="b235355b-11a8-4434-93eb-90082d25528e" providerId="ADAL" clId="{D6958B78-B7D3-42EC-A6B9-149F3E549967}" dt="2023-02-14T14:28:45.546" v="22" actId="767"/>
          <ac:spMkLst>
            <pc:docMk/>
            <pc:sldMk cId="1898652946" sldId="2007577528"/>
            <ac:spMk id="6" creationId="{F9A34E60-7EA9-462B-F516-541CA86C77B7}"/>
          </ac:spMkLst>
        </pc:spChg>
        <pc:spChg chg="add mod">
          <ac:chgData name="trần hiếu" userId="b235355b-11a8-4434-93eb-90082d25528e" providerId="ADAL" clId="{D6958B78-B7D3-42EC-A6B9-149F3E549967}" dt="2023-02-14T14:30:36.388" v="52" actId="20577"/>
          <ac:spMkLst>
            <pc:docMk/>
            <pc:sldMk cId="1898652946" sldId="2007577528"/>
            <ac:spMk id="7" creationId="{A7F1273E-9CB8-822C-85CF-DFC3B12BE7C5}"/>
          </ac:spMkLst>
        </pc:spChg>
        <pc:spChg chg="add mod">
          <ac:chgData name="trần hiếu" userId="b235355b-11a8-4434-93eb-90082d25528e" providerId="ADAL" clId="{D6958B78-B7D3-42EC-A6B9-149F3E549967}" dt="2023-02-14T14:30:40.932" v="54" actId="20577"/>
          <ac:spMkLst>
            <pc:docMk/>
            <pc:sldMk cId="1898652946" sldId="2007577528"/>
            <ac:spMk id="8" creationId="{26E6C9B4-D87F-065C-B332-8BE998C7ABC2}"/>
          </ac:spMkLst>
        </pc:spChg>
        <pc:spChg chg="add mod">
          <ac:chgData name="trần hiếu" userId="b235355b-11a8-4434-93eb-90082d25528e" providerId="ADAL" clId="{D6958B78-B7D3-42EC-A6B9-149F3E549967}" dt="2023-02-17T03:51:11.057" v="204" actId="20577"/>
          <ac:spMkLst>
            <pc:docMk/>
            <pc:sldMk cId="1898652946" sldId="2007577528"/>
            <ac:spMk id="9" creationId="{868F2A3F-E37C-663C-91D2-3A31636EFF11}"/>
          </ac:spMkLst>
        </pc:spChg>
        <pc:spChg chg="add mod">
          <ac:chgData name="trần hiếu" userId="b235355b-11a8-4434-93eb-90082d25528e" providerId="ADAL" clId="{D6958B78-B7D3-42EC-A6B9-149F3E549967}" dt="2023-02-17T03:51:32.387" v="219"/>
          <ac:spMkLst>
            <pc:docMk/>
            <pc:sldMk cId="1898652946" sldId="2007577528"/>
            <ac:spMk id="10" creationId="{8B46E6D5-096C-B2AA-FC84-CBB9E7AB8208}"/>
          </ac:spMkLst>
        </pc:spChg>
        <pc:spChg chg="add mod">
          <ac:chgData name="trần hiếu" userId="b235355b-11a8-4434-93eb-90082d25528e" providerId="ADAL" clId="{D6958B78-B7D3-42EC-A6B9-149F3E549967}" dt="2023-02-17T03:51:20.343" v="209"/>
          <ac:spMkLst>
            <pc:docMk/>
            <pc:sldMk cId="1898652946" sldId="2007577528"/>
            <ac:spMk id="11" creationId="{A0AE6041-881F-B90A-BFF3-F797992CE15E}"/>
          </ac:spMkLst>
        </pc:spChg>
        <pc:spChg chg="add mod">
          <ac:chgData name="trần hiếu" userId="b235355b-11a8-4434-93eb-90082d25528e" providerId="ADAL" clId="{D6958B78-B7D3-42EC-A6B9-149F3E549967}" dt="2023-02-17T03:51:23.981" v="214"/>
          <ac:spMkLst>
            <pc:docMk/>
            <pc:sldMk cId="1898652946" sldId="2007577528"/>
            <ac:spMk id="12" creationId="{B962DED1-07DC-793E-38FC-AC7518D22F75}"/>
          </ac:spMkLst>
        </pc:spChg>
        <pc:picChg chg="add mod">
          <ac:chgData name="trần hiếu" userId="b235355b-11a8-4434-93eb-90082d25528e" providerId="ADAL" clId="{D6958B78-B7D3-42EC-A6B9-149F3E549967}" dt="2023-02-14T14:26:08.620" v="18" actId="14100"/>
          <ac:picMkLst>
            <pc:docMk/>
            <pc:sldMk cId="1898652946" sldId="2007577528"/>
            <ac:picMk id="5" creationId="{CA80E581-61AB-BE0A-7783-137A9720D659}"/>
          </ac:picMkLst>
        </pc:picChg>
      </pc:sldChg>
      <pc:sldChg chg="addSp delSp modSp new mod">
        <pc:chgData name="trần hiếu" userId="b235355b-11a8-4434-93eb-90082d25528e" providerId="ADAL" clId="{D6958B78-B7D3-42EC-A6B9-149F3E549967}" dt="2023-02-16T15:52:04.775" v="141"/>
        <pc:sldMkLst>
          <pc:docMk/>
          <pc:sldMk cId="1648934894" sldId="2007577529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648934894" sldId="2007577529"/>
            <ac:spMk id="2" creationId="{2A8C1296-31E7-71DE-F9AE-76DF1BC44A89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648934894" sldId="2007577529"/>
            <ac:spMk id="3" creationId="{73C2D5FB-60AB-E1C9-75F9-5CE2474E107B}"/>
          </ac:spMkLst>
        </pc:spChg>
        <pc:picChg chg="add del mod">
          <ac:chgData name="trần hiếu" userId="b235355b-11a8-4434-93eb-90082d25528e" providerId="ADAL" clId="{D6958B78-B7D3-42EC-A6B9-149F3E549967}" dt="2023-02-14T14:36:43.971" v="86" actId="478"/>
          <ac:picMkLst>
            <pc:docMk/>
            <pc:sldMk cId="1648934894" sldId="2007577529"/>
            <ac:picMk id="5" creationId="{7EE016AC-4DE9-8628-D255-C68FA647B5A2}"/>
          </ac:picMkLst>
        </pc:picChg>
        <pc:picChg chg="add mod">
          <ac:chgData name="trần hiếu" userId="b235355b-11a8-4434-93eb-90082d25528e" providerId="ADAL" clId="{D6958B78-B7D3-42EC-A6B9-149F3E549967}" dt="2023-02-14T14:36:55.005" v="90" actId="1076"/>
          <ac:picMkLst>
            <pc:docMk/>
            <pc:sldMk cId="1648934894" sldId="2007577529"/>
            <ac:picMk id="7" creationId="{30310415-87CB-FDFB-232B-FEA10A6FF427}"/>
          </ac:picMkLst>
        </pc:picChg>
      </pc:sldChg>
      <pc:sldChg chg="addSp modSp new mod">
        <pc:chgData name="trần hiếu" userId="b235355b-11a8-4434-93eb-90082d25528e" providerId="ADAL" clId="{D6958B78-B7D3-42EC-A6B9-149F3E549967}" dt="2023-02-16T15:52:04.775" v="141"/>
        <pc:sldMkLst>
          <pc:docMk/>
          <pc:sldMk cId="4018070663" sldId="2007577530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4018070663" sldId="2007577530"/>
            <ac:spMk id="2" creationId="{38452372-70EA-E07A-14E3-60001740D76C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4018070663" sldId="2007577530"/>
            <ac:spMk id="3" creationId="{9081B190-ACC3-5321-EFF8-C1DE10CD3C91}"/>
          </ac:spMkLst>
        </pc:spChg>
        <pc:picChg chg="add mod">
          <ac:chgData name="trần hiếu" userId="b235355b-11a8-4434-93eb-90082d25528e" providerId="ADAL" clId="{D6958B78-B7D3-42EC-A6B9-149F3E549967}" dt="2023-02-14T14:34:29.959" v="84" actId="14100"/>
          <ac:picMkLst>
            <pc:docMk/>
            <pc:sldMk cId="4018070663" sldId="2007577530"/>
            <ac:picMk id="5" creationId="{EC5C6C92-8B45-4B27-02DF-9BCEE960C240}"/>
          </ac:picMkLst>
        </pc:picChg>
      </pc:sldChg>
      <pc:sldChg chg="addSp delSp modSp new mod">
        <pc:chgData name="trần hiếu" userId="b235355b-11a8-4434-93eb-90082d25528e" providerId="ADAL" clId="{D6958B78-B7D3-42EC-A6B9-149F3E549967}" dt="2023-02-16T15:52:04.775" v="141"/>
        <pc:sldMkLst>
          <pc:docMk/>
          <pc:sldMk cId="3187206633" sldId="2007577531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187206633" sldId="2007577531"/>
            <ac:spMk id="2" creationId="{835B75C2-CBCA-F759-D5AA-B5427EF8D688}"/>
          </ac:spMkLst>
        </pc:spChg>
        <pc:spChg chg="del">
          <ac:chgData name="trần hiếu" userId="b235355b-11a8-4434-93eb-90082d25528e" providerId="ADAL" clId="{D6958B78-B7D3-42EC-A6B9-149F3E549967}" dt="2023-02-14T14:37:19.803" v="92" actId="22"/>
          <ac:spMkLst>
            <pc:docMk/>
            <pc:sldMk cId="3187206633" sldId="2007577531"/>
            <ac:spMk id="3" creationId="{7AC72342-5E72-B629-388F-E1E55585C36C}"/>
          </ac:spMkLst>
        </pc:spChg>
        <pc:picChg chg="add mod ord">
          <ac:chgData name="trần hiếu" userId="b235355b-11a8-4434-93eb-90082d25528e" providerId="ADAL" clId="{D6958B78-B7D3-42EC-A6B9-149F3E549967}" dt="2023-02-14T14:37:35.013" v="96" actId="14100"/>
          <ac:picMkLst>
            <pc:docMk/>
            <pc:sldMk cId="3187206633" sldId="2007577531"/>
            <ac:picMk id="5" creationId="{1956CB90-D45C-4FCE-D0A4-AD1D274E956C}"/>
          </ac:picMkLst>
        </pc:picChg>
      </pc:sldChg>
      <pc:sldChg chg="addSp delSp modSp new mod">
        <pc:chgData name="trần hiếu" userId="b235355b-11a8-4434-93eb-90082d25528e" providerId="ADAL" clId="{D6958B78-B7D3-42EC-A6B9-149F3E549967}" dt="2023-02-16T15:52:04.775" v="141"/>
        <pc:sldMkLst>
          <pc:docMk/>
          <pc:sldMk cId="165652116" sldId="2007577532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65652116" sldId="2007577532"/>
            <ac:spMk id="2" creationId="{7C7EB546-5A5D-C6EF-7F88-DAF72FA87EF3}"/>
          </ac:spMkLst>
        </pc:spChg>
        <pc:spChg chg="add del">
          <ac:chgData name="trần hiếu" userId="b235355b-11a8-4434-93eb-90082d25528e" providerId="ADAL" clId="{D6958B78-B7D3-42EC-A6B9-149F3E549967}" dt="2023-02-14T14:41:04.779" v="104" actId="22"/>
          <ac:spMkLst>
            <pc:docMk/>
            <pc:sldMk cId="165652116" sldId="2007577532"/>
            <ac:spMk id="3" creationId="{B57D58EB-815C-5BBB-13D5-5C48B90F7621}"/>
          </ac:spMkLst>
        </pc:spChg>
        <pc:picChg chg="add del mod ord">
          <ac:chgData name="trần hiếu" userId="b235355b-11a8-4434-93eb-90082d25528e" providerId="ADAL" clId="{D6958B78-B7D3-42EC-A6B9-149F3E549967}" dt="2023-02-14T14:40:53.248" v="103" actId="22"/>
          <ac:picMkLst>
            <pc:docMk/>
            <pc:sldMk cId="165652116" sldId="2007577532"/>
            <ac:picMk id="5" creationId="{80A6CBF2-3A0D-B2A9-FE5B-E45615C56704}"/>
          </ac:picMkLst>
        </pc:picChg>
        <pc:picChg chg="add mod ord">
          <ac:chgData name="trần hiếu" userId="b235355b-11a8-4434-93eb-90082d25528e" providerId="ADAL" clId="{D6958B78-B7D3-42EC-A6B9-149F3E549967}" dt="2023-02-14T14:41:12.196" v="107" actId="14100"/>
          <ac:picMkLst>
            <pc:docMk/>
            <pc:sldMk cId="165652116" sldId="2007577532"/>
            <ac:picMk id="7" creationId="{6B38E7C7-6FBB-5435-36B0-BE88B7107E7E}"/>
          </ac:picMkLst>
        </pc:picChg>
      </pc:sldChg>
      <pc:sldChg chg="addSp modSp new mod">
        <pc:chgData name="trần hiếu" userId="b235355b-11a8-4434-93eb-90082d25528e" providerId="ADAL" clId="{D6958B78-B7D3-42EC-A6B9-149F3E549967}" dt="2023-02-16T15:52:04.775" v="141"/>
        <pc:sldMkLst>
          <pc:docMk/>
          <pc:sldMk cId="271971840" sldId="2007577533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271971840" sldId="2007577533"/>
            <ac:spMk id="2" creationId="{8AE53F81-14B9-3508-5548-B47B5E85C3FB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271971840" sldId="2007577533"/>
            <ac:spMk id="3" creationId="{E18F73B2-155E-4B0F-0966-3EEE5782C6B3}"/>
          </ac:spMkLst>
        </pc:spChg>
        <pc:picChg chg="add mod">
          <ac:chgData name="trần hiếu" userId="b235355b-11a8-4434-93eb-90082d25528e" providerId="ADAL" clId="{D6958B78-B7D3-42EC-A6B9-149F3E549967}" dt="2023-02-14T14:44:17.249" v="115" actId="1076"/>
          <ac:picMkLst>
            <pc:docMk/>
            <pc:sldMk cId="271971840" sldId="2007577533"/>
            <ac:picMk id="5" creationId="{EC572898-8BCD-27C2-8E00-49A8A445F79B}"/>
          </ac:picMkLst>
        </pc:picChg>
      </pc:sldChg>
      <pc:sldChg chg="addSp modSp new mod">
        <pc:chgData name="trần hiếu" userId="b235355b-11a8-4434-93eb-90082d25528e" providerId="ADAL" clId="{D6958B78-B7D3-42EC-A6B9-149F3E549967}" dt="2023-02-16T15:52:31.407" v="143" actId="1076"/>
        <pc:sldMkLst>
          <pc:docMk/>
          <pc:sldMk cId="1725321116" sldId="2007577534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725321116" sldId="2007577534"/>
            <ac:spMk id="2" creationId="{640DEEE6-6813-6E3A-476C-5DB385030F03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725321116" sldId="2007577534"/>
            <ac:spMk id="3" creationId="{1F21CF78-A098-3D80-ED55-1B84445590F1}"/>
          </ac:spMkLst>
        </pc:spChg>
        <pc:picChg chg="add mod">
          <ac:chgData name="trần hiếu" userId="b235355b-11a8-4434-93eb-90082d25528e" providerId="ADAL" clId="{D6958B78-B7D3-42EC-A6B9-149F3E549967}" dt="2023-02-16T15:52:31.407" v="143" actId="1076"/>
          <ac:picMkLst>
            <pc:docMk/>
            <pc:sldMk cId="1725321116" sldId="2007577534"/>
            <ac:picMk id="5" creationId="{A6CD8157-D8EC-4DA6-FE2B-6855A2297709}"/>
          </ac:picMkLst>
        </pc:picChg>
      </pc:sldChg>
      <pc:sldChg chg="addSp delSp modSp new mod">
        <pc:chgData name="trần hiếu" userId="b235355b-11a8-4434-93eb-90082d25528e" providerId="ADAL" clId="{D6958B78-B7D3-42EC-A6B9-149F3E549967}" dt="2023-02-17T04:04:48.048" v="291" actId="478"/>
        <pc:sldMkLst>
          <pc:docMk/>
          <pc:sldMk cId="3341936861" sldId="2007577535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341936861" sldId="2007577535"/>
            <ac:spMk id="2" creationId="{D8713BDC-EB9B-723F-2AE4-8B522B71C770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341936861" sldId="2007577535"/>
            <ac:spMk id="3" creationId="{B0CB4C90-4E3B-EF1F-357F-A238A7F0B2CA}"/>
          </ac:spMkLst>
        </pc:spChg>
        <pc:spChg chg="add del mod">
          <ac:chgData name="trần hiếu" userId="b235355b-11a8-4434-93eb-90082d25528e" providerId="ADAL" clId="{D6958B78-B7D3-42EC-A6B9-149F3E549967}" dt="2023-02-17T04:04:48.048" v="291" actId="478"/>
          <ac:spMkLst>
            <pc:docMk/>
            <pc:sldMk cId="3341936861" sldId="2007577535"/>
            <ac:spMk id="6" creationId="{9B95BC75-C9E1-A391-814E-D9F042DC49CA}"/>
          </ac:spMkLst>
        </pc:spChg>
        <pc:picChg chg="add mod">
          <ac:chgData name="trần hiếu" userId="b235355b-11a8-4434-93eb-90082d25528e" providerId="ADAL" clId="{D6958B78-B7D3-42EC-A6B9-149F3E549967}" dt="2023-02-16T15:53:24.636" v="164" actId="14100"/>
          <ac:picMkLst>
            <pc:docMk/>
            <pc:sldMk cId="3341936861" sldId="2007577535"/>
            <ac:picMk id="5" creationId="{8ED81C25-79C5-B78D-BA43-5C247D870F26}"/>
          </ac:picMkLst>
        </pc:picChg>
      </pc:sldChg>
      <pc:sldChg chg="addSp modSp new mod">
        <pc:chgData name="trần hiếu" userId="b235355b-11a8-4434-93eb-90082d25528e" providerId="ADAL" clId="{D6958B78-B7D3-42EC-A6B9-149F3E549967}" dt="2023-02-16T15:52:04.775" v="141"/>
        <pc:sldMkLst>
          <pc:docMk/>
          <pc:sldMk cId="3719392811" sldId="2007577536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719392811" sldId="2007577536"/>
            <ac:spMk id="2" creationId="{6958D2A6-B9B2-D476-B13B-10FDE0091F27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3719392811" sldId="2007577536"/>
            <ac:spMk id="3" creationId="{25D088B2-BCE6-FF66-A12E-BBE8993529CC}"/>
          </ac:spMkLst>
        </pc:spChg>
        <pc:picChg chg="add mod">
          <ac:chgData name="trần hiếu" userId="b235355b-11a8-4434-93eb-90082d25528e" providerId="ADAL" clId="{D6958B78-B7D3-42EC-A6B9-149F3E549967}" dt="2023-02-16T15:50:39.040" v="140" actId="14100"/>
          <ac:picMkLst>
            <pc:docMk/>
            <pc:sldMk cId="3719392811" sldId="2007577536"/>
            <ac:picMk id="5" creationId="{535A4CEB-F8BA-E0B4-5F3C-3982913497CD}"/>
          </ac:picMkLst>
        </pc:picChg>
      </pc:sldChg>
      <pc:sldChg chg="addSp modSp new mod">
        <pc:chgData name="trần hiếu" userId="b235355b-11a8-4434-93eb-90082d25528e" providerId="ADAL" clId="{D6958B78-B7D3-42EC-A6B9-149F3E549967}" dt="2023-02-16T15:53:45.392" v="168" actId="14100"/>
        <pc:sldMkLst>
          <pc:docMk/>
          <pc:sldMk cId="1393243577" sldId="2007577537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393243577" sldId="2007577537"/>
            <ac:spMk id="2" creationId="{25240ECA-13A9-9AB9-11E7-72FEA0538F36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393243577" sldId="2007577537"/>
            <ac:spMk id="3" creationId="{29BD2D2C-B23C-70EB-3F34-23371DA44929}"/>
          </ac:spMkLst>
        </pc:spChg>
        <pc:picChg chg="add mod">
          <ac:chgData name="trần hiếu" userId="b235355b-11a8-4434-93eb-90082d25528e" providerId="ADAL" clId="{D6958B78-B7D3-42EC-A6B9-149F3E549967}" dt="2023-02-16T15:53:45.392" v="168" actId="14100"/>
          <ac:picMkLst>
            <pc:docMk/>
            <pc:sldMk cId="1393243577" sldId="2007577537"/>
            <ac:picMk id="5" creationId="{76481FD7-FF7B-F791-49F6-6A9A2D7359EF}"/>
          </ac:picMkLst>
        </pc:picChg>
      </pc:sldChg>
      <pc:sldChg chg="addSp modSp new mod">
        <pc:chgData name="trần hiếu" userId="b235355b-11a8-4434-93eb-90082d25528e" providerId="ADAL" clId="{D6958B78-B7D3-42EC-A6B9-149F3E549967}" dt="2023-02-16T15:52:04.775" v="141"/>
        <pc:sldMkLst>
          <pc:docMk/>
          <pc:sldMk cId="1360469878" sldId="2007577538"/>
        </pc:sldMkLst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360469878" sldId="2007577538"/>
            <ac:spMk id="2" creationId="{6F67301C-31E0-B1D8-8721-A56E5D4D7395}"/>
          </ac:spMkLst>
        </pc:spChg>
        <pc:spChg chg="mod">
          <ac:chgData name="trần hiếu" userId="b235355b-11a8-4434-93eb-90082d25528e" providerId="ADAL" clId="{D6958B78-B7D3-42EC-A6B9-149F3E549967}" dt="2023-02-16T15:52:04.775" v="141"/>
          <ac:spMkLst>
            <pc:docMk/>
            <pc:sldMk cId="1360469878" sldId="2007577538"/>
            <ac:spMk id="3" creationId="{98BEA787-4FC7-55D1-65B9-C268A727DE99}"/>
          </ac:spMkLst>
        </pc:spChg>
        <pc:picChg chg="add mod">
          <ac:chgData name="trần hiếu" userId="b235355b-11a8-4434-93eb-90082d25528e" providerId="ADAL" clId="{D6958B78-B7D3-42EC-A6B9-149F3E549967}" dt="2023-02-16T15:50:16.016" v="134" actId="1076"/>
          <ac:picMkLst>
            <pc:docMk/>
            <pc:sldMk cId="1360469878" sldId="2007577538"/>
            <ac:picMk id="5" creationId="{DD5933BB-3721-65F4-720E-E2E66A735DC7}"/>
          </ac:picMkLst>
        </pc:picChg>
      </pc:sldChg>
      <pc:sldChg chg="addSp delSp modSp new mod modAnim">
        <pc:chgData name="trần hiếu" userId="b235355b-11a8-4434-93eb-90082d25528e" providerId="ADAL" clId="{D6958B78-B7D3-42EC-A6B9-149F3E549967}" dt="2023-02-17T03:58:08.900" v="249" actId="14100"/>
        <pc:sldMkLst>
          <pc:docMk/>
          <pc:sldMk cId="4275215515" sldId="2007577539"/>
        </pc:sldMkLst>
        <pc:spChg chg="del">
          <ac:chgData name="trần hiếu" userId="b235355b-11a8-4434-93eb-90082d25528e" providerId="ADAL" clId="{D6958B78-B7D3-42EC-A6B9-149F3E549967}" dt="2023-02-17T03:54:33.018" v="224"/>
          <ac:spMkLst>
            <pc:docMk/>
            <pc:sldMk cId="4275215515" sldId="2007577539"/>
            <ac:spMk id="3" creationId="{39626EC9-86EE-BB05-B112-7A24DA7E7D93}"/>
          </ac:spMkLst>
        </pc:spChg>
        <pc:spChg chg="add mod">
          <ac:chgData name="trần hiếu" userId="b235355b-11a8-4434-93eb-90082d25528e" providerId="ADAL" clId="{D6958B78-B7D3-42EC-A6B9-149F3E549967}" dt="2023-02-17T03:56:39.234" v="242" actId="14100"/>
          <ac:spMkLst>
            <pc:docMk/>
            <pc:sldMk cId="4275215515" sldId="2007577539"/>
            <ac:spMk id="7" creationId="{8B668424-AF7B-74AC-904E-AFE3240AAB39}"/>
          </ac:spMkLst>
        </pc:spChg>
        <pc:graphicFrameChg chg="add">
          <ac:chgData name="trần hiếu" userId="b235355b-11a8-4434-93eb-90082d25528e" providerId="ADAL" clId="{D6958B78-B7D3-42EC-A6B9-149F3E549967}" dt="2023-02-17T03:54:33.018" v="224"/>
          <ac:graphicFrameMkLst>
            <pc:docMk/>
            <pc:sldMk cId="4275215515" sldId="2007577539"/>
            <ac:graphicFrameMk id="6" creationId="{E55C8E00-63EE-BCCE-C8B1-9616434C326F}"/>
          </ac:graphicFrameMkLst>
        </pc:graphicFrameChg>
        <pc:picChg chg="add mod">
          <ac:chgData name="trần hiếu" userId="b235355b-11a8-4434-93eb-90082d25528e" providerId="ADAL" clId="{D6958B78-B7D3-42EC-A6B9-149F3E549967}" dt="2023-02-17T03:54:02.446" v="223" actId="14100"/>
          <ac:picMkLst>
            <pc:docMk/>
            <pc:sldMk cId="4275215515" sldId="2007577539"/>
            <ac:picMk id="5" creationId="{F4C993AD-BC6D-D1AC-3CB2-6A027AC374B0}"/>
          </ac:picMkLst>
        </pc:picChg>
        <pc:picChg chg="add mod">
          <ac:chgData name="trần hiếu" userId="b235355b-11a8-4434-93eb-90082d25528e" providerId="ADAL" clId="{D6958B78-B7D3-42EC-A6B9-149F3E549967}" dt="2023-02-17T03:58:08.900" v="249" actId="14100"/>
          <ac:picMkLst>
            <pc:docMk/>
            <pc:sldMk cId="4275215515" sldId="2007577539"/>
            <ac:picMk id="9" creationId="{20FC494A-B45B-0ABE-FE1A-0292B1D19708}"/>
          </ac:picMkLst>
        </pc:picChg>
      </pc:sldChg>
      <pc:sldChg chg="addSp delSp modSp new mod modAnim">
        <pc:chgData name="trần hiếu" userId="b235355b-11a8-4434-93eb-90082d25528e" providerId="ADAL" clId="{D6958B78-B7D3-42EC-A6B9-149F3E549967}" dt="2023-02-17T04:00:26.518" v="263"/>
        <pc:sldMkLst>
          <pc:docMk/>
          <pc:sldMk cId="1003875255" sldId="2007577540"/>
        </pc:sldMkLst>
        <pc:picChg chg="add del mod">
          <ac:chgData name="trần hiếu" userId="b235355b-11a8-4434-93eb-90082d25528e" providerId="ADAL" clId="{D6958B78-B7D3-42EC-A6B9-149F3E549967}" dt="2023-02-17T03:58:59.618" v="253" actId="478"/>
          <ac:picMkLst>
            <pc:docMk/>
            <pc:sldMk cId="1003875255" sldId="2007577540"/>
            <ac:picMk id="5" creationId="{47F7010D-41E1-BFF8-9940-21C9F633989A}"/>
          </ac:picMkLst>
        </pc:picChg>
        <pc:picChg chg="add mod">
          <ac:chgData name="trần hiếu" userId="b235355b-11a8-4434-93eb-90082d25528e" providerId="ADAL" clId="{D6958B78-B7D3-42EC-A6B9-149F3E549967}" dt="2023-02-17T03:59:54.143" v="256" actId="1076"/>
          <ac:picMkLst>
            <pc:docMk/>
            <pc:sldMk cId="1003875255" sldId="2007577540"/>
            <ac:picMk id="7" creationId="{2EC21EC2-79C3-094A-B7BE-BC4F8E66E4EE}"/>
          </ac:picMkLst>
        </pc:picChg>
        <pc:picChg chg="add mod">
          <ac:chgData name="trần hiếu" userId="b235355b-11a8-4434-93eb-90082d25528e" providerId="ADAL" clId="{D6958B78-B7D3-42EC-A6B9-149F3E549967}" dt="2023-02-17T04:00:12.247" v="261" actId="14100"/>
          <ac:picMkLst>
            <pc:docMk/>
            <pc:sldMk cId="1003875255" sldId="2007577540"/>
            <ac:picMk id="9" creationId="{E3607AF0-32CA-5637-85F0-9D063896DEB1}"/>
          </ac:picMkLst>
        </pc:picChg>
      </pc:sldChg>
      <pc:sldChg chg="addSp modSp new mod">
        <pc:chgData name="trần hiếu" userId="b235355b-11a8-4434-93eb-90082d25528e" providerId="ADAL" clId="{D6958B78-B7D3-42EC-A6B9-149F3E549967}" dt="2023-02-17T04:04:39.016" v="290" actId="1076"/>
        <pc:sldMkLst>
          <pc:docMk/>
          <pc:sldMk cId="17944683" sldId="2007577541"/>
        </pc:sldMkLst>
        <pc:picChg chg="add mod">
          <ac:chgData name="trần hiếu" userId="b235355b-11a8-4434-93eb-90082d25528e" providerId="ADAL" clId="{D6958B78-B7D3-42EC-A6B9-149F3E549967}" dt="2023-02-17T04:04:39.016" v="290" actId="1076"/>
          <ac:picMkLst>
            <pc:docMk/>
            <pc:sldMk cId="17944683" sldId="2007577541"/>
            <ac:picMk id="5" creationId="{4B508032-DAD0-D21D-41FD-9826B43C5F41}"/>
          </ac:picMkLst>
        </pc:picChg>
      </pc:sldChg>
      <pc:sldChg chg="addSp modSp new mod">
        <pc:chgData name="trần hiếu" userId="b235355b-11a8-4434-93eb-90082d25528e" providerId="ADAL" clId="{D6958B78-B7D3-42EC-A6B9-149F3E549967}" dt="2023-02-17T04:04:26.563" v="286" actId="1076"/>
        <pc:sldMkLst>
          <pc:docMk/>
          <pc:sldMk cId="4037163562" sldId="2007577542"/>
        </pc:sldMkLst>
        <pc:picChg chg="add mod">
          <ac:chgData name="trần hiếu" userId="b235355b-11a8-4434-93eb-90082d25528e" providerId="ADAL" clId="{D6958B78-B7D3-42EC-A6B9-149F3E549967}" dt="2023-02-17T04:04:26.563" v="286" actId="1076"/>
          <ac:picMkLst>
            <pc:docMk/>
            <pc:sldMk cId="4037163562" sldId="2007577542"/>
            <ac:picMk id="5" creationId="{E5F30FE4-8361-DADF-33C5-F5E7DB889951}"/>
          </ac:picMkLst>
        </pc:picChg>
      </pc:sldChg>
      <pc:sldChg chg="addSp delSp modSp new del mod">
        <pc:chgData name="trần hiếu" userId="b235355b-11a8-4434-93eb-90082d25528e" providerId="ADAL" clId="{D6958B78-B7D3-42EC-A6B9-149F3E549967}" dt="2023-02-17T04:14:18.040" v="333" actId="47"/>
        <pc:sldMkLst>
          <pc:docMk/>
          <pc:sldMk cId="274282845" sldId="2007577543"/>
        </pc:sldMkLst>
        <pc:spChg chg="add del">
          <ac:chgData name="trần hiếu" userId="b235355b-11a8-4434-93eb-90082d25528e" providerId="ADAL" clId="{D6958B78-B7D3-42EC-A6B9-149F3E549967}" dt="2023-02-17T04:07:42.178" v="293" actId="22"/>
          <ac:spMkLst>
            <pc:docMk/>
            <pc:sldMk cId="274282845" sldId="2007577543"/>
            <ac:spMk id="7" creationId="{4C3D3DCA-85C8-26B2-8127-4A1FD6A82869}"/>
          </ac:spMkLst>
        </pc:spChg>
        <pc:picChg chg="add mod">
          <ac:chgData name="trần hiếu" userId="b235355b-11a8-4434-93eb-90082d25528e" providerId="ADAL" clId="{D6958B78-B7D3-42EC-A6B9-149F3E549967}" dt="2023-02-17T04:04:32.764" v="288" actId="1076"/>
          <ac:picMkLst>
            <pc:docMk/>
            <pc:sldMk cId="274282845" sldId="2007577543"/>
            <ac:picMk id="5" creationId="{A6705CB3-C50D-101F-1C6F-EB117CF00C41}"/>
          </ac:picMkLst>
        </pc:picChg>
      </pc:sldChg>
      <pc:sldChg chg="addSp delSp new del mod ord">
        <pc:chgData name="trần hiếu" userId="b235355b-11a8-4434-93eb-90082d25528e" providerId="ADAL" clId="{D6958B78-B7D3-42EC-A6B9-149F3E549967}" dt="2023-02-17T04:03:10.919" v="275" actId="680"/>
        <pc:sldMkLst>
          <pc:docMk/>
          <pc:sldMk cId="1258211609" sldId="2007577544"/>
        </pc:sldMkLst>
        <pc:picChg chg="add del">
          <ac:chgData name="trần hiếu" userId="b235355b-11a8-4434-93eb-90082d25528e" providerId="ADAL" clId="{D6958B78-B7D3-42EC-A6B9-149F3E549967}" dt="2023-02-17T04:03:10.070" v="274" actId="22"/>
          <ac:picMkLst>
            <pc:docMk/>
            <pc:sldMk cId="1258211609" sldId="2007577544"/>
            <ac:picMk id="5" creationId="{F83F0363-19DD-0414-EF79-9305F4E2B10F}"/>
          </ac:picMkLst>
        </pc:picChg>
        <pc:picChg chg="add del">
          <ac:chgData name="trần hiếu" userId="b235355b-11a8-4434-93eb-90082d25528e" providerId="ADAL" clId="{D6958B78-B7D3-42EC-A6B9-149F3E549967}" dt="2023-02-17T04:03:04.016" v="272" actId="22"/>
          <ac:picMkLst>
            <pc:docMk/>
            <pc:sldMk cId="1258211609" sldId="2007577544"/>
            <ac:picMk id="7" creationId="{64D610FA-B6AA-7D6A-8B67-86CBF903C116}"/>
          </ac:picMkLst>
        </pc:picChg>
      </pc:sldChg>
      <pc:sldChg chg="addSp modSp new mod">
        <pc:chgData name="trần hiếu" userId="b235355b-11a8-4434-93eb-90082d25528e" providerId="ADAL" clId="{D6958B78-B7D3-42EC-A6B9-149F3E549967}" dt="2023-02-17T04:03:56.780" v="284" actId="14100"/>
        <pc:sldMkLst>
          <pc:docMk/>
          <pc:sldMk cId="3146682697" sldId="2007577544"/>
        </pc:sldMkLst>
        <pc:picChg chg="add mod">
          <ac:chgData name="trần hiếu" userId="b235355b-11a8-4434-93eb-90082d25528e" providerId="ADAL" clId="{D6958B78-B7D3-42EC-A6B9-149F3E549967}" dt="2023-02-17T04:03:56.780" v="284" actId="14100"/>
          <ac:picMkLst>
            <pc:docMk/>
            <pc:sldMk cId="3146682697" sldId="2007577544"/>
            <ac:picMk id="5" creationId="{CEC34D01-2E25-A23C-E546-BEEA4B7E5C08}"/>
          </ac:picMkLst>
        </pc:picChg>
      </pc:sldChg>
      <pc:sldChg chg="addSp delSp modSp new mod">
        <pc:chgData name="trần hiếu" userId="b235355b-11a8-4434-93eb-90082d25528e" providerId="ADAL" clId="{D6958B78-B7D3-42EC-A6B9-149F3E549967}" dt="2023-02-17T04:15:47.298" v="353" actId="20577"/>
        <pc:sldMkLst>
          <pc:docMk/>
          <pc:sldMk cId="2329287737" sldId="2007577545"/>
        </pc:sldMkLst>
        <pc:spChg chg="del">
          <ac:chgData name="trần hiếu" userId="b235355b-11a8-4434-93eb-90082d25528e" providerId="ADAL" clId="{D6958B78-B7D3-42EC-A6B9-149F3E549967}" dt="2023-02-17T04:13:18.484" v="309" actId="478"/>
          <ac:spMkLst>
            <pc:docMk/>
            <pc:sldMk cId="2329287737" sldId="2007577545"/>
            <ac:spMk id="2" creationId="{6ED61753-47EF-03A5-6FD6-1F34AA9384D6}"/>
          </ac:spMkLst>
        </pc:spChg>
        <pc:spChg chg="del mod">
          <ac:chgData name="trần hiếu" userId="b235355b-11a8-4434-93eb-90082d25528e" providerId="ADAL" clId="{D6958B78-B7D3-42EC-A6B9-149F3E549967}" dt="2023-02-17T04:13:17.088" v="308" actId="478"/>
          <ac:spMkLst>
            <pc:docMk/>
            <pc:sldMk cId="2329287737" sldId="2007577545"/>
            <ac:spMk id="3" creationId="{8AFFDD7C-42E9-F448-628E-48ABDE412167}"/>
          </ac:spMkLst>
        </pc:spChg>
        <pc:spChg chg="add mod">
          <ac:chgData name="trần hiếu" userId="b235355b-11a8-4434-93eb-90082d25528e" providerId="ADAL" clId="{D6958B78-B7D3-42EC-A6B9-149F3E549967}" dt="2023-02-17T04:15:47.298" v="353" actId="20577"/>
          <ac:spMkLst>
            <pc:docMk/>
            <pc:sldMk cId="2329287737" sldId="2007577545"/>
            <ac:spMk id="5" creationId="{61032EC1-B39A-E0F6-A2C8-D27E42353DF1}"/>
          </ac:spMkLst>
        </pc:spChg>
      </pc:sldChg>
      <pc:sldChg chg="addSp delSp modSp new mod modAnim">
        <pc:chgData name="trần hiếu" userId="b235355b-11a8-4434-93eb-90082d25528e" providerId="ADAL" clId="{D6958B78-B7D3-42EC-A6B9-149F3E549967}" dt="2023-02-17T04:12:40.857" v="306"/>
        <pc:sldMkLst>
          <pc:docMk/>
          <pc:sldMk cId="1636156439" sldId="2007577546"/>
        </pc:sldMkLst>
        <pc:spChg chg="del">
          <ac:chgData name="trần hiếu" userId="b235355b-11a8-4434-93eb-90082d25528e" providerId="ADAL" clId="{D6958B78-B7D3-42EC-A6B9-149F3E549967}" dt="2023-02-17T04:11:53.426" v="302"/>
          <ac:spMkLst>
            <pc:docMk/>
            <pc:sldMk cId="1636156439" sldId="2007577546"/>
            <ac:spMk id="3" creationId="{A5F24B91-A044-F621-51F8-9B3806E49190}"/>
          </ac:spMkLst>
        </pc:spChg>
        <pc:picChg chg="add mod">
          <ac:chgData name="trần hiếu" userId="b235355b-11a8-4434-93eb-90082d25528e" providerId="ADAL" clId="{D6958B78-B7D3-42EC-A6B9-149F3E549967}" dt="2023-02-17T04:12:01.940" v="305" actId="14100"/>
          <ac:picMkLst>
            <pc:docMk/>
            <pc:sldMk cId="1636156439" sldId="2007577546"/>
            <ac:picMk id="4" creationId="{4246BF5D-C144-4C67-0F91-A710420CD6DD}"/>
          </ac:picMkLst>
        </pc:picChg>
      </pc:sldChg>
      <pc:sldMasterChg chg="addSp">
        <pc:chgData name="trần hiếu" userId="b235355b-11a8-4434-93eb-90082d25528e" providerId="ADAL" clId="{D6958B78-B7D3-42EC-A6B9-149F3E549967}" dt="2023-02-16T15:52:04.775" v="141"/>
        <pc:sldMasterMkLst>
          <pc:docMk/>
          <pc:sldMasterMk cId="467747942" sldId="2147483839"/>
        </pc:sldMasterMkLst>
        <pc:spChg chg="add">
          <ac:chgData name="trần hiếu" userId="b235355b-11a8-4434-93eb-90082d25528e" providerId="ADAL" clId="{D6958B78-B7D3-42EC-A6B9-149F3E549967}" dt="2023-02-16T15:52:04.775" v="141"/>
          <ac:spMkLst>
            <pc:docMk/>
            <pc:sldMasterMk cId="467747942" sldId="2147483839"/>
            <ac:spMk id="13" creationId="{72FB2C83-29F1-97A1-6567-C249E89ECEB1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8EEB-F7E8-49F1-B43B-5D2800EEEEE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E1024-5134-46BF-AA56-75ABC3CC2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90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4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7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55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5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39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66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6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5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1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8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9Slide.vn - 2019">
            <a:extLst>
              <a:ext uri="{FF2B5EF4-FFF2-40B4-BE49-F238E27FC236}">
                <a16:creationId xmlns:a16="http://schemas.microsoft.com/office/drawing/2014/main" id="{72FB2C83-29F1-97A1-6567-C249E89ECE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67747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6195158" y="914657"/>
            <a:ext cx="4268192" cy="2721999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966325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405568" y="216409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Công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nghệ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3C0666-FFA8-C42D-BEE7-5A00DCD272FB}"/>
              </a:ext>
            </a:extLst>
          </p:cNvPr>
          <p:cNvGrpSpPr/>
          <p:nvPr/>
        </p:nvGrpSpPr>
        <p:grpSpPr>
          <a:xfrm>
            <a:off x="2624673" y="1733155"/>
            <a:ext cx="8502870" cy="1862048"/>
            <a:chOff x="462454" y="3429000"/>
            <a:chExt cx="8502870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5C03CA-17DA-ABEB-E25F-81250CBA3312}"/>
                </a:ext>
              </a:extLst>
            </p:cNvPr>
            <p:cNvSpPr txBox="1"/>
            <p:nvPr/>
          </p:nvSpPr>
          <p:spPr>
            <a:xfrm>
              <a:off x="462454" y="3429000"/>
              <a:ext cx="85028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KHÁM PHÁ</a:t>
              </a:r>
              <a:endParaRPr kumimoji="0" lang="vi-VN" sz="115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04D547-C2C8-5AB6-DF49-F40D22080003}"/>
                </a:ext>
              </a:extLst>
            </p:cNvPr>
            <p:cNvSpPr txBox="1"/>
            <p:nvPr/>
          </p:nvSpPr>
          <p:spPr>
            <a:xfrm>
              <a:off x="462454" y="3429000"/>
              <a:ext cx="813500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75000"/>
                    </a:srgbClr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KHÁM PHÁ</a:t>
              </a:r>
              <a:endPara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30234F1-D527-16D7-9236-59B8FD72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25194A5-1213-3FA5-78C2-975B0DF14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56E8465-4E0E-EBBB-320D-510598D4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87" y="61784"/>
            <a:ext cx="12245973" cy="67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295B5B-7D99-940A-6B93-4CBE1685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20ACC49-7AAA-F565-F057-62DD9B949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A80E581-61AB-BE0A-7783-137A9720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0115"/>
            <a:ext cx="12192000" cy="7198229"/>
          </a:xfrm>
          <a:prstGeom prst="rect">
            <a:avLst/>
          </a:prstGeom>
        </p:spPr>
      </p:pic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A7F1273E-9CB8-822C-85CF-DFC3B12BE7C5}"/>
              </a:ext>
            </a:extLst>
          </p:cNvPr>
          <p:cNvSpPr/>
          <p:nvPr/>
        </p:nvSpPr>
        <p:spPr>
          <a:xfrm>
            <a:off x="584886" y="1888176"/>
            <a:ext cx="1403453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Bút chì 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6E6C9B4-D87F-065C-B332-8BE998C7ABC2}"/>
              </a:ext>
            </a:extLst>
          </p:cNvPr>
          <p:cNvSpPr/>
          <p:nvPr/>
        </p:nvSpPr>
        <p:spPr>
          <a:xfrm>
            <a:off x="4188940" y="1888176"/>
            <a:ext cx="1403453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thước kẻ </a:t>
            </a:r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868F2A3F-E37C-663C-91D2-3A31636EFF11}"/>
              </a:ext>
            </a:extLst>
          </p:cNvPr>
          <p:cNvSpPr/>
          <p:nvPr/>
        </p:nvSpPr>
        <p:spPr>
          <a:xfrm>
            <a:off x="7879491" y="1888176"/>
            <a:ext cx="1403453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Cục tẩy</a:t>
            </a:r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8B46E6D5-096C-B2AA-FC84-CBB9E7AB8208}"/>
              </a:ext>
            </a:extLst>
          </p:cNvPr>
          <p:cNvSpPr/>
          <p:nvPr/>
        </p:nvSpPr>
        <p:spPr>
          <a:xfrm>
            <a:off x="696097" y="5138003"/>
            <a:ext cx="1403453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Hộp bút </a:t>
            </a: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A0AE6041-881F-B90A-BFF3-F797992CE15E}"/>
              </a:ext>
            </a:extLst>
          </p:cNvPr>
          <p:cNvSpPr/>
          <p:nvPr/>
        </p:nvSpPr>
        <p:spPr>
          <a:xfrm>
            <a:off x="4188939" y="5156686"/>
            <a:ext cx="1403453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/>
              <a:t>Vở học sinh </a:t>
            </a:r>
          </a:p>
        </p:txBody>
      </p:sp>
      <p:sp>
        <p:nvSpPr>
          <p:cNvPr id="12" name="Mũi tên: Phải 11">
            <a:extLst>
              <a:ext uri="{FF2B5EF4-FFF2-40B4-BE49-F238E27FC236}">
                <a16:creationId xmlns:a16="http://schemas.microsoft.com/office/drawing/2014/main" id="{B962DED1-07DC-793E-38FC-AC7518D22F75}"/>
              </a:ext>
            </a:extLst>
          </p:cNvPr>
          <p:cNvSpPr/>
          <p:nvPr/>
        </p:nvSpPr>
        <p:spPr>
          <a:xfrm>
            <a:off x="8241404" y="5156686"/>
            <a:ext cx="1403453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/>
              <a:t>Balo</a:t>
            </a:r>
            <a:r>
              <a:rPr lang="vi-V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6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7EB546-5A5D-C6EF-7F88-DAF72FA8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6B38E7C7-6FBB-5435-36B0-BE88B7107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086897" cy="6942693"/>
          </a:xfrm>
        </p:spPr>
      </p:pic>
    </p:spTree>
    <p:extLst>
      <p:ext uri="{BB962C8B-B14F-4D97-AF65-F5344CB8AC3E}">
        <p14:creationId xmlns:p14="http://schemas.microsoft.com/office/powerpoint/2010/main" val="16565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27C8-0CE7-D046-3AB2-A820D547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6BEF8-4526-CDD2-6E7B-6EF723603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21EC2-79C3-094A-B7BE-BC4F8E66E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512" y="163604"/>
            <a:ext cx="6356459" cy="6530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07AF0-32CA-5637-85F0-9D063896D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7" y="163604"/>
            <a:ext cx="5176015" cy="65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E53F81-14B9-3508-5548-B47B5E8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18F73B2-155E-4B0F-0966-3EEE5782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C572898-8BCD-27C2-8E00-49A8A445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1302364" cy="38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A3365-CE4C-04F7-5C03-5EB74EB43906}"/>
              </a:ext>
            </a:extLst>
          </p:cNvPr>
          <p:cNvSpPr txBox="1"/>
          <p:nvPr/>
        </p:nvSpPr>
        <p:spPr>
          <a:xfrm>
            <a:off x="-570565" y="874455"/>
            <a:ext cx="7173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 w="2413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Tạm biệt!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 w="2413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Hẹn gặp lại</a:t>
            </a:r>
            <a:endParaRPr kumimoji="0" lang="vi-VN" sz="1400" b="0" i="0" u="none" strike="noStrike" kern="1200" cap="none" spc="0" normalizeH="0" baseline="0" noProof="0">
              <a:ln w="2413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5D77-CD95-0BBA-1179-AA5F1F44A072}"/>
              </a:ext>
            </a:extLst>
          </p:cNvPr>
          <p:cNvSpPr txBox="1"/>
          <p:nvPr/>
        </p:nvSpPr>
        <p:spPr>
          <a:xfrm>
            <a:off x="-211902" y="876551"/>
            <a:ext cx="64563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Tạm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biệt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F19E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!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Hẹn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gặp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" sz="8000" b="0" i="0" u="none" strike="noStrike" kern="1200" cap="none" spc="0" normalizeH="0" baseline="0" noProof="0">
                <a:ln w="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lại</a:t>
            </a: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9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3C0666-FFA8-C42D-BEE7-5A00DCD272FB}"/>
              </a:ext>
            </a:extLst>
          </p:cNvPr>
          <p:cNvGrpSpPr/>
          <p:nvPr/>
        </p:nvGrpSpPr>
        <p:grpSpPr>
          <a:xfrm>
            <a:off x="1966120" y="247810"/>
            <a:ext cx="8502870" cy="1862048"/>
            <a:chOff x="462454" y="3429000"/>
            <a:chExt cx="8502870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5C03CA-17DA-ABEB-E25F-81250CBA3312}"/>
                </a:ext>
              </a:extLst>
            </p:cNvPr>
            <p:cNvSpPr txBox="1"/>
            <p:nvPr/>
          </p:nvSpPr>
          <p:spPr>
            <a:xfrm>
              <a:off x="462454" y="3429000"/>
              <a:ext cx="85028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KHỞI ĐỘNG</a:t>
              </a:r>
              <a:endParaRPr kumimoji="0" lang="vi-VN" sz="115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04D547-C2C8-5AB6-DF49-F40D22080003}"/>
                </a:ext>
              </a:extLst>
            </p:cNvPr>
            <p:cNvSpPr txBox="1"/>
            <p:nvPr/>
          </p:nvSpPr>
          <p:spPr>
            <a:xfrm>
              <a:off x="462454" y="3429000"/>
              <a:ext cx="813500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51C3F9">
                      <a:lumMod val="75000"/>
                    </a:srgbClr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KHỞI ĐỘNG</a:t>
              </a:r>
              <a:endPara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7229FC2-75A3-033C-F1A3-45FB2B9BB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48" b="90739" l="15675" r="90631">
                        <a14:foregroundMark x1="43624" y1="90647" x2="43624" y2="90647"/>
                        <a14:backgroundMark x1="24161" y1="30935" x2="16779" y2="30216"/>
                        <a14:backgroundMark x1="15436" y1="26619" x2="55034" y2="20863"/>
                        <a14:backgroundMark x1="55034" y1="20863" x2="85235" y2="41727"/>
                        <a14:backgroundMark x1="74497" y1="40288" x2="77852" y2="43165"/>
                        <a14:backgroundMark x1="84564" y1="35252" x2="87248" y2="48921"/>
                        <a14:backgroundMark x1="77852" y1="36691" x2="83221" y2="52518"/>
                        <a14:backgroundMark x1="16779" y1="34532" x2="16107" y2="47482"/>
                        <a14:backgroundMark x1="76510" y1="36691" x2="79866" y2="50360"/>
                      </a14:backgroundRemoval>
                    </a14:imgEffect>
                  </a14:imgLayer>
                </a14:imgProps>
              </a:ext>
            </a:extLst>
          </a:blip>
          <a:srcRect l="6306" t="7387"/>
          <a:stretch/>
        </p:blipFill>
        <p:spPr>
          <a:xfrm>
            <a:off x="3815256" y="492603"/>
            <a:ext cx="1390833" cy="12825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876FFD-388B-8DEA-B792-60A4044E9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48" b="90739" l="15675" r="90631">
                        <a14:foregroundMark x1="43624" y1="90647" x2="43624" y2="90647"/>
                        <a14:backgroundMark x1="24161" y1="30935" x2="16779" y2="30216"/>
                        <a14:backgroundMark x1="15436" y1="26619" x2="55034" y2="20863"/>
                        <a14:backgroundMark x1="55034" y1="20863" x2="85235" y2="41727"/>
                        <a14:backgroundMark x1="74497" y1="40288" x2="77852" y2="43165"/>
                        <a14:backgroundMark x1="84564" y1="35252" x2="87248" y2="48921"/>
                        <a14:backgroundMark x1="77852" y1="36691" x2="83221" y2="52518"/>
                        <a14:backgroundMark x1="16779" y1="34532" x2="16107" y2="47482"/>
                        <a14:backgroundMark x1="76510" y1="36691" x2="79866" y2="50360"/>
                      </a14:backgroundRemoval>
                    </a14:imgEffect>
                  </a14:imgLayer>
                </a14:imgProps>
              </a:ext>
            </a:extLst>
          </a:blip>
          <a:srcRect l="6306" t="7387"/>
          <a:stretch/>
        </p:blipFill>
        <p:spPr>
          <a:xfrm>
            <a:off x="6566187" y="492603"/>
            <a:ext cx="1390833" cy="12825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32" presetClass="emph" presetSubtype="0" repeatCount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32" presetClass="emph" presetSubtype="0" repeatCount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151476" y="865339"/>
            <a:ext cx="8483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/>
              </a:rPr>
              <a:t>Cái gì thường vẫn để đo</a:t>
            </a:r>
          </a:p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/>
              </a:rPr>
              <a:t>Giúp anh học trò kẻ vẽ thường xuyên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7856781" y="4873623"/>
            <a:ext cx="3261271" cy="1217123"/>
          </a:xfrm>
          <a:custGeom>
            <a:avLst/>
            <a:gdLst>
              <a:gd name="connsiteX0" fmla="*/ 0 w 3261271"/>
              <a:gd name="connsiteY0" fmla="*/ 202858 h 1217123"/>
              <a:gd name="connsiteX1" fmla="*/ 202858 w 3261271"/>
              <a:gd name="connsiteY1" fmla="*/ 0 h 1217123"/>
              <a:gd name="connsiteX2" fmla="*/ 773969 w 3261271"/>
              <a:gd name="connsiteY2" fmla="*/ 0 h 1217123"/>
              <a:gd name="connsiteX3" fmla="*/ 1316524 w 3261271"/>
              <a:gd name="connsiteY3" fmla="*/ 0 h 1217123"/>
              <a:gd name="connsiteX4" fmla="*/ 1830524 w 3261271"/>
              <a:gd name="connsiteY4" fmla="*/ 0 h 1217123"/>
              <a:gd name="connsiteX5" fmla="*/ 2315969 w 3261271"/>
              <a:gd name="connsiteY5" fmla="*/ 0 h 1217123"/>
              <a:gd name="connsiteX6" fmla="*/ 3058413 w 3261271"/>
              <a:gd name="connsiteY6" fmla="*/ 0 h 1217123"/>
              <a:gd name="connsiteX7" fmla="*/ 3261271 w 3261271"/>
              <a:gd name="connsiteY7" fmla="*/ 202858 h 1217123"/>
              <a:gd name="connsiteX8" fmla="*/ 3261271 w 3261271"/>
              <a:gd name="connsiteY8" fmla="*/ 584219 h 1217123"/>
              <a:gd name="connsiteX9" fmla="*/ 3261271 w 3261271"/>
              <a:gd name="connsiteY9" fmla="*/ 1014265 h 1217123"/>
              <a:gd name="connsiteX10" fmla="*/ 3058413 w 3261271"/>
              <a:gd name="connsiteY10" fmla="*/ 1217123 h 1217123"/>
              <a:gd name="connsiteX11" fmla="*/ 2430191 w 3261271"/>
              <a:gd name="connsiteY11" fmla="*/ 1217123 h 1217123"/>
              <a:gd name="connsiteX12" fmla="*/ 1887635 w 3261271"/>
              <a:gd name="connsiteY12" fmla="*/ 1217123 h 1217123"/>
              <a:gd name="connsiteX13" fmla="*/ 1259413 w 3261271"/>
              <a:gd name="connsiteY13" fmla="*/ 1217123 h 1217123"/>
              <a:gd name="connsiteX14" fmla="*/ 773969 w 3261271"/>
              <a:gd name="connsiteY14" fmla="*/ 1217123 h 1217123"/>
              <a:gd name="connsiteX15" fmla="*/ 202858 w 3261271"/>
              <a:gd name="connsiteY15" fmla="*/ 1217123 h 1217123"/>
              <a:gd name="connsiteX16" fmla="*/ 0 w 3261271"/>
              <a:gd name="connsiteY16" fmla="*/ 1014265 h 1217123"/>
              <a:gd name="connsiteX17" fmla="*/ 0 w 3261271"/>
              <a:gd name="connsiteY17" fmla="*/ 632904 h 1217123"/>
              <a:gd name="connsiteX18" fmla="*/ 0 w 3261271"/>
              <a:gd name="connsiteY18" fmla="*/ 202858 h 12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1271" h="1217123" fill="none" extrusionOk="0">
                <a:moveTo>
                  <a:pt x="0" y="202858"/>
                </a:moveTo>
                <a:cubicBezTo>
                  <a:pt x="-3190" y="84612"/>
                  <a:pt x="89806" y="3627"/>
                  <a:pt x="202858" y="0"/>
                </a:cubicBezTo>
                <a:cubicBezTo>
                  <a:pt x="393729" y="1756"/>
                  <a:pt x="615667" y="-2899"/>
                  <a:pt x="773969" y="0"/>
                </a:cubicBezTo>
                <a:cubicBezTo>
                  <a:pt x="932271" y="2899"/>
                  <a:pt x="1164906" y="425"/>
                  <a:pt x="1316524" y="0"/>
                </a:cubicBezTo>
                <a:cubicBezTo>
                  <a:pt x="1468142" y="-425"/>
                  <a:pt x="1591844" y="23514"/>
                  <a:pt x="1830524" y="0"/>
                </a:cubicBezTo>
                <a:cubicBezTo>
                  <a:pt x="2069204" y="-23514"/>
                  <a:pt x="2202262" y="15591"/>
                  <a:pt x="2315969" y="0"/>
                </a:cubicBezTo>
                <a:cubicBezTo>
                  <a:pt x="2429677" y="-15591"/>
                  <a:pt x="2792596" y="17728"/>
                  <a:pt x="3058413" y="0"/>
                </a:cubicBezTo>
                <a:cubicBezTo>
                  <a:pt x="3149350" y="-3992"/>
                  <a:pt x="3274954" y="98332"/>
                  <a:pt x="3261271" y="202858"/>
                </a:cubicBezTo>
                <a:cubicBezTo>
                  <a:pt x="3243156" y="279902"/>
                  <a:pt x="3268963" y="396693"/>
                  <a:pt x="3261271" y="584219"/>
                </a:cubicBezTo>
                <a:cubicBezTo>
                  <a:pt x="3253579" y="771745"/>
                  <a:pt x="3281752" y="874638"/>
                  <a:pt x="3261271" y="1014265"/>
                </a:cubicBezTo>
                <a:cubicBezTo>
                  <a:pt x="3279814" y="1134370"/>
                  <a:pt x="3170645" y="1198018"/>
                  <a:pt x="3058413" y="1217123"/>
                </a:cubicBezTo>
                <a:cubicBezTo>
                  <a:pt x="2748812" y="1242953"/>
                  <a:pt x="2742981" y="1219587"/>
                  <a:pt x="2430191" y="1217123"/>
                </a:cubicBezTo>
                <a:cubicBezTo>
                  <a:pt x="2117401" y="1214659"/>
                  <a:pt x="2132418" y="1198579"/>
                  <a:pt x="1887635" y="1217123"/>
                </a:cubicBezTo>
                <a:cubicBezTo>
                  <a:pt x="1642852" y="1235667"/>
                  <a:pt x="1387027" y="1242708"/>
                  <a:pt x="1259413" y="1217123"/>
                </a:cubicBezTo>
                <a:cubicBezTo>
                  <a:pt x="1131799" y="1191538"/>
                  <a:pt x="987222" y="1218078"/>
                  <a:pt x="773969" y="1217123"/>
                </a:cubicBezTo>
                <a:cubicBezTo>
                  <a:pt x="560716" y="1216168"/>
                  <a:pt x="349146" y="1234259"/>
                  <a:pt x="202858" y="1217123"/>
                </a:cubicBezTo>
                <a:cubicBezTo>
                  <a:pt x="81582" y="1212395"/>
                  <a:pt x="-2438" y="1128014"/>
                  <a:pt x="0" y="1014265"/>
                </a:cubicBezTo>
                <a:cubicBezTo>
                  <a:pt x="-8205" y="926896"/>
                  <a:pt x="-10747" y="776277"/>
                  <a:pt x="0" y="632904"/>
                </a:cubicBezTo>
                <a:cubicBezTo>
                  <a:pt x="10747" y="489531"/>
                  <a:pt x="-3461" y="417859"/>
                  <a:pt x="0" y="202858"/>
                </a:cubicBezTo>
                <a:close/>
              </a:path>
              <a:path w="3261271" h="1217123" stroke="0" extrusionOk="0">
                <a:moveTo>
                  <a:pt x="0" y="202858"/>
                </a:moveTo>
                <a:cubicBezTo>
                  <a:pt x="-11867" y="86874"/>
                  <a:pt x="99962" y="-9635"/>
                  <a:pt x="202858" y="0"/>
                </a:cubicBezTo>
                <a:cubicBezTo>
                  <a:pt x="314027" y="21825"/>
                  <a:pt x="534932" y="15080"/>
                  <a:pt x="716858" y="0"/>
                </a:cubicBezTo>
                <a:cubicBezTo>
                  <a:pt x="898784" y="-15080"/>
                  <a:pt x="959680" y="22279"/>
                  <a:pt x="1202302" y="0"/>
                </a:cubicBezTo>
                <a:cubicBezTo>
                  <a:pt x="1444924" y="-22279"/>
                  <a:pt x="1478146" y="16886"/>
                  <a:pt x="1744858" y="0"/>
                </a:cubicBezTo>
                <a:cubicBezTo>
                  <a:pt x="2011570" y="-16886"/>
                  <a:pt x="2049010" y="-21457"/>
                  <a:pt x="2344524" y="0"/>
                </a:cubicBezTo>
                <a:cubicBezTo>
                  <a:pt x="2640038" y="21457"/>
                  <a:pt x="2783308" y="-525"/>
                  <a:pt x="3058413" y="0"/>
                </a:cubicBezTo>
                <a:cubicBezTo>
                  <a:pt x="3177705" y="16621"/>
                  <a:pt x="3253134" y="109031"/>
                  <a:pt x="3261271" y="202858"/>
                </a:cubicBezTo>
                <a:cubicBezTo>
                  <a:pt x="3262579" y="307793"/>
                  <a:pt x="3276396" y="493109"/>
                  <a:pt x="3261271" y="608562"/>
                </a:cubicBezTo>
                <a:cubicBezTo>
                  <a:pt x="3246146" y="724015"/>
                  <a:pt x="3280488" y="825054"/>
                  <a:pt x="3261271" y="1014265"/>
                </a:cubicBezTo>
                <a:cubicBezTo>
                  <a:pt x="3270217" y="1104391"/>
                  <a:pt x="3175142" y="1214284"/>
                  <a:pt x="3058413" y="1217123"/>
                </a:cubicBezTo>
                <a:cubicBezTo>
                  <a:pt x="2800249" y="1207744"/>
                  <a:pt x="2712449" y="1194769"/>
                  <a:pt x="2430191" y="1217123"/>
                </a:cubicBezTo>
                <a:cubicBezTo>
                  <a:pt x="2147933" y="1239477"/>
                  <a:pt x="2122429" y="1200431"/>
                  <a:pt x="1887635" y="1217123"/>
                </a:cubicBezTo>
                <a:cubicBezTo>
                  <a:pt x="1652841" y="1233815"/>
                  <a:pt x="1567562" y="1209187"/>
                  <a:pt x="1345080" y="1217123"/>
                </a:cubicBezTo>
                <a:cubicBezTo>
                  <a:pt x="1122598" y="1225059"/>
                  <a:pt x="1023372" y="1232645"/>
                  <a:pt x="802525" y="1217123"/>
                </a:cubicBezTo>
                <a:cubicBezTo>
                  <a:pt x="581679" y="1201601"/>
                  <a:pt x="454631" y="1243099"/>
                  <a:pt x="202858" y="1217123"/>
                </a:cubicBezTo>
                <a:cubicBezTo>
                  <a:pt x="104849" y="1192970"/>
                  <a:pt x="5434" y="1143403"/>
                  <a:pt x="0" y="1014265"/>
                </a:cubicBezTo>
                <a:cubicBezTo>
                  <a:pt x="-14940" y="853490"/>
                  <a:pt x="9703" y="801018"/>
                  <a:pt x="0" y="592333"/>
                </a:cubicBezTo>
                <a:cubicBezTo>
                  <a:pt x="-9703" y="383648"/>
                  <a:pt x="14353" y="309891"/>
                  <a:pt x="0" y="202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THƯỚC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KẺ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B959CF18-3476-4D6A-B715-B41195A6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67" b="91107" l="3500" r="96750">
                        <a14:foregroundMark x1="5000" y1="75494" x2="7250" y2="91304"/>
                        <a14:foregroundMark x1="3625" y1="78261" x2="4500" y2="78261"/>
                        <a14:foregroundMark x1="88625" y1="10277" x2="92500" y2="23123"/>
                        <a14:foregroundMark x1="88500" y1="8498" x2="92375" y2="17787"/>
                        <a14:foregroundMark x1="89250" y1="2964" x2="92375" y2="11858"/>
                        <a14:foregroundMark x1="95500" y1="17984" x2="96750" y2="19565"/>
                        <a14:foregroundMark x1="96375" y1="20751" x2="96375" y2="20751"/>
                        <a14:foregroundMark x1="41625" y1="47233" x2="58375" y2="48617"/>
                        <a14:foregroundMark x1="41625" y1="51581" x2="44750" y2="51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02" y="2484167"/>
            <a:ext cx="5626885" cy="35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prstClr val="black"/>
                </a:solidFill>
                <a:latin typeface="Calibri" panose="020F0502020204030204"/>
              </a:rPr>
              <a:t>Vừa mềm, vừa bé bỏng thôi</a:t>
            </a:r>
          </a:p>
          <a:p>
            <a:pPr lvl="0" algn="ctr"/>
            <a:r>
              <a:rPr lang="vi-VN" sz="4000" b="1">
                <a:solidFill>
                  <a:prstClr val="black"/>
                </a:solidFill>
                <a:latin typeface="Calibri" panose="020F0502020204030204"/>
              </a:rPr>
              <a:t>Mà làm sạch vết </a:t>
            </a:r>
            <a:r>
              <a:rPr lang="en-US" sz="4000" b="1">
                <a:solidFill>
                  <a:prstClr val="black"/>
                </a:solidFill>
                <a:latin typeface="Calibri" panose="020F0502020204030204"/>
              </a:rPr>
              <a:t>chì rơi</a:t>
            </a:r>
            <a:r>
              <a:rPr lang="vi-VN" sz="4000" b="1">
                <a:solidFill>
                  <a:prstClr val="black"/>
                </a:solidFill>
                <a:latin typeface="Calibri" panose="020F0502020204030204"/>
              </a:rPr>
              <a:t> mới tài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7856781" y="4873623"/>
            <a:ext cx="3261271" cy="1217123"/>
          </a:xfrm>
          <a:custGeom>
            <a:avLst/>
            <a:gdLst>
              <a:gd name="connsiteX0" fmla="*/ 0 w 3261271"/>
              <a:gd name="connsiteY0" fmla="*/ 202858 h 1217123"/>
              <a:gd name="connsiteX1" fmla="*/ 202858 w 3261271"/>
              <a:gd name="connsiteY1" fmla="*/ 0 h 1217123"/>
              <a:gd name="connsiteX2" fmla="*/ 773969 w 3261271"/>
              <a:gd name="connsiteY2" fmla="*/ 0 h 1217123"/>
              <a:gd name="connsiteX3" fmla="*/ 1316524 w 3261271"/>
              <a:gd name="connsiteY3" fmla="*/ 0 h 1217123"/>
              <a:gd name="connsiteX4" fmla="*/ 1830524 w 3261271"/>
              <a:gd name="connsiteY4" fmla="*/ 0 h 1217123"/>
              <a:gd name="connsiteX5" fmla="*/ 2315969 w 3261271"/>
              <a:gd name="connsiteY5" fmla="*/ 0 h 1217123"/>
              <a:gd name="connsiteX6" fmla="*/ 3058413 w 3261271"/>
              <a:gd name="connsiteY6" fmla="*/ 0 h 1217123"/>
              <a:gd name="connsiteX7" fmla="*/ 3261271 w 3261271"/>
              <a:gd name="connsiteY7" fmla="*/ 202858 h 1217123"/>
              <a:gd name="connsiteX8" fmla="*/ 3261271 w 3261271"/>
              <a:gd name="connsiteY8" fmla="*/ 584219 h 1217123"/>
              <a:gd name="connsiteX9" fmla="*/ 3261271 w 3261271"/>
              <a:gd name="connsiteY9" fmla="*/ 1014265 h 1217123"/>
              <a:gd name="connsiteX10" fmla="*/ 3058413 w 3261271"/>
              <a:gd name="connsiteY10" fmla="*/ 1217123 h 1217123"/>
              <a:gd name="connsiteX11" fmla="*/ 2430191 w 3261271"/>
              <a:gd name="connsiteY11" fmla="*/ 1217123 h 1217123"/>
              <a:gd name="connsiteX12" fmla="*/ 1887635 w 3261271"/>
              <a:gd name="connsiteY12" fmla="*/ 1217123 h 1217123"/>
              <a:gd name="connsiteX13" fmla="*/ 1259413 w 3261271"/>
              <a:gd name="connsiteY13" fmla="*/ 1217123 h 1217123"/>
              <a:gd name="connsiteX14" fmla="*/ 773969 w 3261271"/>
              <a:gd name="connsiteY14" fmla="*/ 1217123 h 1217123"/>
              <a:gd name="connsiteX15" fmla="*/ 202858 w 3261271"/>
              <a:gd name="connsiteY15" fmla="*/ 1217123 h 1217123"/>
              <a:gd name="connsiteX16" fmla="*/ 0 w 3261271"/>
              <a:gd name="connsiteY16" fmla="*/ 1014265 h 1217123"/>
              <a:gd name="connsiteX17" fmla="*/ 0 w 3261271"/>
              <a:gd name="connsiteY17" fmla="*/ 632904 h 1217123"/>
              <a:gd name="connsiteX18" fmla="*/ 0 w 3261271"/>
              <a:gd name="connsiteY18" fmla="*/ 202858 h 12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1271" h="1217123" fill="none" extrusionOk="0">
                <a:moveTo>
                  <a:pt x="0" y="202858"/>
                </a:moveTo>
                <a:cubicBezTo>
                  <a:pt x="-3190" y="84612"/>
                  <a:pt x="89806" y="3627"/>
                  <a:pt x="202858" y="0"/>
                </a:cubicBezTo>
                <a:cubicBezTo>
                  <a:pt x="393729" y="1756"/>
                  <a:pt x="615667" y="-2899"/>
                  <a:pt x="773969" y="0"/>
                </a:cubicBezTo>
                <a:cubicBezTo>
                  <a:pt x="932271" y="2899"/>
                  <a:pt x="1164906" y="425"/>
                  <a:pt x="1316524" y="0"/>
                </a:cubicBezTo>
                <a:cubicBezTo>
                  <a:pt x="1468142" y="-425"/>
                  <a:pt x="1591844" y="23514"/>
                  <a:pt x="1830524" y="0"/>
                </a:cubicBezTo>
                <a:cubicBezTo>
                  <a:pt x="2069204" y="-23514"/>
                  <a:pt x="2202262" y="15591"/>
                  <a:pt x="2315969" y="0"/>
                </a:cubicBezTo>
                <a:cubicBezTo>
                  <a:pt x="2429677" y="-15591"/>
                  <a:pt x="2792596" y="17728"/>
                  <a:pt x="3058413" y="0"/>
                </a:cubicBezTo>
                <a:cubicBezTo>
                  <a:pt x="3149350" y="-3992"/>
                  <a:pt x="3274954" y="98332"/>
                  <a:pt x="3261271" y="202858"/>
                </a:cubicBezTo>
                <a:cubicBezTo>
                  <a:pt x="3243156" y="279902"/>
                  <a:pt x="3268963" y="396693"/>
                  <a:pt x="3261271" y="584219"/>
                </a:cubicBezTo>
                <a:cubicBezTo>
                  <a:pt x="3253579" y="771745"/>
                  <a:pt x="3281752" y="874638"/>
                  <a:pt x="3261271" y="1014265"/>
                </a:cubicBezTo>
                <a:cubicBezTo>
                  <a:pt x="3279814" y="1134370"/>
                  <a:pt x="3170645" y="1198018"/>
                  <a:pt x="3058413" y="1217123"/>
                </a:cubicBezTo>
                <a:cubicBezTo>
                  <a:pt x="2748812" y="1242953"/>
                  <a:pt x="2742981" y="1219587"/>
                  <a:pt x="2430191" y="1217123"/>
                </a:cubicBezTo>
                <a:cubicBezTo>
                  <a:pt x="2117401" y="1214659"/>
                  <a:pt x="2132418" y="1198579"/>
                  <a:pt x="1887635" y="1217123"/>
                </a:cubicBezTo>
                <a:cubicBezTo>
                  <a:pt x="1642852" y="1235667"/>
                  <a:pt x="1387027" y="1242708"/>
                  <a:pt x="1259413" y="1217123"/>
                </a:cubicBezTo>
                <a:cubicBezTo>
                  <a:pt x="1131799" y="1191538"/>
                  <a:pt x="987222" y="1218078"/>
                  <a:pt x="773969" y="1217123"/>
                </a:cubicBezTo>
                <a:cubicBezTo>
                  <a:pt x="560716" y="1216168"/>
                  <a:pt x="349146" y="1234259"/>
                  <a:pt x="202858" y="1217123"/>
                </a:cubicBezTo>
                <a:cubicBezTo>
                  <a:pt x="81582" y="1212395"/>
                  <a:pt x="-2438" y="1128014"/>
                  <a:pt x="0" y="1014265"/>
                </a:cubicBezTo>
                <a:cubicBezTo>
                  <a:pt x="-8205" y="926896"/>
                  <a:pt x="-10747" y="776277"/>
                  <a:pt x="0" y="632904"/>
                </a:cubicBezTo>
                <a:cubicBezTo>
                  <a:pt x="10747" y="489531"/>
                  <a:pt x="-3461" y="417859"/>
                  <a:pt x="0" y="202858"/>
                </a:cubicBezTo>
                <a:close/>
              </a:path>
              <a:path w="3261271" h="1217123" stroke="0" extrusionOk="0">
                <a:moveTo>
                  <a:pt x="0" y="202858"/>
                </a:moveTo>
                <a:cubicBezTo>
                  <a:pt x="-11867" y="86874"/>
                  <a:pt x="99962" y="-9635"/>
                  <a:pt x="202858" y="0"/>
                </a:cubicBezTo>
                <a:cubicBezTo>
                  <a:pt x="314027" y="21825"/>
                  <a:pt x="534932" y="15080"/>
                  <a:pt x="716858" y="0"/>
                </a:cubicBezTo>
                <a:cubicBezTo>
                  <a:pt x="898784" y="-15080"/>
                  <a:pt x="959680" y="22279"/>
                  <a:pt x="1202302" y="0"/>
                </a:cubicBezTo>
                <a:cubicBezTo>
                  <a:pt x="1444924" y="-22279"/>
                  <a:pt x="1478146" y="16886"/>
                  <a:pt x="1744858" y="0"/>
                </a:cubicBezTo>
                <a:cubicBezTo>
                  <a:pt x="2011570" y="-16886"/>
                  <a:pt x="2049010" y="-21457"/>
                  <a:pt x="2344524" y="0"/>
                </a:cubicBezTo>
                <a:cubicBezTo>
                  <a:pt x="2640038" y="21457"/>
                  <a:pt x="2783308" y="-525"/>
                  <a:pt x="3058413" y="0"/>
                </a:cubicBezTo>
                <a:cubicBezTo>
                  <a:pt x="3177705" y="16621"/>
                  <a:pt x="3253134" y="109031"/>
                  <a:pt x="3261271" y="202858"/>
                </a:cubicBezTo>
                <a:cubicBezTo>
                  <a:pt x="3262579" y="307793"/>
                  <a:pt x="3276396" y="493109"/>
                  <a:pt x="3261271" y="608562"/>
                </a:cubicBezTo>
                <a:cubicBezTo>
                  <a:pt x="3246146" y="724015"/>
                  <a:pt x="3280488" y="825054"/>
                  <a:pt x="3261271" y="1014265"/>
                </a:cubicBezTo>
                <a:cubicBezTo>
                  <a:pt x="3270217" y="1104391"/>
                  <a:pt x="3175142" y="1214284"/>
                  <a:pt x="3058413" y="1217123"/>
                </a:cubicBezTo>
                <a:cubicBezTo>
                  <a:pt x="2800249" y="1207744"/>
                  <a:pt x="2712449" y="1194769"/>
                  <a:pt x="2430191" y="1217123"/>
                </a:cubicBezTo>
                <a:cubicBezTo>
                  <a:pt x="2147933" y="1239477"/>
                  <a:pt x="2122429" y="1200431"/>
                  <a:pt x="1887635" y="1217123"/>
                </a:cubicBezTo>
                <a:cubicBezTo>
                  <a:pt x="1652841" y="1233815"/>
                  <a:pt x="1567562" y="1209187"/>
                  <a:pt x="1345080" y="1217123"/>
                </a:cubicBezTo>
                <a:cubicBezTo>
                  <a:pt x="1122598" y="1225059"/>
                  <a:pt x="1023372" y="1232645"/>
                  <a:pt x="802525" y="1217123"/>
                </a:cubicBezTo>
                <a:cubicBezTo>
                  <a:pt x="581679" y="1201601"/>
                  <a:pt x="454631" y="1243099"/>
                  <a:pt x="202858" y="1217123"/>
                </a:cubicBezTo>
                <a:cubicBezTo>
                  <a:pt x="104849" y="1192970"/>
                  <a:pt x="5434" y="1143403"/>
                  <a:pt x="0" y="1014265"/>
                </a:cubicBezTo>
                <a:cubicBezTo>
                  <a:pt x="-14940" y="853490"/>
                  <a:pt x="9703" y="801018"/>
                  <a:pt x="0" y="592333"/>
                </a:cubicBezTo>
                <a:cubicBezTo>
                  <a:pt x="-9703" y="383648"/>
                  <a:pt x="14353" y="309891"/>
                  <a:pt x="0" y="202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CỤC TẨY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0" name="Picture 2" descr="giá 1k/cục deal 1k Cục tẩy bút chì (gôm) COMPRO, Eraser | Shopee Việt Nam">
            <a:extLst>
              <a:ext uri="{FF2B5EF4-FFF2-40B4-BE49-F238E27FC236}">
                <a16:creationId xmlns:a16="http://schemas.microsoft.com/office/drawing/2014/main" id="{E7405117-62EF-47AE-A5AB-D73D5AD3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3556" r="96000">
                        <a14:foregroundMark x1="8000" y1="55556" x2="7556" y2="68000"/>
                        <a14:foregroundMark x1="5333" y1="63111" x2="9333" y2="68889"/>
                        <a14:foregroundMark x1="84000" y1="39111" x2="90222" y2="42667"/>
                        <a14:foregroundMark x1="91556" y1="33333" x2="94667" y2="38222"/>
                        <a14:foregroundMark x1="91556" y1="29333" x2="95111" y2="33333"/>
                        <a14:foregroundMark x1="94667" y1="26222" x2="95111" y2="28889"/>
                        <a14:foregroundMark x1="94222" y1="26667" x2="96000" y2="32889"/>
                        <a14:foregroundMark x1="4000" y1="63111" x2="5333" y2="66222"/>
                        <a14:foregroundMark x1="3556" y1="63556" x2="14667" y2="68889"/>
                        <a14:foregroundMark x1="62667" y1="46667" x2="67111" y2="47111"/>
                        <a14:foregroundMark x1="79556" y1="32000" x2="86222" y2="32000"/>
                        <a14:foregroundMark x1="88000" y1="32000" x2="90222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52" y="2678519"/>
            <a:ext cx="2847082" cy="28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gì dài một gang tay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4000" b="1">
                <a:solidFill>
                  <a:prstClr val="black"/>
                </a:solidFill>
                <a:latin typeface="Calibri" panose="020F0502020204030204"/>
              </a:rPr>
              <a:t> vẽ em viết ngày ngày ngắn đi?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7856781" y="4873623"/>
            <a:ext cx="3261271" cy="1217123"/>
          </a:xfrm>
          <a:custGeom>
            <a:avLst/>
            <a:gdLst>
              <a:gd name="connsiteX0" fmla="*/ 0 w 3261271"/>
              <a:gd name="connsiteY0" fmla="*/ 202858 h 1217123"/>
              <a:gd name="connsiteX1" fmla="*/ 202858 w 3261271"/>
              <a:gd name="connsiteY1" fmla="*/ 0 h 1217123"/>
              <a:gd name="connsiteX2" fmla="*/ 773969 w 3261271"/>
              <a:gd name="connsiteY2" fmla="*/ 0 h 1217123"/>
              <a:gd name="connsiteX3" fmla="*/ 1316524 w 3261271"/>
              <a:gd name="connsiteY3" fmla="*/ 0 h 1217123"/>
              <a:gd name="connsiteX4" fmla="*/ 1830524 w 3261271"/>
              <a:gd name="connsiteY4" fmla="*/ 0 h 1217123"/>
              <a:gd name="connsiteX5" fmla="*/ 2315969 w 3261271"/>
              <a:gd name="connsiteY5" fmla="*/ 0 h 1217123"/>
              <a:gd name="connsiteX6" fmla="*/ 3058413 w 3261271"/>
              <a:gd name="connsiteY6" fmla="*/ 0 h 1217123"/>
              <a:gd name="connsiteX7" fmla="*/ 3261271 w 3261271"/>
              <a:gd name="connsiteY7" fmla="*/ 202858 h 1217123"/>
              <a:gd name="connsiteX8" fmla="*/ 3261271 w 3261271"/>
              <a:gd name="connsiteY8" fmla="*/ 584219 h 1217123"/>
              <a:gd name="connsiteX9" fmla="*/ 3261271 w 3261271"/>
              <a:gd name="connsiteY9" fmla="*/ 1014265 h 1217123"/>
              <a:gd name="connsiteX10" fmla="*/ 3058413 w 3261271"/>
              <a:gd name="connsiteY10" fmla="*/ 1217123 h 1217123"/>
              <a:gd name="connsiteX11" fmla="*/ 2430191 w 3261271"/>
              <a:gd name="connsiteY11" fmla="*/ 1217123 h 1217123"/>
              <a:gd name="connsiteX12" fmla="*/ 1887635 w 3261271"/>
              <a:gd name="connsiteY12" fmla="*/ 1217123 h 1217123"/>
              <a:gd name="connsiteX13" fmla="*/ 1259413 w 3261271"/>
              <a:gd name="connsiteY13" fmla="*/ 1217123 h 1217123"/>
              <a:gd name="connsiteX14" fmla="*/ 773969 w 3261271"/>
              <a:gd name="connsiteY14" fmla="*/ 1217123 h 1217123"/>
              <a:gd name="connsiteX15" fmla="*/ 202858 w 3261271"/>
              <a:gd name="connsiteY15" fmla="*/ 1217123 h 1217123"/>
              <a:gd name="connsiteX16" fmla="*/ 0 w 3261271"/>
              <a:gd name="connsiteY16" fmla="*/ 1014265 h 1217123"/>
              <a:gd name="connsiteX17" fmla="*/ 0 w 3261271"/>
              <a:gd name="connsiteY17" fmla="*/ 632904 h 1217123"/>
              <a:gd name="connsiteX18" fmla="*/ 0 w 3261271"/>
              <a:gd name="connsiteY18" fmla="*/ 202858 h 12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1271" h="1217123" fill="none" extrusionOk="0">
                <a:moveTo>
                  <a:pt x="0" y="202858"/>
                </a:moveTo>
                <a:cubicBezTo>
                  <a:pt x="-3190" y="84612"/>
                  <a:pt x="89806" y="3627"/>
                  <a:pt x="202858" y="0"/>
                </a:cubicBezTo>
                <a:cubicBezTo>
                  <a:pt x="393729" y="1756"/>
                  <a:pt x="615667" y="-2899"/>
                  <a:pt x="773969" y="0"/>
                </a:cubicBezTo>
                <a:cubicBezTo>
                  <a:pt x="932271" y="2899"/>
                  <a:pt x="1164906" y="425"/>
                  <a:pt x="1316524" y="0"/>
                </a:cubicBezTo>
                <a:cubicBezTo>
                  <a:pt x="1468142" y="-425"/>
                  <a:pt x="1591844" y="23514"/>
                  <a:pt x="1830524" y="0"/>
                </a:cubicBezTo>
                <a:cubicBezTo>
                  <a:pt x="2069204" y="-23514"/>
                  <a:pt x="2202262" y="15591"/>
                  <a:pt x="2315969" y="0"/>
                </a:cubicBezTo>
                <a:cubicBezTo>
                  <a:pt x="2429677" y="-15591"/>
                  <a:pt x="2792596" y="17728"/>
                  <a:pt x="3058413" y="0"/>
                </a:cubicBezTo>
                <a:cubicBezTo>
                  <a:pt x="3149350" y="-3992"/>
                  <a:pt x="3274954" y="98332"/>
                  <a:pt x="3261271" y="202858"/>
                </a:cubicBezTo>
                <a:cubicBezTo>
                  <a:pt x="3243156" y="279902"/>
                  <a:pt x="3268963" y="396693"/>
                  <a:pt x="3261271" y="584219"/>
                </a:cubicBezTo>
                <a:cubicBezTo>
                  <a:pt x="3253579" y="771745"/>
                  <a:pt x="3281752" y="874638"/>
                  <a:pt x="3261271" y="1014265"/>
                </a:cubicBezTo>
                <a:cubicBezTo>
                  <a:pt x="3279814" y="1134370"/>
                  <a:pt x="3170645" y="1198018"/>
                  <a:pt x="3058413" y="1217123"/>
                </a:cubicBezTo>
                <a:cubicBezTo>
                  <a:pt x="2748812" y="1242953"/>
                  <a:pt x="2742981" y="1219587"/>
                  <a:pt x="2430191" y="1217123"/>
                </a:cubicBezTo>
                <a:cubicBezTo>
                  <a:pt x="2117401" y="1214659"/>
                  <a:pt x="2132418" y="1198579"/>
                  <a:pt x="1887635" y="1217123"/>
                </a:cubicBezTo>
                <a:cubicBezTo>
                  <a:pt x="1642852" y="1235667"/>
                  <a:pt x="1387027" y="1242708"/>
                  <a:pt x="1259413" y="1217123"/>
                </a:cubicBezTo>
                <a:cubicBezTo>
                  <a:pt x="1131799" y="1191538"/>
                  <a:pt x="987222" y="1218078"/>
                  <a:pt x="773969" y="1217123"/>
                </a:cubicBezTo>
                <a:cubicBezTo>
                  <a:pt x="560716" y="1216168"/>
                  <a:pt x="349146" y="1234259"/>
                  <a:pt x="202858" y="1217123"/>
                </a:cubicBezTo>
                <a:cubicBezTo>
                  <a:pt x="81582" y="1212395"/>
                  <a:pt x="-2438" y="1128014"/>
                  <a:pt x="0" y="1014265"/>
                </a:cubicBezTo>
                <a:cubicBezTo>
                  <a:pt x="-8205" y="926896"/>
                  <a:pt x="-10747" y="776277"/>
                  <a:pt x="0" y="632904"/>
                </a:cubicBezTo>
                <a:cubicBezTo>
                  <a:pt x="10747" y="489531"/>
                  <a:pt x="-3461" y="417859"/>
                  <a:pt x="0" y="202858"/>
                </a:cubicBezTo>
                <a:close/>
              </a:path>
              <a:path w="3261271" h="1217123" stroke="0" extrusionOk="0">
                <a:moveTo>
                  <a:pt x="0" y="202858"/>
                </a:moveTo>
                <a:cubicBezTo>
                  <a:pt x="-11867" y="86874"/>
                  <a:pt x="99962" y="-9635"/>
                  <a:pt x="202858" y="0"/>
                </a:cubicBezTo>
                <a:cubicBezTo>
                  <a:pt x="314027" y="21825"/>
                  <a:pt x="534932" y="15080"/>
                  <a:pt x="716858" y="0"/>
                </a:cubicBezTo>
                <a:cubicBezTo>
                  <a:pt x="898784" y="-15080"/>
                  <a:pt x="959680" y="22279"/>
                  <a:pt x="1202302" y="0"/>
                </a:cubicBezTo>
                <a:cubicBezTo>
                  <a:pt x="1444924" y="-22279"/>
                  <a:pt x="1478146" y="16886"/>
                  <a:pt x="1744858" y="0"/>
                </a:cubicBezTo>
                <a:cubicBezTo>
                  <a:pt x="2011570" y="-16886"/>
                  <a:pt x="2049010" y="-21457"/>
                  <a:pt x="2344524" y="0"/>
                </a:cubicBezTo>
                <a:cubicBezTo>
                  <a:pt x="2640038" y="21457"/>
                  <a:pt x="2783308" y="-525"/>
                  <a:pt x="3058413" y="0"/>
                </a:cubicBezTo>
                <a:cubicBezTo>
                  <a:pt x="3177705" y="16621"/>
                  <a:pt x="3253134" y="109031"/>
                  <a:pt x="3261271" y="202858"/>
                </a:cubicBezTo>
                <a:cubicBezTo>
                  <a:pt x="3262579" y="307793"/>
                  <a:pt x="3276396" y="493109"/>
                  <a:pt x="3261271" y="608562"/>
                </a:cubicBezTo>
                <a:cubicBezTo>
                  <a:pt x="3246146" y="724015"/>
                  <a:pt x="3280488" y="825054"/>
                  <a:pt x="3261271" y="1014265"/>
                </a:cubicBezTo>
                <a:cubicBezTo>
                  <a:pt x="3270217" y="1104391"/>
                  <a:pt x="3175142" y="1214284"/>
                  <a:pt x="3058413" y="1217123"/>
                </a:cubicBezTo>
                <a:cubicBezTo>
                  <a:pt x="2800249" y="1207744"/>
                  <a:pt x="2712449" y="1194769"/>
                  <a:pt x="2430191" y="1217123"/>
                </a:cubicBezTo>
                <a:cubicBezTo>
                  <a:pt x="2147933" y="1239477"/>
                  <a:pt x="2122429" y="1200431"/>
                  <a:pt x="1887635" y="1217123"/>
                </a:cubicBezTo>
                <a:cubicBezTo>
                  <a:pt x="1652841" y="1233815"/>
                  <a:pt x="1567562" y="1209187"/>
                  <a:pt x="1345080" y="1217123"/>
                </a:cubicBezTo>
                <a:cubicBezTo>
                  <a:pt x="1122598" y="1225059"/>
                  <a:pt x="1023372" y="1232645"/>
                  <a:pt x="802525" y="1217123"/>
                </a:cubicBezTo>
                <a:cubicBezTo>
                  <a:pt x="581679" y="1201601"/>
                  <a:pt x="454631" y="1243099"/>
                  <a:pt x="202858" y="1217123"/>
                </a:cubicBezTo>
                <a:cubicBezTo>
                  <a:pt x="104849" y="1192970"/>
                  <a:pt x="5434" y="1143403"/>
                  <a:pt x="0" y="1014265"/>
                </a:cubicBezTo>
                <a:cubicBezTo>
                  <a:pt x="-14940" y="853490"/>
                  <a:pt x="9703" y="801018"/>
                  <a:pt x="0" y="592333"/>
                </a:cubicBezTo>
                <a:cubicBezTo>
                  <a:pt x="-9703" y="383648"/>
                  <a:pt x="14353" y="309891"/>
                  <a:pt x="0" y="202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BÚT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CHÌ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74" name="Picture 2" descr="Bút chì gỗ 2B Thiên Long GP02 nơi bán giá rẻ nhất tháng 01/2023">
            <a:extLst>
              <a:ext uri="{FF2B5EF4-FFF2-40B4-BE49-F238E27FC236}">
                <a16:creationId xmlns:a16="http://schemas.microsoft.com/office/drawing/2014/main" id="{E73F53E1-5737-4B46-98DA-4DF63FC6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00" b="95600" l="5200" r="94000">
                        <a14:foregroundMark x1="90500" y1="8400" x2="94000" y2="8400"/>
                        <a14:foregroundMark x1="92000" y1="5100" x2="92200" y2="6400"/>
                        <a14:foregroundMark x1="92200" y1="6400" x2="92200" y2="6400"/>
                        <a14:foregroundMark x1="6200" y1="94400" x2="9900" y2="92300"/>
                        <a14:foregroundMark x1="10300" y1="90900" x2="52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69" y="2440767"/>
            <a:ext cx="4166298" cy="41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uiExpand="1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uiExpand="1" build="p"/>
          <p:bldP spid="2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90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thì liền với hai chân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4000" b="1">
                <a:solidFill>
                  <a:prstClr val="black"/>
                </a:solidFill>
                <a:latin typeface="Calibri" panose="020F0502020204030204"/>
              </a:rPr>
              <a:t> làm chân nghỉ, chân quay mới kì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7856781" y="4873623"/>
            <a:ext cx="3261271" cy="1217123"/>
          </a:xfrm>
          <a:custGeom>
            <a:avLst/>
            <a:gdLst>
              <a:gd name="connsiteX0" fmla="*/ 0 w 3261271"/>
              <a:gd name="connsiteY0" fmla="*/ 202858 h 1217123"/>
              <a:gd name="connsiteX1" fmla="*/ 202858 w 3261271"/>
              <a:gd name="connsiteY1" fmla="*/ 0 h 1217123"/>
              <a:gd name="connsiteX2" fmla="*/ 773969 w 3261271"/>
              <a:gd name="connsiteY2" fmla="*/ 0 h 1217123"/>
              <a:gd name="connsiteX3" fmla="*/ 1316524 w 3261271"/>
              <a:gd name="connsiteY3" fmla="*/ 0 h 1217123"/>
              <a:gd name="connsiteX4" fmla="*/ 1830524 w 3261271"/>
              <a:gd name="connsiteY4" fmla="*/ 0 h 1217123"/>
              <a:gd name="connsiteX5" fmla="*/ 2315969 w 3261271"/>
              <a:gd name="connsiteY5" fmla="*/ 0 h 1217123"/>
              <a:gd name="connsiteX6" fmla="*/ 3058413 w 3261271"/>
              <a:gd name="connsiteY6" fmla="*/ 0 h 1217123"/>
              <a:gd name="connsiteX7" fmla="*/ 3261271 w 3261271"/>
              <a:gd name="connsiteY7" fmla="*/ 202858 h 1217123"/>
              <a:gd name="connsiteX8" fmla="*/ 3261271 w 3261271"/>
              <a:gd name="connsiteY8" fmla="*/ 584219 h 1217123"/>
              <a:gd name="connsiteX9" fmla="*/ 3261271 w 3261271"/>
              <a:gd name="connsiteY9" fmla="*/ 1014265 h 1217123"/>
              <a:gd name="connsiteX10" fmla="*/ 3058413 w 3261271"/>
              <a:gd name="connsiteY10" fmla="*/ 1217123 h 1217123"/>
              <a:gd name="connsiteX11" fmla="*/ 2430191 w 3261271"/>
              <a:gd name="connsiteY11" fmla="*/ 1217123 h 1217123"/>
              <a:gd name="connsiteX12" fmla="*/ 1887635 w 3261271"/>
              <a:gd name="connsiteY12" fmla="*/ 1217123 h 1217123"/>
              <a:gd name="connsiteX13" fmla="*/ 1259413 w 3261271"/>
              <a:gd name="connsiteY13" fmla="*/ 1217123 h 1217123"/>
              <a:gd name="connsiteX14" fmla="*/ 773969 w 3261271"/>
              <a:gd name="connsiteY14" fmla="*/ 1217123 h 1217123"/>
              <a:gd name="connsiteX15" fmla="*/ 202858 w 3261271"/>
              <a:gd name="connsiteY15" fmla="*/ 1217123 h 1217123"/>
              <a:gd name="connsiteX16" fmla="*/ 0 w 3261271"/>
              <a:gd name="connsiteY16" fmla="*/ 1014265 h 1217123"/>
              <a:gd name="connsiteX17" fmla="*/ 0 w 3261271"/>
              <a:gd name="connsiteY17" fmla="*/ 632904 h 1217123"/>
              <a:gd name="connsiteX18" fmla="*/ 0 w 3261271"/>
              <a:gd name="connsiteY18" fmla="*/ 202858 h 12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1271" h="1217123" fill="none" extrusionOk="0">
                <a:moveTo>
                  <a:pt x="0" y="202858"/>
                </a:moveTo>
                <a:cubicBezTo>
                  <a:pt x="-3190" y="84612"/>
                  <a:pt x="89806" y="3627"/>
                  <a:pt x="202858" y="0"/>
                </a:cubicBezTo>
                <a:cubicBezTo>
                  <a:pt x="393729" y="1756"/>
                  <a:pt x="615667" y="-2899"/>
                  <a:pt x="773969" y="0"/>
                </a:cubicBezTo>
                <a:cubicBezTo>
                  <a:pt x="932271" y="2899"/>
                  <a:pt x="1164906" y="425"/>
                  <a:pt x="1316524" y="0"/>
                </a:cubicBezTo>
                <a:cubicBezTo>
                  <a:pt x="1468142" y="-425"/>
                  <a:pt x="1591844" y="23514"/>
                  <a:pt x="1830524" y="0"/>
                </a:cubicBezTo>
                <a:cubicBezTo>
                  <a:pt x="2069204" y="-23514"/>
                  <a:pt x="2202262" y="15591"/>
                  <a:pt x="2315969" y="0"/>
                </a:cubicBezTo>
                <a:cubicBezTo>
                  <a:pt x="2429677" y="-15591"/>
                  <a:pt x="2792596" y="17728"/>
                  <a:pt x="3058413" y="0"/>
                </a:cubicBezTo>
                <a:cubicBezTo>
                  <a:pt x="3149350" y="-3992"/>
                  <a:pt x="3274954" y="98332"/>
                  <a:pt x="3261271" y="202858"/>
                </a:cubicBezTo>
                <a:cubicBezTo>
                  <a:pt x="3243156" y="279902"/>
                  <a:pt x="3268963" y="396693"/>
                  <a:pt x="3261271" y="584219"/>
                </a:cubicBezTo>
                <a:cubicBezTo>
                  <a:pt x="3253579" y="771745"/>
                  <a:pt x="3281752" y="874638"/>
                  <a:pt x="3261271" y="1014265"/>
                </a:cubicBezTo>
                <a:cubicBezTo>
                  <a:pt x="3279814" y="1134370"/>
                  <a:pt x="3170645" y="1198018"/>
                  <a:pt x="3058413" y="1217123"/>
                </a:cubicBezTo>
                <a:cubicBezTo>
                  <a:pt x="2748812" y="1242953"/>
                  <a:pt x="2742981" y="1219587"/>
                  <a:pt x="2430191" y="1217123"/>
                </a:cubicBezTo>
                <a:cubicBezTo>
                  <a:pt x="2117401" y="1214659"/>
                  <a:pt x="2132418" y="1198579"/>
                  <a:pt x="1887635" y="1217123"/>
                </a:cubicBezTo>
                <a:cubicBezTo>
                  <a:pt x="1642852" y="1235667"/>
                  <a:pt x="1387027" y="1242708"/>
                  <a:pt x="1259413" y="1217123"/>
                </a:cubicBezTo>
                <a:cubicBezTo>
                  <a:pt x="1131799" y="1191538"/>
                  <a:pt x="987222" y="1218078"/>
                  <a:pt x="773969" y="1217123"/>
                </a:cubicBezTo>
                <a:cubicBezTo>
                  <a:pt x="560716" y="1216168"/>
                  <a:pt x="349146" y="1234259"/>
                  <a:pt x="202858" y="1217123"/>
                </a:cubicBezTo>
                <a:cubicBezTo>
                  <a:pt x="81582" y="1212395"/>
                  <a:pt x="-2438" y="1128014"/>
                  <a:pt x="0" y="1014265"/>
                </a:cubicBezTo>
                <a:cubicBezTo>
                  <a:pt x="-8205" y="926896"/>
                  <a:pt x="-10747" y="776277"/>
                  <a:pt x="0" y="632904"/>
                </a:cubicBezTo>
                <a:cubicBezTo>
                  <a:pt x="10747" y="489531"/>
                  <a:pt x="-3461" y="417859"/>
                  <a:pt x="0" y="202858"/>
                </a:cubicBezTo>
                <a:close/>
              </a:path>
              <a:path w="3261271" h="1217123" stroke="0" extrusionOk="0">
                <a:moveTo>
                  <a:pt x="0" y="202858"/>
                </a:moveTo>
                <a:cubicBezTo>
                  <a:pt x="-11867" y="86874"/>
                  <a:pt x="99962" y="-9635"/>
                  <a:pt x="202858" y="0"/>
                </a:cubicBezTo>
                <a:cubicBezTo>
                  <a:pt x="314027" y="21825"/>
                  <a:pt x="534932" y="15080"/>
                  <a:pt x="716858" y="0"/>
                </a:cubicBezTo>
                <a:cubicBezTo>
                  <a:pt x="898784" y="-15080"/>
                  <a:pt x="959680" y="22279"/>
                  <a:pt x="1202302" y="0"/>
                </a:cubicBezTo>
                <a:cubicBezTo>
                  <a:pt x="1444924" y="-22279"/>
                  <a:pt x="1478146" y="16886"/>
                  <a:pt x="1744858" y="0"/>
                </a:cubicBezTo>
                <a:cubicBezTo>
                  <a:pt x="2011570" y="-16886"/>
                  <a:pt x="2049010" y="-21457"/>
                  <a:pt x="2344524" y="0"/>
                </a:cubicBezTo>
                <a:cubicBezTo>
                  <a:pt x="2640038" y="21457"/>
                  <a:pt x="2783308" y="-525"/>
                  <a:pt x="3058413" y="0"/>
                </a:cubicBezTo>
                <a:cubicBezTo>
                  <a:pt x="3177705" y="16621"/>
                  <a:pt x="3253134" y="109031"/>
                  <a:pt x="3261271" y="202858"/>
                </a:cubicBezTo>
                <a:cubicBezTo>
                  <a:pt x="3262579" y="307793"/>
                  <a:pt x="3276396" y="493109"/>
                  <a:pt x="3261271" y="608562"/>
                </a:cubicBezTo>
                <a:cubicBezTo>
                  <a:pt x="3246146" y="724015"/>
                  <a:pt x="3280488" y="825054"/>
                  <a:pt x="3261271" y="1014265"/>
                </a:cubicBezTo>
                <a:cubicBezTo>
                  <a:pt x="3270217" y="1104391"/>
                  <a:pt x="3175142" y="1214284"/>
                  <a:pt x="3058413" y="1217123"/>
                </a:cubicBezTo>
                <a:cubicBezTo>
                  <a:pt x="2800249" y="1207744"/>
                  <a:pt x="2712449" y="1194769"/>
                  <a:pt x="2430191" y="1217123"/>
                </a:cubicBezTo>
                <a:cubicBezTo>
                  <a:pt x="2147933" y="1239477"/>
                  <a:pt x="2122429" y="1200431"/>
                  <a:pt x="1887635" y="1217123"/>
                </a:cubicBezTo>
                <a:cubicBezTo>
                  <a:pt x="1652841" y="1233815"/>
                  <a:pt x="1567562" y="1209187"/>
                  <a:pt x="1345080" y="1217123"/>
                </a:cubicBezTo>
                <a:cubicBezTo>
                  <a:pt x="1122598" y="1225059"/>
                  <a:pt x="1023372" y="1232645"/>
                  <a:pt x="802525" y="1217123"/>
                </a:cubicBezTo>
                <a:cubicBezTo>
                  <a:pt x="581679" y="1201601"/>
                  <a:pt x="454631" y="1243099"/>
                  <a:pt x="202858" y="1217123"/>
                </a:cubicBezTo>
                <a:cubicBezTo>
                  <a:pt x="104849" y="1192970"/>
                  <a:pt x="5434" y="1143403"/>
                  <a:pt x="0" y="1014265"/>
                </a:cubicBezTo>
                <a:cubicBezTo>
                  <a:pt x="-14940" y="853490"/>
                  <a:pt x="9703" y="801018"/>
                  <a:pt x="0" y="592333"/>
                </a:cubicBezTo>
                <a:cubicBezTo>
                  <a:pt x="-9703" y="383648"/>
                  <a:pt x="14353" y="309891"/>
                  <a:pt x="0" y="202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COM-PA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098" name="Picture 2" descr="Lịch sử giá Compa hồng hà 3215 cập nhật 1/2023 - BeeCost">
            <a:extLst>
              <a:ext uri="{FF2B5EF4-FFF2-40B4-BE49-F238E27FC236}">
                <a16:creationId xmlns:a16="http://schemas.microsoft.com/office/drawing/2014/main" id="{A1B0DDD5-E7C9-4170-AB60-FEE0BB9F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625" l="8438" r="92188">
                        <a14:foregroundMark x1="85469" y1="62031" x2="88281" y2="68750"/>
                        <a14:foregroundMark x1="90469" y1="65000" x2="92188" y2="68125"/>
                        <a14:foregroundMark x1="90938" y1="67813" x2="92188" y2="69844"/>
                        <a14:foregroundMark x1="57344" y1="88125" x2="60000" y2="90625"/>
                        <a14:foregroundMark x1="8594" y1="5938" x2="11406" y2="10156"/>
                        <a14:foregroundMark x1="8438" y1="8281" x2="10625" y2="1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81" y="2805255"/>
            <a:ext cx="3883776" cy="38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uiExpand="1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uiExpand="1" build="p"/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90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phải bò, không phải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>
                <a:solidFill>
                  <a:prstClr val="black"/>
                </a:solidFill>
                <a:latin typeface="Calibri" panose="020F0502020204030204"/>
              </a:rPr>
              <a:t>Uống</a:t>
            </a:r>
            <a:r>
              <a:rPr lang="en-US" sz="4000" b="1">
                <a:solidFill>
                  <a:prstClr val="black"/>
                </a:solidFill>
                <a:latin typeface="Calibri" panose="020F0502020204030204"/>
              </a:rPr>
              <a:t> nước ao sâu, lên cày ruộng cạn?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7856781" y="4873623"/>
            <a:ext cx="3261271" cy="1217123"/>
          </a:xfrm>
          <a:custGeom>
            <a:avLst/>
            <a:gdLst>
              <a:gd name="connsiteX0" fmla="*/ 0 w 3261271"/>
              <a:gd name="connsiteY0" fmla="*/ 202858 h 1217123"/>
              <a:gd name="connsiteX1" fmla="*/ 202858 w 3261271"/>
              <a:gd name="connsiteY1" fmla="*/ 0 h 1217123"/>
              <a:gd name="connsiteX2" fmla="*/ 773969 w 3261271"/>
              <a:gd name="connsiteY2" fmla="*/ 0 h 1217123"/>
              <a:gd name="connsiteX3" fmla="*/ 1316524 w 3261271"/>
              <a:gd name="connsiteY3" fmla="*/ 0 h 1217123"/>
              <a:gd name="connsiteX4" fmla="*/ 1830524 w 3261271"/>
              <a:gd name="connsiteY4" fmla="*/ 0 h 1217123"/>
              <a:gd name="connsiteX5" fmla="*/ 2315969 w 3261271"/>
              <a:gd name="connsiteY5" fmla="*/ 0 h 1217123"/>
              <a:gd name="connsiteX6" fmla="*/ 3058413 w 3261271"/>
              <a:gd name="connsiteY6" fmla="*/ 0 h 1217123"/>
              <a:gd name="connsiteX7" fmla="*/ 3261271 w 3261271"/>
              <a:gd name="connsiteY7" fmla="*/ 202858 h 1217123"/>
              <a:gd name="connsiteX8" fmla="*/ 3261271 w 3261271"/>
              <a:gd name="connsiteY8" fmla="*/ 584219 h 1217123"/>
              <a:gd name="connsiteX9" fmla="*/ 3261271 w 3261271"/>
              <a:gd name="connsiteY9" fmla="*/ 1014265 h 1217123"/>
              <a:gd name="connsiteX10" fmla="*/ 3058413 w 3261271"/>
              <a:gd name="connsiteY10" fmla="*/ 1217123 h 1217123"/>
              <a:gd name="connsiteX11" fmla="*/ 2430191 w 3261271"/>
              <a:gd name="connsiteY11" fmla="*/ 1217123 h 1217123"/>
              <a:gd name="connsiteX12" fmla="*/ 1887635 w 3261271"/>
              <a:gd name="connsiteY12" fmla="*/ 1217123 h 1217123"/>
              <a:gd name="connsiteX13" fmla="*/ 1259413 w 3261271"/>
              <a:gd name="connsiteY13" fmla="*/ 1217123 h 1217123"/>
              <a:gd name="connsiteX14" fmla="*/ 773969 w 3261271"/>
              <a:gd name="connsiteY14" fmla="*/ 1217123 h 1217123"/>
              <a:gd name="connsiteX15" fmla="*/ 202858 w 3261271"/>
              <a:gd name="connsiteY15" fmla="*/ 1217123 h 1217123"/>
              <a:gd name="connsiteX16" fmla="*/ 0 w 3261271"/>
              <a:gd name="connsiteY16" fmla="*/ 1014265 h 1217123"/>
              <a:gd name="connsiteX17" fmla="*/ 0 w 3261271"/>
              <a:gd name="connsiteY17" fmla="*/ 632904 h 1217123"/>
              <a:gd name="connsiteX18" fmla="*/ 0 w 3261271"/>
              <a:gd name="connsiteY18" fmla="*/ 202858 h 12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1271" h="1217123" fill="none" extrusionOk="0">
                <a:moveTo>
                  <a:pt x="0" y="202858"/>
                </a:moveTo>
                <a:cubicBezTo>
                  <a:pt x="-3190" y="84612"/>
                  <a:pt x="89806" y="3627"/>
                  <a:pt x="202858" y="0"/>
                </a:cubicBezTo>
                <a:cubicBezTo>
                  <a:pt x="393729" y="1756"/>
                  <a:pt x="615667" y="-2899"/>
                  <a:pt x="773969" y="0"/>
                </a:cubicBezTo>
                <a:cubicBezTo>
                  <a:pt x="932271" y="2899"/>
                  <a:pt x="1164906" y="425"/>
                  <a:pt x="1316524" y="0"/>
                </a:cubicBezTo>
                <a:cubicBezTo>
                  <a:pt x="1468142" y="-425"/>
                  <a:pt x="1591844" y="23514"/>
                  <a:pt x="1830524" y="0"/>
                </a:cubicBezTo>
                <a:cubicBezTo>
                  <a:pt x="2069204" y="-23514"/>
                  <a:pt x="2202262" y="15591"/>
                  <a:pt x="2315969" y="0"/>
                </a:cubicBezTo>
                <a:cubicBezTo>
                  <a:pt x="2429677" y="-15591"/>
                  <a:pt x="2792596" y="17728"/>
                  <a:pt x="3058413" y="0"/>
                </a:cubicBezTo>
                <a:cubicBezTo>
                  <a:pt x="3149350" y="-3992"/>
                  <a:pt x="3274954" y="98332"/>
                  <a:pt x="3261271" y="202858"/>
                </a:cubicBezTo>
                <a:cubicBezTo>
                  <a:pt x="3243156" y="279902"/>
                  <a:pt x="3268963" y="396693"/>
                  <a:pt x="3261271" y="584219"/>
                </a:cubicBezTo>
                <a:cubicBezTo>
                  <a:pt x="3253579" y="771745"/>
                  <a:pt x="3281752" y="874638"/>
                  <a:pt x="3261271" y="1014265"/>
                </a:cubicBezTo>
                <a:cubicBezTo>
                  <a:pt x="3279814" y="1134370"/>
                  <a:pt x="3170645" y="1198018"/>
                  <a:pt x="3058413" y="1217123"/>
                </a:cubicBezTo>
                <a:cubicBezTo>
                  <a:pt x="2748812" y="1242953"/>
                  <a:pt x="2742981" y="1219587"/>
                  <a:pt x="2430191" y="1217123"/>
                </a:cubicBezTo>
                <a:cubicBezTo>
                  <a:pt x="2117401" y="1214659"/>
                  <a:pt x="2132418" y="1198579"/>
                  <a:pt x="1887635" y="1217123"/>
                </a:cubicBezTo>
                <a:cubicBezTo>
                  <a:pt x="1642852" y="1235667"/>
                  <a:pt x="1387027" y="1242708"/>
                  <a:pt x="1259413" y="1217123"/>
                </a:cubicBezTo>
                <a:cubicBezTo>
                  <a:pt x="1131799" y="1191538"/>
                  <a:pt x="987222" y="1218078"/>
                  <a:pt x="773969" y="1217123"/>
                </a:cubicBezTo>
                <a:cubicBezTo>
                  <a:pt x="560716" y="1216168"/>
                  <a:pt x="349146" y="1234259"/>
                  <a:pt x="202858" y="1217123"/>
                </a:cubicBezTo>
                <a:cubicBezTo>
                  <a:pt x="81582" y="1212395"/>
                  <a:pt x="-2438" y="1128014"/>
                  <a:pt x="0" y="1014265"/>
                </a:cubicBezTo>
                <a:cubicBezTo>
                  <a:pt x="-8205" y="926896"/>
                  <a:pt x="-10747" y="776277"/>
                  <a:pt x="0" y="632904"/>
                </a:cubicBezTo>
                <a:cubicBezTo>
                  <a:pt x="10747" y="489531"/>
                  <a:pt x="-3461" y="417859"/>
                  <a:pt x="0" y="202858"/>
                </a:cubicBezTo>
                <a:close/>
              </a:path>
              <a:path w="3261271" h="1217123" stroke="0" extrusionOk="0">
                <a:moveTo>
                  <a:pt x="0" y="202858"/>
                </a:moveTo>
                <a:cubicBezTo>
                  <a:pt x="-11867" y="86874"/>
                  <a:pt x="99962" y="-9635"/>
                  <a:pt x="202858" y="0"/>
                </a:cubicBezTo>
                <a:cubicBezTo>
                  <a:pt x="314027" y="21825"/>
                  <a:pt x="534932" y="15080"/>
                  <a:pt x="716858" y="0"/>
                </a:cubicBezTo>
                <a:cubicBezTo>
                  <a:pt x="898784" y="-15080"/>
                  <a:pt x="959680" y="22279"/>
                  <a:pt x="1202302" y="0"/>
                </a:cubicBezTo>
                <a:cubicBezTo>
                  <a:pt x="1444924" y="-22279"/>
                  <a:pt x="1478146" y="16886"/>
                  <a:pt x="1744858" y="0"/>
                </a:cubicBezTo>
                <a:cubicBezTo>
                  <a:pt x="2011570" y="-16886"/>
                  <a:pt x="2049010" y="-21457"/>
                  <a:pt x="2344524" y="0"/>
                </a:cubicBezTo>
                <a:cubicBezTo>
                  <a:pt x="2640038" y="21457"/>
                  <a:pt x="2783308" y="-525"/>
                  <a:pt x="3058413" y="0"/>
                </a:cubicBezTo>
                <a:cubicBezTo>
                  <a:pt x="3177705" y="16621"/>
                  <a:pt x="3253134" y="109031"/>
                  <a:pt x="3261271" y="202858"/>
                </a:cubicBezTo>
                <a:cubicBezTo>
                  <a:pt x="3262579" y="307793"/>
                  <a:pt x="3276396" y="493109"/>
                  <a:pt x="3261271" y="608562"/>
                </a:cubicBezTo>
                <a:cubicBezTo>
                  <a:pt x="3246146" y="724015"/>
                  <a:pt x="3280488" y="825054"/>
                  <a:pt x="3261271" y="1014265"/>
                </a:cubicBezTo>
                <a:cubicBezTo>
                  <a:pt x="3270217" y="1104391"/>
                  <a:pt x="3175142" y="1214284"/>
                  <a:pt x="3058413" y="1217123"/>
                </a:cubicBezTo>
                <a:cubicBezTo>
                  <a:pt x="2800249" y="1207744"/>
                  <a:pt x="2712449" y="1194769"/>
                  <a:pt x="2430191" y="1217123"/>
                </a:cubicBezTo>
                <a:cubicBezTo>
                  <a:pt x="2147933" y="1239477"/>
                  <a:pt x="2122429" y="1200431"/>
                  <a:pt x="1887635" y="1217123"/>
                </a:cubicBezTo>
                <a:cubicBezTo>
                  <a:pt x="1652841" y="1233815"/>
                  <a:pt x="1567562" y="1209187"/>
                  <a:pt x="1345080" y="1217123"/>
                </a:cubicBezTo>
                <a:cubicBezTo>
                  <a:pt x="1122598" y="1225059"/>
                  <a:pt x="1023372" y="1232645"/>
                  <a:pt x="802525" y="1217123"/>
                </a:cubicBezTo>
                <a:cubicBezTo>
                  <a:pt x="581679" y="1201601"/>
                  <a:pt x="454631" y="1243099"/>
                  <a:pt x="202858" y="1217123"/>
                </a:cubicBezTo>
                <a:cubicBezTo>
                  <a:pt x="104849" y="1192970"/>
                  <a:pt x="5434" y="1143403"/>
                  <a:pt x="0" y="1014265"/>
                </a:cubicBezTo>
                <a:cubicBezTo>
                  <a:pt x="-14940" y="853490"/>
                  <a:pt x="9703" y="801018"/>
                  <a:pt x="0" y="592333"/>
                </a:cubicBezTo>
                <a:cubicBezTo>
                  <a:pt x="-9703" y="383648"/>
                  <a:pt x="14353" y="309891"/>
                  <a:pt x="0" y="202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BÚT MỰC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122" name="Picture 2" descr="10 thương hiệu bút máy nổi tiếng nhất thế giới - Bút ký Picasso">
            <a:extLst>
              <a:ext uri="{FF2B5EF4-FFF2-40B4-BE49-F238E27FC236}">
                <a16:creationId xmlns:a16="http://schemas.microsoft.com/office/drawing/2014/main" id="{369293A1-4F2B-49F0-B13F-7EA4FDE4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250" r="96000">
                        <a14:foregroundMark x1="10000" y1="72667" x2="21500" y2="72667"/>
                        <a14:foregroundMark x1="5250" y1="79333" x2="5250" y2="79333"/>
                        <a14:foregroundMark x1="75750" y1="53000" x2="60250" y2="85000"/>
                        <a14:foregroundMark x1="88250" y1="26000" x2="82000" y2="49667"/>
                        <a14:foregroundMark x1="91500" y1="28333" x2="96000" y2="30333"/>
                        <a14:foregroundMark x1="7500" y1="75667" x2="11000" y2="76333"/>
                        <a14:foregroundMark x1="14500" y1="69667" x2="18750" y2="69667"/>
                        <a14:foregroundMark x1="69750" y1="69333" x2="6975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23" y="2849058"/>
            <a:ext cx="4561028" cy="34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7466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uiExpand="1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7" grpId="0" uiExpand="1" build="p"/>
          <p:bldP spid="2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335903" y="335902"/>
            <a:ext cx="6120882" cy="4469363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F27FE-2C5A-EC71-14FD-53058B616855}"/>
              </a:ext>
            </a:extLst>
          </p:cNvPr>
          <p:cNvSpPr txBox="1"/>
          <p:nvPr/>
        </p:nvSpPr>
        <p:spPr>
          <a:xfrm>
            <a:off x="1864814" y="418419"/>
            <a:ext cx="316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7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50115E-CF28-958D-D4A6-0A839DCAB898}"/>
              </a:ext>
            </a:extLst>
          </p:cNvPr>
          <p:cNvSpPr txBox="1"/>
          <p:nvPr/>
        </p:nvSpPr>
        <p:spPr>
          <a:xfrm>
            <a:off x="493366" y="1729366"/>
            <a:ext cx="5963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LÀM ĐỒ DÙNG HỌC TẬP</a:t>
            </a:r>
            <a:endParaRPr lang="en-US" sz="66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SVN-Poky's" panose="020B0606040200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CE9AA-EABE-079A-F3C9-1CF4401FFCF5}"/>
              </a:ext>
            </a:extLst>
          </p:cNvPr>
          <p:cNvSpPr txBox="1"/>
          <p:nvPr/>
        </p:nvSpPr>
        <p:spPr>
          <a:xfrm>
            <a:off x="1864815" y="4066805"/>
            <a:ext cx="2772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1)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51C3F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5B75C2-CBCA-F759-D5AA-B5427EF8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956CB90-D45C-4FCE-D0A4-AD1D274E9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12643" cy="6858001"/>
          </a:xfrm>
        </p:spPr>
      </p:pic>
    </p:spTree>
    <p:extLst>
      <p:ext uri="{BB962C8B-B14F-4D97-AF65-F5344CB8AC3E}">
        <p14:creationId xmlns:p14="http://schemas.microsoft.com/office/powerpoint/2010/main" val="3187206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Lát cắt">
  <a:themeElements>
    <a:clrScheme name="Lát cắ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Lát cắ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át cắ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3880</TotalTime>
  <Words>135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#9Slide05 SVNClementine</vt:lpstr>
      <vt:lpstr>Arial</vt:lpstr>
      <vt:lpstr>Calibri</vt:lpstr>
      <vt:lpstr>Calibri Light</vt:lpstr>
      <vt:lpstr>Century Gothic</vt:lpstr>
      <vt:lpstr>等线</vt:lpstr>
      <vt:lpstr>LNTH-LuoLuoNotangYuanTi 1</vt:lpstr>
      <vt:lpstr>SVN-Poky's</vt:lpstr>
      <vt:lpstr>Tahoma</vt:lpstr>
      <vt:lpstr>Wingdings 3</vt:lpstr>
      <vt:lpstr>思源黑体 CN Bold</vt:lpstr>
      <vt:lpstr>Lát cắt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Lan Hương;0354473852</dc:creator>
  <cp:lastModifiedBy>Admin</cp:lastModifiedBy>
  <cp:revision>2</cp:revision>
  <dcterms:created xsi:type="dcterms:W3CDTF">2019-07-04T09:40:38Z</dcterms:created>
  <dcterms:modified xsi:type="dcterms:W3CDTF">2023-11-02T06:16:11Z</dcterms:modified>
</cp:coreProperties>
</file>