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7" r:id="rId2"/>
    <p:sldMasterId id="2147483696" r:id="rId3"/>
    <p:sldMasterId id="2147483710" r:id="rId4"/>
    <p:sldMasterId id="2147483795" r:id="rId5"/>
    <p:sldMasterId id="2147483812" r:id="rId6"/>
  </p:sldMasterIdLst>
  <p:notesMasterIdLst>
    <p:notesMasterId r:id="rId33"/>
  </p:notesMasterIdLst>
  <p:sldIdLst>
    <p:sldId id="332" r:id="rId7"/>
    <p:sldId id="333" r:id="rId8"/>
    <p:sldId id="335" r:id="rId9"/>
    <p:sldId id="336" r:id="rId10"/>
    <p:sldId id="337" r:id="rId11"/>
    <p:sldId id="341" r:id="rId12"/>
    <p:sldId id="342" r:id="rId13"/>
    <p:sldId id="362" r:id="rId14"/>
    <p:sldId id="345" r:id="rId15"/>
    <p:sldId id="347" r:id="rId16"/>
    <p:sldId id="348" r:id="rId17"/>
    <p:sldId id="350" r:id="rId18"/>
    <p:sldId id="299" r:id="rId19"/>
    <p:sldId id="351" r:id="rId20"/>
    <p:sldId id="353" r:id="rId21"/>
    <p:sldId id="324" r:id="rId22"/>
    <p:sldId id="308" r:id="rId23"/>
    <p:sldId id="354" r:id="rId24"/>
    <p:sldId id="355" r:id="rId25"/>
    <p:sldId id="357" r:id="rId26"/>
    <p:sldId id="364" r:id="rId27"/>
    <p:sldId id="365" r:id="rId28"/>
    <p:sldId id="366" r:id="rId29"/>
    <p:sldId id="361" r:id="rId30"/>
    <p:sldId id="298" r:id="rId31"/>
    <p:sldId id="363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526B"/>
    <a:srgbClr val="000000"/>
    <a:srgbClr val="B4EFFF"/>
    <a:srgbClr val="F72F98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265" autoAdjust="0"/>
    <p:restoredTop sz="94484" autoAdjust="0"/>
  </p:normalViewPr>
  <p:slideViewPr>
    <p:cSldViewPr snapToGrid="0">
      <p:cViewPr>
        <p:scale>
          <a:sx n="40" d="100"/>
          <a:sy n="40" d="100"/>
        </p:scale>
        <p:origin x="-1524" y="-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DD01A-CD7A-4DB3-84E8-25B8AF80083C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8D857-67E3-49AA-80CE-CEAC1DF24C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451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247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ged5ef9ebbf_0_31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7" name="Google Shape;2507;ged5ef9ebbf_0_31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563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ged5ef9ebbf_0_31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7" name="Google Shape;2507;ged5ef9ebbf_0_31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837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BE143-9602-45EA-AFC2-183C481A2E9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14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mọi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cắt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mẩu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8D857-67E3-49AA-80CE-CEAC1DF24C3C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745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smtClean="0"/>
              <a:t>Có</a:t>
            </a:r>
            <a:r>
              <a:rPr lang="vi-VN" baseline="0" dirty="0" smtClean="0"/>
              <a:t> bạn nào đã lập thời gian biểu rồi. </a:t>
            </a:r>
          </a:p>
          <a:p>
            <a:r>
              <a:rPr lang="vi-VN" baseline="0" dirty="0" smtClean="0"/>
              <a:t>Chia sẻ với cô và các bạn Thời gian biểu.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BE143-9602-45EA-AFC2-183C481A2E9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59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6" name="Google Shape;2506;ged5ef9ebbf_0_31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7" name="Google Shape;2507;ged5ef9ebbf_0_31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08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Doremon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: Ta </a:t>
            </a:r>
            <a:r>
              <a:rPr lang="en-US" baseline="0" dirty="0" err="1" smtClean="0"/>
              <a:t>ddaaaa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tớ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hi </a:t>
            </a:r>
            <a:r>
              <a:rPr lang="en-US" baseline="0" dirty="0" err="1" smtClean="0"/>
              <a:t>vọng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gặp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… </a:t>
            </a:r>
            <a:r>
              <a:rPr lang="en-US" baseline="0" dirty="0" err="1" smtClean="0"/>
              <a:t>Baiii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baiii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thử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nhà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10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quay video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nói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chuyens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Doremon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video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hi </a:t>
            </a:r>
            <a:r>
              <a:rPr lang="en-US" baseline="0" dirty="0" err="1" smtClean="0"/>
              <a:t>vọng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tiết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trọng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BE143-9602-45EA-AFC2-183C481A2E9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2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=""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=""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=""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=""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=""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=""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=""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=""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341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64DC64C-9C30-47BB-928B-4BBEF7574773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093FA4C-5671-4861-A6A5-B326F93CDF8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005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2309C3A-FBA4-4684-B69A-6375F40D084F}" type="datetimeFigureOut">
              <a:rPr lang="vi-VN" smtClean="0"/>
              <a:t>28/10/2022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5F1FA2-502E-4C75-A072-5928104066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109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2769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38284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85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95130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10033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94076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=""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=""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=""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=""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=""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=""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=""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400782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39944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57781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816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=""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=""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=""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=""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=""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=""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52944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53053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=""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0073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503854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=""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1473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16727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2022-10-28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5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1192AE-B917-43FE-83A8-A9E70B65D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FC5EE90-364D-4BE3-9994-695AA3131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81539-2B00-4191-90B9-975747FB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DC3939-B94C-4F29-8F42-59BB80AB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718EFC-C5F7-4BE4-875F-486E2E5F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00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96BE2-A231-4D70-B126-DE081660A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253DAA-C203-497D-9CDD-CE2623304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F8E583-47B1-47CD-8EF6-0964E6EA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155E4D-BBEB-479F-A112-BC13BE5E8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4EB08-64C2-41D7-81B0-05A307F95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07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8D7A7-02A1-438F-9666-63E59877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5A81BD0-E2FB-4C29-8879-D7E66A89E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E6E4F6-E904-40E2-88D4-74434F07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92CF50-B35D-40F9-9282-3430663E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67D7F6-D12D-4C3D-8035-3281BCAC3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3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8B29B-05DA-4374-A02E-8181B9260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3040D2-F581-4B57-8DCA-FA17A577F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FBB24B-F039-4F18-978A-C7FB32F0A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E31F77-535F-46D5-A408-35499869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E217EF7-7DF2-4EA2-A57C-AC1891301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7141C4-926B-4030-8E82-45E2DF1B0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12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97CE9-96BA-4F67-AD4B-B463665C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6202E2-02F3-4A8F-AD93-D81567FCA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47BA45-C012-4518-BDAD-2E4D8AF89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4988F0C-AA8A-4ABC-8854-3049B68F9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209245-4A56-4259-A8CF-D523E2EAF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917B508-8FEF-4C57-99D4-D7EE442D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A2B957E-1004-4584-8E20-C38999234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77DA71B-F7B8-40A2-80EA-C80EE4DE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779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B2BF7E-360E-4A09-9EC7-90C34B15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95A9F4-FB3C-4621-A709-70AEBB03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343642E-B9A6-42A2-BC0E-7493027D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0BB32E-40A1-4A19-BF63-A2B51A8F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922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A73DD7-A599-43FF-9F61-E46BD405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238449E-88C2-41AD-83FF-C527D445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7AB379F-76C4-49CD-82C9-C69D6C5F5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208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02C572-7B87-4F0C-87F0-00A420D47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D41638-2D1C-4F4C-8020-F8D87404B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2A3477-4D93-4727-9B8F-226F45390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8DF3DB-A177-4F6C-9184-23C2D529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AD41AF-42DE-46D3-95D2-300884E23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BF11052-1CED-4C99-B579-68BAEF5B8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00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357967-8742-4F61-8389-F6F79227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9525DD-614B-4513-860D-737EE0AD7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ED35F0-9604-46A3-8113-EAC502111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FE51C0-F043-4203-A572-9E946EC0B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D07410-AE06-4D4B-BDAB-290C0B6C9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994E0F-59B8-4DCC-92B1-184F674A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44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29179-F06A-4742-8033-B557C0C97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E843DF-32A8-485E-A856-9E47409B7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7B8063-A032-47CF-8C47-2D1CC715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49BAB4-8E5B-4043-A3EB-BA11C2DB7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C0D4FB-2711-412F-8BD1-779FC5DA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128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AE9DDDF-06E9-4433-8196-0A6FA0D0F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A148CA-BC07-4239-814F-A4A97C58F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76A10B-1949-4C81-81B7-D7F73C0C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024AE0-EEAD-48C2-AA1B-F336E481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887D4E-7B63-4825-A784-B1F4ED89A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5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083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60505"/>
      </p:ext>
    </p:extLst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6331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43391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 KÍNH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TRỌNG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444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536318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55687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96142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NHẬN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LỖI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VÀ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SỬA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=""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=""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=""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=""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=""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=""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=""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03792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58663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 BẢO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QUẢN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ĐỒ DÙNG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CÁ NHÂN VÀ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368352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86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THỂ 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=""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=""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=""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=""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=""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=""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017265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609921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 TÌM   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 KIẾM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SỰ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=""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622530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635319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=""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    TUÂN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   THỦ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QUY ĐỊNH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353163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933324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073555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228463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 KÍNH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TRỌNG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182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2226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=""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=""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=""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=""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=""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=""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=""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664162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679474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NHẬN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LỖI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VÀ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SỬA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=""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=""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=""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=""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=""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=""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=""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603737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707136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 BẢO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QUẢN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ĐỒ DÙNG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CÁ NHÂN VÀ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067643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96873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THỂ 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=""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=""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=""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=""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=""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=""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753171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4010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 TÌM   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 KIẾM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SỰ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=""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202795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6171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=""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    TUÂN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   THỦ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QUY ĐỊNH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379904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785008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796766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0861181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 KÍNH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TRỌNG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601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042218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641287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915054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NHẬN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LỖI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VÀ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SỬA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=""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=""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=""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=""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=""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=""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=""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814658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74988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 BẢO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   QUẢN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 ĐỒ DÙNG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CÁ NHÂN VÀ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0160">
                  <a:solidFill>
                    <a:srgbClr val="F7D538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35731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6561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THỂ     </a:t>
            </a:r>
          </a:p>
          <a:p>
            <a:pPr algn="ctr" defTabSz="1219170">
              <a:lnSpc>
                <a:spcPct val="11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=""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=""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=""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=""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=""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=""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444506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475110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 TÌM   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 KIẾM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 SỰ </a:t>
            </a:r>
          </a:p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=""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101597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641045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=""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    TUÂN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   THỦ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          QUY ĐỊNH </a:t>
            </a:r>
          </a:p>
          <a:p>
            <a:pPr algn="ctr" defTabSz="1219170">
              <a:lnSpc>
                <a:spcPct val="120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vi-VN" sz="72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  <a:buFont typeface="Arial"/>
              <a:buNone/>
              <a:defRPr/>
            </a:pPr>
            <a:r>
              <a:rPr lang="vi-VN" sz="4800" b="1" kern="0" spc="50" dirty="0">
                <a:ln w="9525" cmpd="sng">
                  <a:solidFill>
                    <a:srgbClr val="A2CF9D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A2CF9D">
                      <a:alpha val="40000"/>
                    </a:srgbClr>
                  </a:glow>
                </a:effectLst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62335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lang="vi-VN" sz="1867" kern="0" dirty="0">
              <a:solidFill>
                <a:srgbClr val="F7D538"/>
              </a:solidFill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72C18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0252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882" r:id="rId17"/>
    <p:sldLayoutId id="2147483883" r:id="rId18"/>
    <p:sldLayoutId id="2147483884" r:id="rId19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740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881" r:id="rId1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FB5AA7E-6E0C-40D6-8410-5A1449B7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83970D3-0BAF-4CAA-B960-55EBEB082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3F31AE-9E9F-4333-86D8-771486EFE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1815E-DA39-43BA-853A-330B42D4BB6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2022-10-28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E54931-93E2-4E0C-8ECF-CE560F5D6B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5E5258-CD77-4385-A55C-9F32B3FB0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1DDC-079B-4037-B4B0-F88C9358E8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7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6854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5024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3378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37"/>
          <p:cNvGrpSpPr/>
          <p:nvPr/>
        </p:nvGrpSpPr>
        <p:grpSpPr>
          <a:xfrm>
            <a:off x="1474966" y="51564"/>
            <a:ext cx="9280480" cy="4146063"/>
            <a:chOff x="2244650" y="589875"/>
            <a:chExt cx="2753525" cy="1155450"/>
          </a:xfrm>
        </p:grpSpPr>
        <p:sp>
          <p:nvSpPr>
            <p:cNvPr id="1605" name="Google Shape;1605;p37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solidFill>
              <a:schemeClr val="accent5"/>
            </a:solidFill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sp>
        <p:nvSpPr>
          <p:cNvPr id="1619" name="Google Shape;1619;p37"/>
          <p:cNvSpPr/>
          <p:nvPr/>
        </p:nvSpPr>
        <p:spPr>
          <a:xfrm>
            <a:off x="1677082" y="325581"/>
            <a:ext cx="8832555" cy="3534173"/>
          </a:xfrm>
          <a:custGeom>
            <a:avLst/>
            <a:gdLst/>
            <a:ahLst/>
            <a:cxnLst/>
            <a:rect l="l" t="t" r="r" b="b"/>
            <a:pathLst>
              <a:path w="104825" h="39397" extrusionOk="0">
                <a:moveTo>
                  <a:pt x="52353" y="1"/>
                </a:moveTo>
                <a:cubicBezTo>
                  <a:pt x="52344" y="1"/>
                  <a:pt x="52336" y="1"/>
                  <a:pt x="52328" y="1"/>
                </a:cubicBezTo>
                <a:cubicBezTo>
                  <a:pt x="52309" y="1"/>
                  <a:pt x="52292" y="3"/>
                  <a:pt x="52273" y="3"/>
                </a:cubicBezTo>
                <a:cubicBezTo>
                  <a:pt x="51371" y="9"/>
                  <a:pt x="50475" y="151"/>
                  <a:pt x="49615" y="423"/>
                </a:cubicBezTo>
                <a:cubicBezTo>
                  <a:pt x="47733" y="991"/>
                  <a:pt x="46351" y="2031"/>
                  <a:pt x="45446" y="2917"/>
                </a:cubicBezTo>
                <a:cubicBezTo>
                  <a:pt x="44266" y="4003"/>
                  <a:pt x="43631" y="4976"/>
                  <a:pt x="43631" y="4976"/>
                </a:cubicBezTo>
                <a:cubicBezTo>
                  <a:pt x="43631" y="4976"/>
                  <a:pt x="41566" y="2"/>
                  <a:pt x="35779" y="2"/>
                </a:cubicBezTo>
                <a:cubicBezTo>
                  <a:pt x="35669" y="2"/>
                  <a:pt x="35559" y="3"/>
                  <a:pt x="35446" y="7"/>
                </a:cubicBezTo>
                <a:cubicBezTo>
                  <a:pt x="29404" y="201"/>
                  <a:pt x="26383" y="4879"/>
                  <a:pt x="26383" y="4879"/>
                </a:cubicBezTo>
                <a:cubicBezTo>
                  <a:pt x="26383" y="4879"/>
                  <a:pt x="23526" y="2282"/>
                  <a:pt x="19084" y="2282"/>
                </a:cubicBezTo>
                <a:cubicBezTo>
                  <a:pt x="18085" y="2282"/>
                  <a:pt x="17005" y="2413"/>
                  <a:pt x="15860" y="2736"/>
                </a:cubicBezTo>
                <a:cubicBezTo>
                  <a:pt x="9623" y="4490"/>
                  <a:pt x="8941" y="9946"/>
                  <a:pt x="8941" y="9946"/>
                </a:cubicBezTo>
                <a:cubicBezTo>
                  <a:pt x="8941" y="9946"/>
                  <a:pt x="8246" y="9728"/>
                  <a:pt x="7271" y="9728"/>
                </a:cubicBezTo>
                <a:cubicBezTo>
                  <a:pt x="5640" y="9728"/>
                  <a:pt x="3229" y="10338"/>
                  <a:pt x="1986" y="13601"/>
                </a:cubicBezTo>
                <a:cubicBezTo>
                  <a:pt x="0" y="18813"/>
                  <a:pt x="4459" y="21250"/>
                  <a:pt x="4459" y="21250"/>
                </a:cubicBezTo>
                <a:cubicBezTo>
                  <a:pt x="4459" y="21250"/>
                  <a:pt x="755" y="24075"/>
                  <a:pt x="2413" y="28168"/>
                </a:cubicBezTo>
                <a:cubicBezTo>
                  <a:pt x="3750" y="31473"/>
                  <a:pt x="6868" y="31791"/>
                  <a:pt x="8018" y="31791"/>
                </a:cubicBezTo>
                <a:cubicBezTo>
                  <a:pt x="8292" y="31791"/>
                  <a:pt x="8454" y="31773"/>
                  <a:pt x="8454" y="31773"/>
                </a:cubicBezTo>
                <a:cubicBezTo>
                  <a:pt x="8454" y="31773"/>
                  <a:pt x="8844" y="37424"/>
                  <a:pt x="15372" y="38497"/>
                </a:cubicBezTo>
                <a:cubicBezTo>
                  <a:pt x="16008" y="38601"/>
                  <a:pt x="16610" y="38648"/>
                  <a:pt x="17180" y="38648"/>
                </a:cubicBezTo>
                <a:cubicBezTo>
                  <a:pt x="22461" y="38648"/>
                  <a:pt x="24923" y="34599"/>
                  <a:pt x="24923" y="34599"/>
                </a:cubicBezTo>
                <a:cubicBezTo>
                  <a:pt x="24923" y="34599"/>
                  <a:pt x="28091" y="39397"/>
                  <a:pt x="34121" y="39397"/>
                </a:cubicBezTo>
                <a:cubicBezTo>
                  <a:pt x="34348" y="39397"/>
                  <a:pt x="34578" y="39390"/>
                  <a:pt x="34812" y="39376"/>
                </a:cubicBezTo>
                <a:cubicBezTo>
                  <a:pt x="41292" y="38989"/>
                  <a:pt x="43825" y="36158"/>
                  <a:pt x="43825" y="36158"/>
                </a:cubicBezTo>
                <a:cubicBezTo>
                  <a:pt x="43825" y="36158"/>
                  <a:pt x="47517" y="39376"/>
                  <a:pt x="51913" y="39376"/>
                </a:cubicBezTo>
                <a:cubicBezTo>
                  <a:pt x="51978" y="39376"/>
                  <a:pt x="52043" y="39375"/>
                  <a:pt x="52108" y="39374"/>
                </a:cubicBezTo>
                <a:cubicBezTo>
                  <a:pt x="52210" y="39371"/>
                  <a:pt x="52311" y="39366"/>
                  <a:pt x="52413" y="39360"/>
                </a:cubicBezTo>
                <a:cubicBezTo>
                  <a:pt x="52514" y="39366"/>
                  <a:pt x="52615" y="39371"/>
                  <a:pt x="52717" y="39374"/>
                </a:cubicBezTo>
                <a:cubicBezTo>
                  <a:pt x="52782" y="39375"/>
                  <a:pt x="52847" y="39376"/>
                  <a:pt x="52912" y="39376"/>
                </a:cubicBezTo>
                <a:cubicBezTo>
                  <a:pt x="57309" y="39376"/>
                  <a:pt x="61000" y="36158"/>
                  <a:pt x="61000" y="36158"/>
                </a:cubicBezTo>
                <a:cubicBezTo>
                  <a:pt x="61000" y="36158"/>
                  <a:pt x="63533" y="38989"/>
                  <a:pt x="70013" y="39376"/>
                </a:cubicBezTo>
                <a:cubicBezTo>
                  <a:pt x="70248" y="39390"/>
                  <a:pt x="70479" y="39397"/>
                  <a:pt x="70706" y="39397"/>
                </a:cubicBezTo>
                <a:cubicBezTo>
                  <a:pt x="76736" y="39397"/>
                  <a:pt x="79904" y="34599"/>
                  <a:pt x="79904" y="34599"/>
                </a:cubicBezTo>
                <a:cubicBezTo>
                  <a:pt x="79904" y="34599"/>
                  <a:pt x="82365" y="38648"/>
                  <a:pt x="87645" y="38648"/>
                </a:cubicBezTo>
                <a:cubicBezTo>
                  <a:pt x="88215" y="38648"/>
                  <a:pt x="88817" y="38601"/>
                  <a:pt x="89453" y="38497"/>
                </a:cubicBezTo>
                <a:cubicBezTo>
                  <a:pt x="95982" y="37426"/>
                  <a:pt x="96371" y="31773"/>
                  <a:pt x="96371" y="31773"/>
                </a:cubicBezTo>
                <a:cubicBezTo>
                  <a:pt x="96371" y="31773"/>
                  <a:pt x="96533" y="31791"/>
                  <a:pt x="96807" y="31791"/>
                </a:cubicBezTo>
                <a:cubicBezTo>
                  <a:pt x="97957" y="31791"/>
                  <a:pt x="101075" y="31473"/>
                  <a:pt x="102412" y="28167"/>
                </a:cubicBezTo>
                <a:cubicBezTo>
                  <a:pt x="104070" y="24075"/>
                  <a:pt x="100366" y="21250"/>
                  <a:pt x="100366" y="21250"/>
                </a:cubicBezTo>
                <a:cubicBezTo>
                  <a:pt x="100366" y="21250"/>
                  <a:pt x="104825" y="18813"/>
                  <a:pt x="102840" y="13601"/>
                </a:cubicBezTo>
                <a:cubicBezTo>
                  <a:pt x="101597" y="10338"/>
                  <a:pt x="99185" y="9728"/>
                  <a:pt x="97555" y="9728"/>
                </a:cubicBezTo>
                <a:cubicBezTo>
                  <a:pt x="96580" y="9728"/>
                  <a:pt x="95884" y="9946"/>
                  <a:pt x="95884" y="9946"/>
                </a:cubicBezTo>
                <a:cubicBezTo>
                  <a:pt x="95884" y="9946"/>
                  <a:pt x="95202" y="4490"/>
                  <a:pt x="88966" y="2736"/>
                </a:cubicBezTo>
                <a:cubicBezTo>
                  <a:pt x="87820" y="2413"/>
                  <a:pt x="86740" y="2282"/>
                  <a:pt x="85741" y="2282"/>
                </a:cubicBezTo>
                <a:cubicBezTo>
                  <a:pt x="81299" y="2282"/>
                  <a:pt x="78442" y="4879"/>
                  <a:pt x="78442" y="4879"/>
                </a:cubicBezTo>
                <a:cubicBezTo>
                  <a:pt x="78442" y="4879"/>
                  <a:pt x="75421" y="202"/>
                  <a:pt x="69380" y="7"/>
                </a:cubicBezTo>
                <a:cubicBezTo>
                  <a:pt x="69268" y="3"/>
                  <a:pt x="69157" y="2"/>
                  <a:pt x="69047" y="2"/>
                </a:cubicBezTo>
                <a:cubicBezTo>
                  <a:pt x="63260" y="2"/>
                  <a:pt x="61194" y="4976"/>
                  <a:pt x="61194" y="4976"/>
                </a:cubicBezTo>
                <a:cubicBezTo>
                  <a:pt x="61194" y="4976"/>
                  <a:pt x="60559" y="4003"/>
                  <a:pt x="59379" y="2917"/>
                </a:cubicBezTo>
                <a:cubicBezTo>
                  <a:pt x="58474" y="2031"/>
                  <a:pt x="57092" y="991"/>
                  <a:pt x="55211" y="423"/>
                </a:cubicBezTo>
                <a:cubicBezTo>
                  <a:pt x="54350" y="151"/>
                  <a:pt x="53454" y="9"/>
                  <a:pt x="52552" y="3"/>
                </a:cubicBezTo>
                <a:cubicBezTo>
                  <a:pt x="52533" y="3"/>
                  <a:pt x="52516" y="1"/>
                  <a:pt x="52499" y="1"/>
                </a:cubicBezTo>
                <a:cubicBezTo>
                  <a:pt x="52470" y="1"/>
                  <a:pt x="52441" y="2"/>
                  <a:pt x="52413" y="2"/>
                </a:cubicBezTo>
                <a:cubicBezTo>
                  <a:pt x="52392" y="2"/>
                  <a:pt x="52373" y="1"/>
                  <a:pt x="523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chemeClr val="accent2"/>
              </a:solidFill>
            </a:endParaRPr>
          </a:p>
        </p:txBody>
      </p:sp>
      <p:sp>
        <p:nvSpPr>
          <p:cNvPr id="1621" name="Google Shape;1621;p37"/>
          <p:cNvSpPr txBox="1">
            <a:spLocks noGrp="1"/>
          </p:cNvSpPr>
          <p:nvPr>
            <p:ph type="ctrTitle"/>
          </p:nvPr>
        </p:nvSpPr>
        <p:spPr>
          <a:xfrm>
            <a:off x="2278382" y="673662"/>
            <a:ext cx="7634800" cy="3200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400" b="1" dirty="0">
                <a:solidFill>
                  <a:srgbClr val="C00000"/>
                </a:solidFill>
                <a:latin typeface="iCiel Cadena" pitchFamily="2" charset="0"/>
              </a:rPr>
              <a:t>CHÀO </a:t>
            </a:r>
            <a:r>
              <a:rPr lang="en" sz="6400" b="1" dirty="0" smtClean="0">
                <a:solidFill>
                  <a:srgbClr val="C00000"/>
                </a:solidFill>
                <a:latin typeface="iCiel Cadena" pitchFamily="2" charset="0"/>
              </a:rPr>
              <a:t>MỪNG QUÝ THẦY CÔ VỀ DỰ GIỜ THĂM LỚP</a:t>
            </a:r>
            <a:endParaRPr sz="6400" b="1" dirty="0">
              <a:solidFill>
                <a:srgbClr val="C00000"/>
              </a:solidFill>
              <a:latin typeface="iCiel Cadena" pitchFamily="2" charset="0"/>
            </a:endParaRPr>
          </a:p>
        </p:txBody>
      </p:sp>
      <p:grpSp>
        <p:nvGrpSpPr>
          <p:cNvPr id="1622" name="Google Shape;1622;p37"/>
          <p:cNvGrpSpPr/>
          <p:nvPr/>
        </p:nvGrpSpPr>
        <p:grpSpPr>
          <a:xfrm>
            <a:off x="304099" y="651838"/>
            <a:ext cx="1151948" cy="1534657"/>
            <a:chOff x="228073" y="488875"/>
            <a:chExt cx="863961" cy="1150993"/>
          </a:xfrm>
        </p:grpSpPr>
        <p:grpSp>
          <p:nvGrpSpPr>
            <p:cNvPr id="1623" name="Google Shape;1623;p37"/>
            <p:cNvGrpSpPr/>
            <p:nvPr/>
          </p:nvGrpSpPr>
          <p:grpSpPr>
            <a:xfrm>
              <a:off x="228073" y="488875"/>
              <a:ext cx="863961" cy="1150993"/>
              <a:chOff x="228073" y="488875"/>
              <a:chExt cx="863961" cy="1150993"/>
            </a:xfrm>
          </p:grpSpPr>
          <p:sp>
            <p:nvSpPr>
              <p:cNvPr id="1624" name="Google Shape;1624;p37"/>
              <p:cNvSpPr/>
              <p:nvPr/>
            </p:nvSpPr>
            <p:spPr>
              <a:xfrm>
                <a:off x="785861" y="941131"/>
                <a:ext cx="129456" cy="115393"/>
              </a:xfrm>
              <a:custGeom>
                <a:avLst/>
                <a:gdLst/>
                <a:ahLst/>
                <a:cxnLst/>
                <a:rect l="l" t="t" r="r" b="b"/>
                <a:pathLst>
                  <a:path w="7760" h="6916" extrusionOk="0">
                    <a:moveTo>
                      <a:pt x="3776" y="0"/>
                    </a:moveTo>
                    <a:cubicBezTo>
                      <a:pt x="3220" y="0"/>
                      <a:pt x="2659" y="140"/>
                      <a:pt x="2147" y="434"/>
                    </a:cubicBezTo>
                    <a:cubicBezTo>
                      <a:pt x="532" y="1359"/>
                      <a:pt x="0" y="3462"/>
                      <a:pt x="957" y="5132"/>
                    </a:cubicBezTo>
                    <a:cubicBezTo>
                      <a:pt x="1611" y="6273"/>
                      <a:pt x="2788" y="6916"/>
                      <a:pt x="3983" y="6916"/>
                    </a:cubicBezTo>
                    <a:cubicBezTo>
                      <a:pt x="4540" y="6916"/>
                      <a:pt x="5100" y="6776"/>
                      <a:pt x="5614" y="6482"/>
                    </a:cubicBezTo>
                    <a:cubicBezTo>
                      <a:pt x="7227" y="5557"/>
                      <a:pt x="7760" y="3453"/>
                      <a:pt x="6802" y="1783"/>
                    </a:cubicBezTo>
                    <a:cubicBezTo>
                      <a:pt x="6149" y="643"/>
                      <a:pt x="4971" y="0"/>
                      <a:pt x="3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5" name="Google Shape;1625;p37"/>
              <p:cNvSpPr/>
              <p:nvPr/>
            </p:nvSpPr>
            <p:spPr>
              <a:xfrm>
                <a:off x="303152" y="789784"/>
                <a:ext cx="788882" cy="850084"/>
              </a:xfrm>
              <a:custGeom>
                <a:avLst/>
                <a:gdLst/>
                <a:ahLst/>
                <a:cxnLst/>
                <a:rect l="l" t="t" r="r" b="b"/>
                <a:pathLst>
                  <a:path w="47288" h="50949" extrusionOk="0">
                    <a:moveTo>
                      <a:pt x="25165" y="0"/>
                    </a:moveTo>
                    <a:cubicBezTo>
                      <a:pt x="23722" y="0"/>
                      <a:pt x="22275" y="116"/>
                      <a:pt x="20842" y="341"/>
                    </a:cubicBezTo>
                    <a:cubicBezTo>
                      <a:pt x="18886" y="649"/>
                      <a:pt x="16981" y="1165"/>
                      <a:pt x="15139" y="1855"/>
                    </a:cubicBezTo>
                    <a:cubicBezTo>
                      <a:pt x="13552" y="2311"/>
                      <a:pt x="12011" y="2954"/>
                      <a:pt x="10530" y="3637"/>
                    </a:cubicBezTo>
                    <a:cubicBezTo>
                      <a:pt x="7943" y="4831"/>
                      <a:pt x="5470" y="6395"/>
                      <a:pt x="3582" y="8556"/>
                    </a:cubicBezTo>
                    <a:cubicBezTo>
                      <a:pt x="3177" y="9019"/>
                      <a:pt x="2803" y="9506"/>
                      <a:pt x="2462" y="10017"/>
                    </a:cubicBezTo>
                    <a:cubicBezTo>
                      <a:pt x="2420" y="10058"/>
                      <a:pt x="2376" y="10096"/>
                      <a:pt x="2335" y="10136"/>
                    </a:cubicBezTo>
                    <a:cubicBezTo>
                      <a:pt x="2238" y="10228"/>
                      <a:pt x="2196" y="10333"/>
                      <a:pt x="2193" y="10433"/>
                    </a:cubicBezTo>
                    <a:cubicBezTo>
                      <a:pt x="1799" y="11071"/>
                      <a:pt x="1460" y="11741"/>
                      <a:pt x="1180" y="12437"/>
                    </a:cubicBezTo>
                    <a:cubicBezTo>
                      <a:pt x="1153" y="12498"/>
                      <a:pt x="1141" y="12565"/>
                      <a:pt x="1144" y="12633"/>
                    </a:cubicBezTo>
                    <a:cubicBezTo>
                      <a:pt x="914" y="13255"/>
                      <a:pt x="742" y="13903"/>
                      <a:pt x="603" y="14546"/>
                    </a:cubicBezTo>
                    <a:cubicBezTo>
                      <a:pt x="590" y="14606"/>
                      <a:pt x="578" y="14667"/>
                      <a:pt x="566" y="14727"/>
                    </a:cubicBezTo>
                    <a:cubicBezTo>
                      <a:pt x="149" y="16301"/>
                      <a:pt x="10" y="17976"/>
                      <a:pt x="11" y="19637"/>
                    </a:cubicBezTo>
                    <a:cubicBezTo>
                      <a:pt x="1" y="20134"/>
                      <a:pt x="4" y="20630"/>
                      <a:pt x="19" y="21128"/>
                    </a:cubicBezTo>
                    <a:cubicBezTo>
                      <a:pt x="22" y="21185"/>
                      <a:pt x="33" y="21242"/>
                      <a:pt x="54" y="21295"/>
                    </a:cubicBezTo>
                    <a:cubicBezTo>
                      <a:pt x="78" y="21780"/>
                      <a:pt x="108" y="22261"/>
                      <a:pt x="144" y="22733"/>
                    </a:cubicBezTo>
                    <a:cubicBezTo>
                      <a:pt x="149" y="22815"/>
                      <a:pt x="176" y="22895"/>
                      <a:pt x="219" y="22965"/>
                    </a:cubicBezTo>
                    <a:cubicBezTo>
                      <a:pt x="276" y="23454"/>
                      <a:pt x="346" y="23943"/>
                      <a:pt x="428" y="24428"/>
                    </a:cubicBezTo>
                    <a:cubicBezTo>
                      <a:pt x="1317" y="29733"/>
                      <a:pt x="3756" y="34706"/>
                      <a:pt x="7022" y="38947"/>
                    </a:cubicBezTo>
                    <a:cubicBezTo>
                      <a:pt x="10326" y="43237"/>
                      <a:pt x="14584" y="47241"/>
                      <a:pt x="19606" y="49411"/>
                    </a:cubicBezTo>
                    <a:cubicBezTo>
                      <a:pt x="21880" y="50393"/>
                      <a:pt x="24358" y="50948"/>
                      <a:pt x="26809" y="50948"/>
                    </a:cubicBezTo>
                    <a:cubicBezTo>
                      <a:pt x="28935" y="50948"/>
                      <a:pt x="31039" y="50531"/>
                      <a:pt x="32971" y="49611"/>
                    </a:cubicBezTo>
                    <a:cubicBezTo>
                      <a:pt x="33973" y="49341"/>
                      <a:pt x="34845" y="48773"/>
                      <a:pt x="35665" y="48145"/>
                    </a:cubicBezTo>
                    <a:cubicBezTo>
                      <a:pt x="36432" y="47559"/>
                      <a:pt x="37168" y="46930"/>
                      <a:pt x="37868" y="46264"/>
                    </a:cubicBezTo>
                    <a:cubicBezTo>
                      <a:pt x="39285" y="44911"/>
                      <a:pt x="40549" y="43397"/>
                      <a:pt x="41653" y="41779"/>
                    </a:cubicBezTo>
                    <a:cubicBezTo>
                      <a:pt x="43851" y="38553"/>
                      <a:pt x="45404" y="34885"/>
                      <a:pt x="46289" y="31087"/>
                    </a:cubicBezTo>
                    <a:cubicBezTo>
                      <a:pt x="46763" y="29045"/>
                      <a:pt x="47048" y="26964"/>
                      <a:pt x="47140" y="24870"/>
                    </a:cubicBezTo>
                    <a:cubicBezTo>
                      <a:pt x="47287" y="23740"/>
                      <a:pt x="47241" y="22592"/>
                      <a:pt x="47004" y="21477"/>
                    </a:cubicBezTo>
                    <a:cubicBezTo>
                      <a:pt x="46930" y="20118"/>
                      <a:pt x="46790" y="18765"/>
                      <a:pt x="46594" y="17430"/>
                    </a:cubicBezTo>
                    <a:cubicBezTo>
                      <a:pt x="46181" y="14604"/>
                      <a:pt x="45476" y="11751"/>
                      <a:pt x="43987" y="9284"/>
                    </a:cubicBezTo>
                    <a:cubicBezTo>
                      <a:pt x="42518" y="6850"/>
                      <a:pt x="40307" y="4937"/>
                      <a:pt x="37901" y="3461"/>
                    </a:cubicBezTo>
                    <a:cubicBezTo>
                      <a:pt x="34051" y="1102"/>
                      <a:pt x="29626" y="0"/>
                      <a:pt x="25165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6" name="Google Shape;1626;p37"/>
              <p:cNvSpPr/>
              <p:nvPr/>
            </p:nvSpPr>
            <p:spPr>
              <a:xfrm>
                <a:off x="430419" y="928984"/>
                <a:ext cx="36368" cy="49538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969" extrusionOk="0">
                    <a:moveTo>
                      <a:pt x="864" y="1"/>
                    </a:moveTo>
                    <a:cubicBezTo>
                      <a:pt x="723" y="1"/>
                      <a:pt x="585" y="70"/>
                      <a:pt x="499" y="238"/>
                    </a:cubicBezTo>
                    <a:cubicBezTo>
                      <a:pt x="218" y="784"/>
                      <a:pt x="0" y="1429"/>
                      <a:pt x="172" y="2046"/>
                    </a:cubicBezTo>
                    <a:cubicBezTo>
                      <a:pt x="303" y="2514"/>
                      <a:pt x="723" y="2969"/>
                      <a:pt x="1220" y="2969"/>
                    </a:cubicBezTo>
                    <a:cubicBezTo>
                      <a:pt x="1307" y="2969"/>
                      <a:pt x="1397" y="2955"/>
                      <a:pt x="1487" y="2924"/>
                    </a:cubicBezTo>
                    <a:cubicBezTo>
                      <a:pt x="2042" y="2738"/>
                      <a:pt x="2179" y="2084"/>
                      <a:pt x="2091" y="1573"/>
                    </a:cubicBezTo>
                    <a:cubicBezTo>
                      <a:pt x="2013" y="1126"/>
                      <a:pt x="1735" y="309"/>
                      <a:pt x="1224" y="157"/>
                    </a:cubicBezTo>
                    <a:cubicBezTo>
                      <a:pt x="1127" y="60"/>
                      <a:pt x="994" y="1"/>
                      <a:pt x="86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7" name="Google Shape;1627;p37"/>
              <p:cNvSpPr/>
              <p:nvPr/>
            </p:nvSpPr>
            <p:spPr>
              <a:xfrm>
                <a:off x="361130" y="1000712"/>
                <a:ext cx="37769" cy="45800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2745" extrusionOk="0">
                    <a:moveTo>
                      <a:pt x="963" y="1"/>
                    </a:moveTo>
                    <a:cubicBezTo>
                      <a:pt x="761" y="1"/>
                      <a:pt x="580" y="151"/>
                      <a:pt x="502" y="349"/>
                    </a:cubicBezTo>
                    <a:cubicBezTo>
                      <a:pt x="490" y="381"/>
                      <a:pt x="478" y="414"/>
                      <a:pt x="466" y="450"/>
                    </a:cubicBezTo>
                    <a:cubicBezTo>
                      <a:pt x="443" y="474"/>
                      <a:pt x="421" y="499"/>
                      <a:pt x="403" y="525"/>
                    </a:cubicBezTo>
                    <a:cubicBezTo>
                      <a:pt x="85" y="988"/>
                      <a:pt x="1" y="1597"/>
                      <a:pt x="210" y="2122"/>
                    </a:cubicBezTo>
                    <a:cubicBezTo>
                      <a:pt x="353" y="2483"/>
                      <a:pt x="674" y="2745"/>
                      <a:pt x="1015" y="2745"/>
                    </a:cubicBezTo>
                    <a:cubicBezTo>
                      <a:pt x="1182" y="2745"/>
                      <a:pt x="1354" y="2682"/>
                      <a:pt x="1512" y="2538"/>
                    </a:cubicBezTo>
                    <a:cubicBezTo>
                      <a:pt x="2263" y="1851"/>
                      <a:pt x="2017" y="572"/>
                      <a:pt x="1193" y="69"/>
                    </a:cubicBezTo>
                    <a:cubicBezTo>
                      <a:pt x="1116" y="22"/>
                      <a:pt x="1038" y="1"/>
                      <a:pt x="96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8" name="Google Shape;1628;p37"/>
              <p:cNvSpPr/>
              <p:nvPr/>
            </p:nvSpPr>
            <p:spPr>
              <a:xfrm>
                <a:off x="342877" y="1140246"/>
                <a:ext cx="36301" cy="42947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574" extrusionOk="0">
                    <a:moveTo>
                      <a:pt x="582" y="1"/>
                    </a:moveTo>
                    <a:cubicBezTo>
                      <a:pt x="399" y="1"/>
                      <a:pt x="223" y="102"/>
                      <a:pt x="171" y="337"/>
                    </a:cubicBezTo>
                    <a:cubicBezTo>
                      <a:pt x="0" y="1102"/>
                      <a:pt x="200" y="1856"/>
                      <a:pt x="728" y="2435"/>
                    </a:cubicBezTo>
                    <a:cubicBezTo>
                      <a:pt x="806" y="2519"/>
                      <a:pt x="947" y="2574"/>
                      <a:pt x="1080" y="2574"/>
                    </a:cubicBezTo>
                    <a:cubicBezTo>
                      <a:pt x="1161" y="2574"/>
                      <a:pt x="1239" y="2554"/>
                      <a:pt x="1298" y="2508"/>
                    </a:cubicBezTo>
                    <a:cubicBezTo>
                      <a:pt x="2002" y="1965"/>
                      <a:pt x="2176" y="852"/>
                      <a:pt x="1465" y="221"/>
                    </a:cubicBezTo>
                    <a:cubicBezTo>
                      <a:pt x="1314" y="86"/>
                      <a:pt x="1149" y="25"/>
                      <a:pt x="989" y="25"/>
                    </a:cubicBezTo>
                    <a:cubicBezTo>
                      <a:pt x="928" y="25"/>
                      <a:pt x="867" y="34"/>
                      <a:pt x="809" y="52"/>
                    </a:cubicBezTo>
                    <a:cubicBezTo>
                      <a:pt x="737" y="18"/>
                      <a:pt x="659" y="1"/>
                      <a:pt x="58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9" name="Google Shape;1629;p37"/>
              <p:cNvSpPr/>
              <p:nvPr/>
            </p:nvSpPr>
            <p:spPr>
              <a:xfrm>
                <a:off x="409147" y="1321776"/>
                <a:ext cx="40171" cy="484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906" extrusionOk="0">
                    <a:moveTo>
                      <a:pt x="1050" y="1331"/>
                    </a:moveTo>
                    <a:lnTo>
                      <a:pt x="1050" y="1331"/>
                    </a:lnTo>
                    <a:cubicBezTo>
                      <a:pt x="1118" y="1379"/>
                      <a:pt x="1180" y="1431"/>
                      <a:pt x="1238" y="1490"/>
                    </a:cubicBezTo>
                    <a:cubicBezTo>
                      <a:pt x="1275" y="1553"/>
                      <a:pt x="1308" y="1619"/>
                      <a:pt x="1337" y="1687"/>
                    </a:cubicBezTo>
                    <a:cubicBezTo>
                      <a:pt x="1347" y="1713"/>
                      <a:pt x="1354" y="1741"/>
                      <a:pt x="1361" y="1770"/>
                    </a:cubicBezTo>
                    <a:cubicBezTo>
                      <a:pt x="1360" y="1773"/>
                      <a:pt x="1357" y="1776"/>
                      <a:pt x="1354" y="1778"/>
                    </a:cubicBezTo>
                    <a:cubicBezTo>
                      <a:pt x="1262" y="1686"/>
                      <a:pt x="1164" y="1588"/>
                      <a:pt x="1145" y="1558"/>
                    </a:cubicBezTo>
                    <a:cubicBezTo>
                      <a:pt x="1123" y="1521"/>
                      <a:pt x="1104" y="1483"/>
                      <a:pt x="1086" y="1443"/>
                    </a:cubicBezTo>
                    <a:cubicBezTo>
                      <a:pt x="1073" y="1406"/>
                      <a:pt x="1061" y="1369"/>
                      <a:pt x="1050" y="1331"/>
                    </a:cubicBezTo>
                    <a:close/>
                    <a:moveTo>
                      <a:pt x="842" y="0"/>
                    </a:moveTo>
                    <a:cubicBezTo>
                      <a:pt x="806" y="0"/>
                      <a:pt x="770" y="3"/>
                      <a:pt x="734" y="9"/>
                    </a:cubicBezTo>
                    <a:cubicBezTo>
                      <a:pt x="337" y="72"/>
                      <a:pt x="142" y="334"/>
                      <a:pt x="75" y="652"/>
                    </a:cubicBezTo>
                    <a:cubicBezTo>
                      <a:pt x="25" y="731"/>
                      <a:pt x="1" y="825"/>
                      <a:pt x="10" y="919"/>
                    </a:cubicBezTo>
                    <a:cubicBezTo>
                      <a:pt x="35" y="1365"/>
                      <a:pt x="167" y="1795"/>
                      <a:pt x="415" y="2159"/>
                    </a:cubicBezTo>
                    <a:cubicBezTo>
                      <a:pt x="453" y="2217"/>
                      <a:pt x="494" y="2273"/>
                      <a:pt x="541" y="2325"/>
                    </a:cubicBezTo>
                    <a:lnTo>
                      <a:pt x="542" y="2327"/>
                    </a:lnTo>
                    <a:cubicBezTo>
                      <a:pt x="545" y="2331"/>
                      <a:pt x="547" y="2334"/>
                      <a:pt x="550" y="2337"/>
                    </a:cubicBezTo>
                    <a:cubicBezTo>
                      <a:pt x="595" y="2390"/>
                      <a:pt x="643" y="2441"/>
                      <a:pt x="693" y="2490"/>
                    </a:cubicBezTo>
                    <a:cubicBezTo>
                      <a:pt x="932" y="2722"/>
                      <a:pt x="1266" y="2906"/>
                      <a:pt x="1582" y="2906"/>
                    </a:cubicBezTo>
                    <a:cubicBezTo>
                      <a:pt x="1802" y="2906"/>
                      <a:pt x="2014" y="2816"/>
                      <a:pt x="2179" y="2591"/>
                    </a:cubicBezTo>
                    <a:cubicBezTo>
                      <a:pt x="2408" y="2277"/>
                      <a:pt x="2391" y="1896"/>
                      <a:pt x="2281" y="1541"/>
                    </a:cubicBezTo>
                    <a:cubicBezTo>
                      <a:pt x="2248" y="1371"/>
                      <a:pt x="2179" y="1209"/>
                      <a:pt x="2078" y="1068"/>
                    </a:cubicBezTo>
                    <a:cubicBezTo>
                      <a:pt x="1844" y="632"/>
                      <a:pt x="1384" y="0"/>
                      <a:pt x="8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0" name="Google Shape;1630;p37"/>
              <p:cNvSpPr/>
              <p:nvPr/>
            </p:nvSpPr>
            <p:spPr>
              <a:xfrm>
                <a:off x="407078" y="1223953"/>
                <a:ext cx="37102" cy="36857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2209" extrusionOk="0">
                    <a:moveTo>
                      <a:pt x="625" y="1"/>
                    </a:moveTo>
                    <a:cubicBezTo>
                      <a:pt x="434" y="1"/>
                      <a:pt x="230" y="152"/>
                      <a:pt x="184" y="341"/>
                    </a:cubicBezTo>
                    <a:cubicBezTo>
                      <a:pt x="74" y="428"/>
                      <a:pt x="0" y="559"/>
                      <a:pt x="11" y="703"/>
                    </a:cubicBezTo>
                    <a:cubicBezTo>
                      <a:pt x="43" y="1159"/>
                      <a:pt x="211" y="1594"/>
                      <a:pt x="546" y="1915"/>
                    </a:cubicBezTo>
                    <a:cubicBezTo>
                      <a:pt x="733" y="2096"/>
                      <a:pt x="973" y="2208"/>
                      <a:pt x="1202" y="2208"/>
                    </a:cubicBezTo>
                    <a:cubicBezTo>
                      <a:pt x="1430" y="2208"/>
                      <a:pt x="1646" y="2097"/>
                      <a:pt x="1787" y="1833"/>
                    </a:cubicBezTo>
                    <a:cubicBezTo>
                      <a:pt x="2223" y="1009"/>
                      <a:pt x="1509" y="31"/>
                      <a:pt x="637" y="1"/>
                    </a:cubicBezTo>
                    <a:cubicBezTo>
                      <a:pt x="633" y="1"/>
                      <a:pt x="629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1" name="Google Shape;1631;p37"/>
              <p:cNvSpPr/>
              <p:nvPr/>
            </p:nvSpPr>
            <p:spPr>
              <a:xfrm>
                <a:off x="514058" y="1288990"/>
                <a:ext cx="40472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754" extrusionOk="0">
                    <a:moveTo>
                      <a:pt x="667" y="0"/>
                    </a:moveTo>
                    <a:cubicBezTo>
                      <a:pt x="473" y="0"/>
                      <a:pt x="273" y="131"/>
                      <a:pt x="217" y="317"/>
                    </a:cubicBezTo>
                    <a:cubicBezTo>
                      <a:pt x="119" y="393"/>
                      <a:pt x="48" y="508"/>
                      <a:pt x="38" y="664"/>
                    </a:cubicBezTo>
                    <a:cubicBezTo>
                      <a:pt x="1" y="1257"/>
                      <a:pt x="210" y="1840"/>
                      <a:pt x="617" y="2274"/>
                    </a:cubicBezTo>
                    <a:cubicBezTo>
                      <a:pt x="854" y="2526"/>
                      <a:pt x="1199" y="2754"/>
                      <a:pt x="1533" y="2754"/>
                    </a:cubicBezTo>
                    <a:cubicBezTo>
                      <a:pt x="1711" y="2754"/>
                      <a:pt x="1885" y="2689"/>
                      <a:pt x="2039" y="2528"/>
                    </a:cubicBezTo>
                    <a:cubicBezTo>
                      <a:pt x="2425" y="2124"/>
                      <a:pt x="2283" y="1474"/>
                      <a:pt x="2047" y="1030"/>
                    </a:cubicBezTo>
                    <a:cubicBezTo>
                      <a:pt x="1781" y="534"/>
                      <a:pt x="1319" y="185"/>
                      <a:pt x="787" y="18"/>
                    </a:cubicBezTo>
                    <a:cubicBezTo>
                      <a:pt x="748" y="6"/>
                      <a:pt x="708" y="0"/>
                      <a:pt x="66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2" name="Google Shape;1632;p37"/>
              <p:cNvSpPr/>
              <p:nvPr/>
            </p:nvSpPr>
            <p:spPr>
              <a:xfrm>
                <a:off x="510487" y="1401545"/>
                <a:ext cx="37636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2282" extrusionOk="0">
                    <a:moveTo>
                      <a:pt x="749" y="0"/>
                    </a:moveTo>
                    <a:cubicBezTo>
                      <a:pt x="639" y="0"/>
                      <a:pt x="523" y="48"/>
                      <a:pt x="436" y="121"/>
                    </a:cubicBezTo>
                    <a:cubicBezTo>
                      <a:pt x="216" y="152"/>
                      <a:pt x="0" y="353"/>
                      <a:pt x="22" y="587"/>
                    </a:cubicBezTo>
                    <a:cubicBezTo>
                      <a:pt x="64" y="1060"/>
                      <a:pt x="239" y="1495"/>
                      <a:pt x="575" y="1836"/>
                    </a:cubicBezTo>
                    <a:cubicBezTo>
                      <a:pt x="803" y="2067"/>
                      <a:pt x="1135" y="2281"/>
                      <a:pt x="1453" y="2281"/>
                    </a:cubicBezTo>
                    <a:cubicBezTo>
                      <a:pt x="1622" y="2281"/>
                      <a:pt x="1786" y="2221"/>
                      <a:pt x="1930" y="2072"/>
                    </a:cubicBezTo>
                    <a:cubicBezTo>
                      <a:pt x="2255" y="1732"/>
                      <a:pt x="2204" y="1173"/>
                      <a:pt x="1960" y="805"/>
                    </a:cubicBezTo>
                    <a:cubicBezTo>
                      <a:pt x="1705" y="419"/>
                      <a:pt x="1293" y="185"/>
                      <a:pt x="871" y="22"/>
                    </a:cubicBezTo>
                    <a:cubicBezTo>
                      <a:pt x="832" y="7"/>
                      <a:pt x="791" y="0"/>
                      <a:pt x="74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3" name="Google Shape;1633;p37"/>
              <p:cNvSpPr/>
              <p:nvPr/>
            </p:nvSpPr>
            <p:spPr>
              <a:xfrm>
                <a:off x="564160" y="1505558"/>
                <a:ext cx="42857" cy="42997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2577" extrusionOk="0">
                    <a:moveTo>
                      <a:pt x="652" y="1"/>
                    </a:moveTo>
                    <a:cubicBezTo>
                      <a:pt x="249" y="1"/>
                      <a:pt x="0" y="377"/>
                      <a:pt x="11" y="751"/>
                    </a:cubicBezTo>
                    <a:cubicBezTo>
                      <a:pt x="27" y="1332"/>
                      <a:pt x="485" y="1995"/>
                      <a:pt x="1060" y="2142"/>
                    </a:cubicBezTo>
                    <a:cubicBezTo>
                      <a:pt x="1191" y="2274"/>
                      <a:pt x="1331" y="2397"/>
                      <a:pt x="1480" y="2510"/>
                    </a:cubicBezTo>
                    <a:cubicBezTo>
                      <a:pt x="1540" y="2556"/>
                      <a:pt x="1623" y="2577"/>
                      <a:pt x="1708" y="2577"/>
                    </a:cubicBezTo>
                    <a:cubicBezTo>
                      <a:pt x="1798" y="2577"/>
                      <a:pt x="1890" y="2553"/>
                      <a:pt x="1955" y="2510"/>
                    </a:cubicBezTo>
                    <a:cubicBezTo>
                      <a:pt x="2569" y="2105"/>
                      <a:pt x="2481" y="1336"/>
                      <a:pt x="2055" y="844"/>
                    </a:cubicBezTo>
                    <a:cubicBezTo>
                      <a:pt x="1893" y="525"/>
                      <a:pt x="1579" y="318"/>
                      <a:pt x="1255" y="160"/>
                    </a:cubicBezTo>
                    <a:cubicBezTo>
                      <a:pt x="1188" y="126"/>
                      <a:pt x="1113" y="108"/>
                      <a:pt x="1038" y="108"/>
                    </a:cubicBezTo>
                    <a:cubicBezTo>
                      <a:pt x="1017" y="108"/>
                      <a:pt x="995" y="109"/>
                      <a:pt x="974" y="112"/>
                    </a:cubicBezTo>
                    <a:cubicBezTo>
                      <a:pt x="878" y="51"/>
                      <a:pt x="776" y="2"/>
                      <a:pt x="665" y="1"/>
                    </a:cubicBezTo>
                    <a:cubicBezTo>
                      <a:pt x="660" y="1"/>
                      <a:pt x="656" y="1"/>
                      <a:pt x="652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4" name="Google Shape;1634;p37"/>
              <p:cNvSpPr/>
              <p:nvPr/>
            </p:nvSpPr>
            <p:spPr>
              <a:xfrm>
                <a:off x="611510" y="1418080"/>
                <a:ext cx="40288" cy="47486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846" extrusionOk="0">
                    <a:moveTo>
                      <a:pt x="569" y="1"/>
                    </a:moveTo>
                    <a:cubicBezTo>
                      <a:pt x="410" y="1"/>
                      <a:pt x="253" y="67"/>
                      <a:pt x="177" y="226"/>
                    </a:cubicBezTo>
                    <a:cubicBezTo>
                      <a:pt x="64" y="460"/>
                      <a:pt x="30" y="693"/>
                      <a:pt x="64" y="923"/>
                    </a:cubicBezTo>
                    <a:cubicBezTo>
                      <a:pt x="1" y="1381"/>
                      <a:pt x="110" y="1858"/>
                      <a:pt x="386" y="2236"/>
                    </a:cubicBezTo>
                    <a:cubicBezTo>
                      <a:pt x="630" y="2573"/>
                      <a:pt x="1017" y="2845"/>
                      <a:pt x="1432" y="2845"/>
                    </a:cubicBezTo>
                    <a:cubicBezTo>
                      <a:pt x="1545" y="2845"/>
                      <a:pt x="1660" y="2825"/>
                      <a:pt x="1775" y="2780"/>
                    </a:cubicBezTo>
                    <a:cubicBezTo>
                      <a:pt x="2414" y="2531"/>
                      <a:pt x="2285" y="1810"/>
                      <a:pt x="2058" y="1306"/>
                    </a:cubicBezTo>
                    <a:cubicBezTo>
                      <a:pt x="2028" y="1237"/>
                      <a:pt x="1993" y="1171"/>
                      <a:pt x="1956" y="1105"/>
                    </a:cubicBezTo>
                    <a:cubicBezTo>
                      <a:pt x="1951" y="1094"/>
                      <a:pt x="1948" y="1083"/>
                      <a:pt x="1943" y="1072"/>
                    </a:cubicBezTo>
                    <a:cubicBezTo>
                      <a:pt x="1885" y="947"/>
                      <a:pt x="1709" y="776"/>
                      <a:pt x="1704" y="644"/>
                    </a:cubicBezTo>
                    <a:cubicBezTo>
                      <a:pt x="1689" y="342"/>
                      <a:pt x="1447" y="190"/>
                      <a:pt x="1212" y="190"/>
                    </a:cubicBezTo>
                    <a:cubicBezTo>
                      <a:pt x="1170" y="190"/>
                      <a:pt x="1129" y="195"/>
                      <a:pt x="1088" y="205"/>
                    </a:cubicBezTo>
                    <a:cubicBezTo>
                      <a:pt x="1002" y="149"/>
                      <a:pt x="914" y="100"/>
                      <a:pt x="821" y="57"/>
                    </a:cubicBezTo>
                    <a:cubicBezTo>
                      <a:pt x="745" y="21"/>
                      <a:pt x="656" y="1"/>
                      <a:pt x="569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5" name="Google Shape;1635;p37"/>
              <p:cNvSpPr/>
              <p:nvPr/>
            </p:nvSpPr>
            <p:spPr>
              <a:xfrm>
                <a:off x="611293" y="1270554"/>
                <a:ext cx="34149" cy="43181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588" extrusionOk="0">
                    <a:moveTo>
                      <a:pt x="585" y="1"/>
                    </a:moveTo>
                    <a:cubicBezTo>
                      <a:pt x="381" y="1"/>
                      <a:pt x="150" y="134"/>
                      <a:pt x="118" y="345"/>
                    </a:cubicBezTo>
                    <a:cubicBezTo>
                      <a:pt x="0" y="1135"/>
                      <a:pt x="235" y="1921"/>
                      <a:pt x="849" y="2456"/>
                    </a:cubicBezTo>
                    <a:cubicBezTo>
                      <a:pt x="950" y="2544"/>
                      <a:pt x="1070" y="2588"/>
                      <a:pt x="1187" y="2588"/>
                    </a:cubicBezTo>
                    <a:cubicBezTo>
                      <a:pt x="1341" y="2588"/>
                      <a:pt x="1491" y="2512"/>
                      <a:pt x="1588" y="2360"/>
                    </a:cubicBezTo>
                    <a:cubicBezTo>
                      <a:pt x="2046" y="1647"/>
                      <a:pt x="1762" y="583"/>
                      <a:pt x="973" y="235"/>
                    </a:cubicBezTo>
                    <a:cubicBezTo>
                      <a:pt x="916" y="127"/>
                      <a:pt x="816" y="47"/>
                      <a:pt x="698" y="16"/>
                    </a:cubicBezTo>
                    <a:cubicBezTo>
                      <a:pt x="662" y="5"/>
                      <a:pt x="624" y="1"/>
                      <a:pt x="58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6" name="Google Shape;1636;p37"/>
              <p:cNvSpPr/>
              <p:nvPr/>
            </p:nvSpPr>
            <p:spPr>
              <a:xfrm>
                <a:off x="679882" y="1379989"/>
                <a:ext cx="36501" cy="37491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247" extrusionOk="0">
                    <a:moveTo>
                      <a:pt x="1352" y="775"/>
                    </a:moveTo>
                    <a:cubicBezTo>
                      <a:pt x="1401" y="775"/>
                      <a:pt x="1461" y="824"/>
                      <a:pt x="1320" y="880"/>
                    </a:cubicBezTo>
                    <a:cubicBezTo>
                      <a:pt x="1317" y="856"/>
                      <a:pt x="1315" y="826"/>
                      <a:pt x="1316" y="826"/>
                    </a:cubicBezTo>
                    <a:lnTo>
                      <a:pt x="1316" y="826"/>
                    </a:lnTo>
                    <a:cubicBezTo>
                      <a:pt x="1316" y="826"/>
                      <a:pt x="1316" y="826"/>
                      <a:pt x="1316" y="826"/>
                    </a:cubicBezTo>
                    <a:cubicBezTo>
                      <a:pt x="1302" y="789"/>
                      <a:pt x="1325" y="775"/>
                      <a:pt x="1352" y="775"/>
                    </a:cubicBezTo>
                    <a:close/>
                    <a:moveTo>
                      <a:pt x="1044" y="0"/>
                    </a:moveTo>
                    <a:cubicBezTo>
                      <a:pt x="988" y="0"/>
                      <a:pt x="929" y="9"/>
                      <a:pt x="866" y="27"/>
                    </a:cubicBezTo>
                    <a:cubicBezTo>
                      <a:pt x="784" y="50"/>
                      <a:pt x="707" y="93"/>
                      <a:pt x="644" y="151"/>
                    </a:cubicBezTo>
                    <a:cubicBezTo>
                      <a:pt x="595" y="132"/>
                      <a:pt x="545" y="123"/>
                      <a:pt x="493" y="123"/>
                    </a:cubicBezTo>
                    <a:cubicBezTo>
                      <a:pt x="255" y="123"/>
                      <a:pt x="1" y="339"/>
                      <a:pt x="22" y="594"/>
                    </a:cubicBezTo>
                    <a:cubicBezTo>
                      <a:pt x="72" y="1183"/>
                      <a:pt x="317" y="1874"/>
                      <a:pt x="889" y="2145"/>
                    </a:cubicBezTo>
                    <a:cubicBezTo>
                      <a:pt x="1033" y="2213"/>
                      <a:pt x="1189" y="2247"/>
                      <a:pt x="1340" y="2247"/>
                    </a:cubicBezTo>
                    <a:cubicBezTo>
                      <a:pt x="1785" y="2247"/>
                      <a:pt x="2187" y="1958"/>
                      <a:pt x="2115" y="1412"/>
                    </a:cubicBezTo>
                    <a:cubicBezTo>
                      <a:pt x="2074" y="1096"/>
                      <a:pt x="1865" y="807"/>
                      <a:pt x="1713" y="533"/>
                    </a:cubicBezTo>
                    <a:cubicBezTo>
                      <a:pt x="1561" y="261"/>
                      <a:pt x="1356" y="0"/>
                      <a:pt x="1044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7" name="Google Shape;1637;p37"/>
              <p:cNvSpPr/>
              <p:nvPr/>
            </p:nvSpPr>
            <p:spPr>
              <a:xfrm>
                <a:off x="695115" y="1479096"/>
                <a:ext cx="31363" cy="3946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2365" extrusionOk="0">
                    <a:moveTo>
                      <a:pt x="648" y="0"/>
                    </a:moveTo>
                    <a:cubicBezTo>
                      <a:pt x="483" y="0"/>
                      <a:pt x="304" y="82"/>
                      <a:pt x="231" y="232"/>
                    </a:cubicBezTo>
                    <a:cubicBezTo>
                      <a:pt x="2" y="709"/>
                      <a:pt x="1" y="1195"/>
                      <a:pt x="248" y="1666"/>
                    </a:cubicBezTo>
                    <a:cubicBezTo>
                      <a:pt x="280" y="1730"/>
                      <a:pt x="326" y="1785"/>
                      <a:pt x="383" y="1828"/>
                    </a:cubicBezTo>
                    <a:cubicBezTo>
                      <a:pt x="579" y="2088"/>
                      <a:pt x="874" y="2365"/>
                      <a:pt x="1176" y="2365"/>
                    </a:cubicBezTo>
                    <a:cubicBezTo>
                      <a:pt x="1309" y="2365"/>
                      <a:pt x="1443" y="2311"/>
                      <a:pt x="1571" y="2180"/>
                    </a:cubicBezTo>
                    <a:cubicBezTo>
                      <a:pt x="1880" y="1863"/>
                      <a:pt x="1880" y="1308"/>
                      <a:pt x="1734" y="920"/>
                    </a:cubicBezTo>
                    <a:cubicBezTo>
                      <a:pt x="1569" y="478"/>
                      <a:pt x="1219" y="140"/>
                      <a:pt x="763" y="15"/>
                    </a:cubicBezTo>
                    <a:cubicBezTo>
                      <a:pt x="727" y="5"/>
                      <a:pt x="688" y="0"/>
                      <a:pt x="648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8" name="Google Shape;1638;p37"/>
              <p:cNvSpPr/>
              <p:nvPr/>
            </p:nvSpPr>
            <p:spPr>
              <a:xfrm>
                <a:off x="743183" y="1557147"/>
                <a:ext cx="36918" cy="40645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436" extrusionOk="0">
                    <a:moveTo>
                      <a:pt x="644" y="1"/>
                    </a:moveTo>
                    <a:cubicBezTo>
                      <a:pt x="436" y="1"/>
                      <a:pt x="268" y="147"/>
                      <a:pt x="191" y="347"/>
                    </a:cubicBezTo>
                    <a:cubicBezTo>
                      <a:pt x="0" y="843"/>
                      <a:pt x="11" y="1441"/>
                      <a:pt x="264" y="1916"/>
                    </a:cubicBezTo>
                    <a:cubicBezTo>
                      <a:pt x="439" y="2246"/>
                      <a:pt x="757" y="2435"/>
                      <a:pt x="1094" y="2435"/>
                    </a:cubicBezTo>
                    <a:cubicBezTo>
                      <a:pt x="1252" y="2435"/>
                      <a:pt x="1415" y="2394"/>
                      <a:pt x="1569" y="2305"/>
                    </a:cubicBezTo>
                    <a:cubicBezTo>
                      <a:pt x="1995" y="2058"/>
                      <a:pt x="2213" y="1547"/>
                      <a:pt x="2070" y="1073"/>
                    </a:cubicBezTo>
                    <a:cubicBezTo>
                      <a:pt x="1920" y="577"/>
                      <a:pt x="1452" y="241"/>
                      <a:pt x="965" y="128"/>
                    </a:cubicBezTo>
                    <a:lnTo>
                      <a:pt x="961" y="128"/>
                    </a:lnTo>
                    <a:cubicBezTo>
                      <a:pt x="907" y="77"/>
                      <a:pt x="842" y="40"/>
                      <a:pt x="771" y="18"/>
                    </a:cubicBezTo>
                    <a:cubicBezTo>
                      <a:pt x="727" y="7"/>
                      <a:pt x="685" y="1"/>
                      <a:pt x="64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9" name="Google Shape;1639;p37"/>
              <p:cNvSpPr/>
              <p:nvPr/>
            </p:nvSpPr>
            <p:spPr>
              <a:xfrm>
                <a:off x="763955" y="1462795"/>
                <a:ext cx="31346" cy="45033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699" extrusionOk="0">
                    <a:moveTo>
                      <a:pt x="803" y="0"/>
                    </a:moveTo>
                    <a:cubicBezTo>
                      <a:pt x="688" y="0"/>
                      <a:pt x="568" y="38"/>
                      <a:pt x="447" y="125"/>
                    </a:cubicBezTo>
                    <a:cubicBezTo>
                      <a:pt x="335" y="204"/>
                      <a:pt x="257" y="317"/>
                      <a:pt x="204" y="447"/>
                    </a:cubicBezTo>
                    <a:cubicBezTo>
                      <a:pt x="112" y="530"/>
                      <a:pt x="56" y="646"/>
                      <a:pt x="50" y="771"/>
                    </a:cubicBezTo>
                    <a:cubicBezTo>
                      <a:pt x="1" y="1442"/>
                      <a:pt x="251" y="2078"/>
                      <a:pt x="713" y="2561"/>
                    </a:cubicBezTo>
                    <a:cubicBezTo>
                      <a:pt x="805" y="2657"/>
                      <a:pt x="912" y="2699"/>
                      <a:pt x="1020" y="2699"/>
                    </a:cubicBezTo>
                    <a:cubicBezTo>
                      <a:pt x="1182" y="2699"/>
                      <a:pt x="1345" y="2604"/>
                      <a:pt x="1452" y="2466"/>
                    </a:cubicBezTo>
                    <a:cubicBezTo>
                      <a:pt x="1783" y="2037"/>
                      <a:pt x="1878" y="1432"/>
                      <a:pt x="1718" y="915"/>
                    </a:cubicBezTo>
                    <a:cubicBezTo>
                      <a:pt x="1597" y="527"/>
                      <a:pt x="1234" y="0"/>
                      <a:pt x="803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0" name="Google Shape;1640;p37"/>
              <p:cNvSpPr/>
              <p:nvPr/>
            </p:nvSpPr>
            <p:spPr>
              <a:xfrm>
                <a:off x="769093" y="1374299"/>
                <a:ext cx="32164" cy="31268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1874" extrusionOk="0">
                    <a:moveTo>
                      <a:pt x="598" y="1"/>
                    </a:moveTo>
                    <a:cubicBezTo>
                      <a:pt x="393" y="1"/>
                      <a:pt x="169" y="133"/>
                      <a:pt x="133" y="344"/>
                    </a:cubicBezTo>
                    <a:cubicBezTo>
                      <a:pt x="1" y="1113"/>
                      <a:pt x="529" y="1809"/>
                      <a:pt x="1310" y="1872"/>
                    </a:cubicBezTo>
                    <a:cubicBezTo>
                      <a:pt x="1319" y="1873"/>
                      <a:pt x="1329" y="1873"/>
                      <a:pt x="1338" y="1873"/>
                    </a:cubicBezTo>
                    <a:cubicBezTo>
                      <a:pt x="1538" y="1873"/>
                      <a:pt x="1703" y="1704"/>
                      <a:pt x="1764" y="1527"/>
                    </a:cubicBezTo>
                    <a:cubicBezTo>
                      <a:pt x="1928" y="1049"/>
                      <a:pt x="1913" y="354"/>
                      <a:pt x="1311" y="205"/>
                    </a:cubicBezTo>
                    <a:cubicBezTo>
                      <a:pt x="1259" y="192"/>
                      <a:pt x="1205" y="186"/>
                      <a:pt x="1152" y="185"/>
                    </a:cubicBezTo>
                    <a:cubicBezTo>
                      <a:pt x="1077" y="136"/>
                      <a:pt x="988" y="108"/>
                      <a:pt x="898" y="107"/>
                    </a:cubicBezTo>
                    <a:cubicBezTo>
                      <a:pt x="894" y="107"/>
                      <a:pt x="892" y="108"/>
                      <a:pt x="888" y="108"/>
                    </a:cubicBezTo>
                    <a:cubicBezTo>
                      <a:pt x="837" y="65"/>
                      <a:pt x="776" y="33"/>
                      <a:pt x="712" y="16"/>
                    </a:cubicBezTo>
                    <a:cubicBezTo>
                      <a:pt x="675" y="6"/>
                      <a:pt x="637" y="1"/>
                      <a:pt x="598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1" name="Google Shape;1641;p37"/>
              <p:cNvSpPr/>
              <p:nvPr/>
            </p:nvSpPr>
            <p:spPr>
              <a:xfrm>
                <a:off x="726799" y="1284085"/>
                <a:ext cx="3089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506" extrusionOk="0">
                    <a:moveTo>
                      <a:pt x="869" y="0"/>
                    </a:moveTo>
                    <a:cubicBezTo>
                      <a:pt x="796" y="0"/>
                      <a:pt x="723" y="17"/>
                      <a:pt x="657" y="49"/>
                    </a:cubicBezTo>
                    <a:cubicBezTo>
                      <a:pt x="623" y="42"/>
                      <a:pt x="589" y="39"/>
                      <a:pt x="554" y="39"/>
                    </a:cubicBezTo>
                    <a:cubicBezTo>
                      <a:pt x="318" y="39"/>
                      <a:pt x="73" y="190"/>
                      <a:pt x="51" y="491"/>
                    </a:cubicBezTo>
                    <a:cubicBezTo>
                      <a:pt x="1" y="1191"/>
                      <a:pt x="255" y="1854"/>
                      <a:pt x="723" y="2369"/>
                    </a:cubicBezTo>
                    <a:cubicBezTo>
                      <a:pt x="808" y="2462"/>
                      <a:pt x="927" y="2505"/>
                      <a:pt x="1047" y="2505"/>
                    </a:cubicBezTo>
                    <a:cubicBezTo>
                      <a:pt x="1212" y="2505"/>
                      <a:pt x="1380" y="2422"/>
                      <a:pt x="1463" y="2273"/>
                    </a:cubicBezTo>
                    <a:cubicBezTo>
                      <a:pt x="1852" y="1579"/>
                      <a:pt x="1741" y="711"/>
                      <a:pt x="1189" y="136"/>
                    </a:cubicBezTo>
                    <a:cubicBezTo>
                      <a:pt x="1100" y="43"/>
                      <a:pt x="985" y="0"/>
                      <a:pt x="869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2" name="Google Shape;1642;p37"/>
              <p:cNvSpPr/>
              <p:nvPr/>
            </p:nvSpPr>
            <p:spPr>
              <a:xfrm>
                <a:off x="804948" y="1251133"/>
                <a:ext cx="32247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478" extrusionOk="0">
                    <a:moveTo>
                      <a:pt x="690" y="1"/>
                    </a:moveTo>
                    <a:cubicBezTo>
                      <a:pt x="547" y="1"/>
                      <a:pt x="404" y="65"/>
                      <a:pt x="307" y="222"/>
                    </a:cubicBezTo>
                    <a:cubicBezTo>
                      <a:pt x="53" y="636"/>
                      <a:pt x="1" y="1143"/>
                      <a:pt x="166" y="1599"/>
                    </a:cubicBezTo>
                    <a:cubicBezTo>
                      <a:pt x="312" y="2000"/>
                      <a:pt x="677" y="2478"/>
                      <a:pt x="1148" y="2478"/>
                    </a:cubicBezTo>
                    <a:cubicBezTo>
                      <a:pt x="1680" y="2478"/>
                      <a:pt x="1933" y="1933"/>
                      <a:pt x="1917" y="1471"/>
                    </a:cubicBezTo>
                    <a:cubicBezTo>
                      <a:pt x="1900" y="934"/>
                      <a:pt x="1615" y="492"/>
                      <a:pt x="1194" y="178"/>
                    </a:cubicBezTo>
                    <a:cubicBezTo>
                      <a:pt x="1140" y="141"/>
                      <a:pt x="1078" y="120"/>
                      <a:pt x="1013" y="114"/>
                    </a:cubicBezTo>
                    <a:cubicBezTo>
                      <a:pt x="922" y="43"/>
                      <a:pt x="806" y="1"/>
                      <a:pt x="690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3" name="Google Shape;1643;p37"/>
              <p:cNvSpPr/>
              <p:nvPr/>
            </p:nvSpPr>
            <p:spPr>
              <a:xfrm>
                <a:off x="863042" y="1298183"/>
                <a:ext cx="35000" cy="46601"/>
              </a:xfrm>
              <a:custGeom>
                <a:avLst/>
                <a:gdLst/>
                <a:ahLst/>
                <a:cxnLst/>
                <a:rect l="l" t="t" r="r" b="b"/>
                <a:pathLst>
                  <a:path w="2098" h="2793" extrusionOk="0">
                    <a:moveTo>
                      <a:pt x="727" y="1"/>
                    </a:moveTo>
                    <a:cubicBezTo>
                      <a:pt x="540" y="1"/>
                      <a:pt x="351" y="99"/>
                      <a:pt x="276" y="326"/>
                    </a:cubicBezTo>
                    <a:cubicBezTo>
                      <a:pt x="0" y="1152"/>
                      <a:pt x="243" y="2075"/>
                      <a:pt x="883" y="2662"/>
                    </a:cubicBezTo>
                    <a:cubicBezTo>
                      <a:pt x="980" y="2750"/>
                      <a:pt x="1102" y="2792"/>
                      <a:pt x="1223" y="2792"/>
                    </a:cubicBezTo>
                    <a:cubicBezTo>
                      <a:pt x="1421" y="2792"/>
                      <a:pt x="1613" y="2676"/>
                      <a:pt x="1670" y="2455"/>
                    </a:cubicBezTo>
                    <a:cubicBezTo>
                      <a:pt x="1830" y="1833"/>
                      <a:pt x="2098" y="1011"/>
                      <a:pt x="1433" y="580"/>
                    </a:cubicBezTo>
                    <a:cubicBezTo>
                      <a:pt x="1363" y="534"/>
                      <a:pt x="1287" y="499"/>
                      <a:pt x="1206" y="478"/>
                    </a:cubicBezTo>
                    <a:cubicBezTo>
                      <a:pt x="1243" y="186"/>
                      <a:pt x="985" y="1"/>
                      <a:pt x="72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4" name="Google Shape;1644;p37"/>
              <p:cNvSpPr/>
              <p:nvPr/>
            </p:nvSpPr>
            <p:spPr>
              <a:xfrm>
                <a:off x="856986" y="1421050"/>
                <a:ext cx="35050" cy="41979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2516" extrusionOk="0">
                    <a:moveTo>
                      <a:pt x="935" y="0"/>
                    </a:moveTo>
                    <a:cubicBezTo>
                      <a:pt x="793" y="0"/>
                      <a:pt x="650" y="66"/>
                      <a:pt x="554" y="224"/>
                    </a:cubicBezTo>
                    <a:cubicBezTo>
                      <a:pt x="273" y="684"/>
                      <a:pt x="1" y="1240"/>
                      <a:pt x="201" y="1785"/>
                    </a:cubicBezTo>
                    <a:cubicBezTo>
                      <a:pt x="350" y="2195"/>
                      <a:pt x="755" y="2516"/>
                      <a:pt x="1195" y="2516"/>
                    </a:cubicBezTo>
                    <a:cubicBezTo>
                      <a:pt x="1231" y="2516"/>
                      <a:pt x="1266" y="2513"/>
                      <a:pt x="1302" y="2509"/>
                    </a:cubicBezTo>
                    <a:cubicBezTo>
                      <a:pt x="1818" y="2448"/>
                      <a:pt x="2101" y="1956"/>
                      <a:pt x="2098" y="1471"/>
                    </a:cubicBezTo>
                    <a:cubicBezTo>
                      <a:pt x="2097" y="965"/>
                      <a:pt x="1802" y="505"/>
                      <a:pt x="1377" y="248"/>
                    </a:cubicBezTo>
                    <a:cubicBezTo>
                      <a:pt x="1287" y="100"/>
                      <a:pt x="1111" y="0"/>
                      <a:pt x="93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5" name="Google Shape;1645;p37"/>
              <p:cNvSpPr/>
              <p:nvPr/>
            </p:nvSpPr>
            <p:spPr>
              <a:xfrm>
                <a:off x="845924" y="1526530"/>
                <a:ext cx="30462" cy="3684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208" extrusionOk="0">
                    <a:moveTo>
                      <a:pt x="957" y="1"/>
                    </a:moveTo>
                    <a:cubicBezTo>
                      <a:pt x="610" y="1"/>
                      <a:pt x="297" y="234"/>
                      <a:pt x="149" y="558"/>
                    </a:cubicBezTo>
                    <a:cubicBezTo>
                      <a:pt x="1" y="886"/>
                      <a:pt x="48" y="1214"/>
                      <a:pt x="178" y="1521"/>
                    </a:cubicBezTo>
                    <a:cubicBezTo>
                      <a:pt x="215" y="1733"/>
                      <a:pt x="321" y="1928"/>
                      <a:pt x="479" y="2076"/>
                    </a:cubicBezTo>
                    <a:cubicBezTo>
                      <a:pt x="575" y="2166"/>
                      <a:pt x="687" y="2208"/>
                      <a:pt x="801" y="2208"/>
                    </a:cubicBezTo>
                    <a:cubicBezTo>
                      <a:pt x="921" y="2208"/>
                      <a:pt x="1042" y="2161"/>
                      <a:pt x="1144" y="2076"/>
                    </a:cubicBezTo>
                    <a:cubicBezTo>
                      <a:pt x="1475" y="1799"/>
                      <a:pt x="1806" y="1450"/>
                      <a:pt x="1816" y="991"/>
                    </a:cubicBezTo>
                    <a:cubicBezTo>
                      <a:pt x="1826" y="583"/>
                      <a:pt x="1595" y="161"/>
                      <a:pt x="1192" y="37"/>
                    </a:cubicBezTo>
                    <a:cubicBezTo>
                      <a:pt x="1113" y="12"/>
                      <a:pt x="1034" y="1"/>
                      <a:pt x="957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6" name="Google Shape;1646;p37"/>
              <p:cNvSpPr/>
              <p:nvPr/>
            </p:nvSpPr>
            <p:spPr>
              <a:xfrm>
                <a:off x="936870" y="1428641"/>
                <a:ext cx="36601" cy="39477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2366" extrusionOk="0">
                    <a:moveTo>
                      <a:pt x="1137" y="0"/>
                    </a:moveTo>
                    <a:cubicBezTo>
                      <a:pt x="1045" y="0"/>
                      <a:pt x="950" y="15"/>
                      <a:pt x="852" y="46"/>
                    </a:cubicBezTo>
                    <a:cubicBezTo>
                      <a:pt x="512" y="154"/>
                      <a:pt x="315" y="472"/>
                      <a:pt x="289" y="797"/>
                    </a:cubicBezTo>
                    <a:cubicBezTo>
                      <a:pt x="29" y="1285"/>
                      <a:pt x="0" y="1884"/>
                      <a:pt x="547" y="2230"/>
                    </a:cubicBezTo>
                    <a:cubicBezTo>
                      <a:pt x="694" y="2324"/>
                      <a:pt x="844" y="2365"/>
                      <a:pt x="989" y="2365"/>
                    </a:cubicBezTo>
                    <a:cubicBezTo>
                      <a:pt x="1551" y="2365"/>
                      <a:pt x="2049" y="1752"/>
                      <a:pt x="2117" y="1207"/>
                    </a:cubicBezTo>
                    <a:cubicBezTo>
                      <a:pt x="2193" y="604"/>
                      <a:pt x="1733" y="0"/>
                      <a:pt x="1137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7" name="Google Shape;1647;p37"/>
              <p:cNvSpPr/>
              <p:nvPr/>
            </p:nvSpPr>
            <p:spPr>
              <a:xfrm>
                <a:off x="954889" y="1330402"/>
                <a:ext cx="41940" cy="43831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2627" extrusionOk="0">
                    <a:moveTo>
                      <a:pt x="1486" y="1"/>
                    </a:moveTo>
                    <a:cubicBezTo>
                      <a:pt x="1400" y="1"/>
                      <a:pt x="1310" y="13"/>
                      <a:pt x="1216" y="41"/>
                    </a:cubicBezTo>
                    <a:cubicBezTo>
                      <a:pt x="969" y="115"/>
                      <a:pt x="797" y="252"/>
                      <a:pt x="686" y="424"/>
                    </a:cubicBezTo>
                    <a:cubicBezTo>
                      <a:pt x="622" y="466"/>
                      <a:pt x="572" y="524"/>
                      <a:pt x="536" y="592"/>
                    </a:cubicBezTo>
                    <a:cubicBezTo>
                      <a:pt x="197" y="1231"/>
                      <a:pt x="0" y="2140"/>
                      <a:pt x="801" y="2535"/>
                    </a:cubicBezTo>
                    <a:cubicBezTo>
                      <a:pt x="928" y="2598"/>
                      <a:pt x="1051" y="2626"/>
                      <a:pt x="1168" y="2626"/>
                    </a:cubicBezTo>
                    <a:cubicBezTo>
                      <a:pt x="1767" y="2626"/>
                      <a:pt x="2222" y="1899"/>
                      <a:pt x="2358" y="1355"/>
                    </a:cubicBezTo>
                    <a:cubicBezTo>
                      <a:pt x="2513" y="734"/>
                      <a:pt x="2131" y="1"/>
                      <a:pt x="1486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8" name="Google Shape;1648;p37"/>
              <p:cNvSpPr/>
              <p:nvPr/>
            </p:nvSpPr>
            <p:spPr>
              <a:xfrm>
                <a:off x="920403" y="1223720"/>
                <a:ext cx="35567" cy="48787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924" extrusionOk="0">
                    <a:moveTo>
                      <a:pt x="662" y="0"/>
                    </a:moveTo>
                    <a:cubicBezTo>
                      <a:pt x="523" y="0"/>
                      <a:pt x="388" y="72"/>
                      <a:pt x="308" y="244"/>
                    </a:cubicBezTo>
                    <a:cubicBezTo>
                      <a:pt x="80" y="739"/>
                      <a:pt x="0" y="1259"/>
                      <a:pt x="127" y="1796"/>
                    </a:cubicBezTo>
                    <a:cubicBezTo>
                      <a:pt x="238" y="2268"/>
                      <a:pt x="549" y="2869"/>
                      <a:pt x="1089" y="2919"/>
                    </a:cubicBezTo>
                    <a:cubicBezTo>
                      <a:pt x="1121" y="2922"/>
                      <a:pt x="1152" y="2924"/>
                      <a:pt x="1182" y="2924"/>
                    </a:cubicBezTo>
                    <a:cubicBezTo>
                      <a:pt x="2132" y="2924"/>
                      <a:pt x="2101" y="1482"/>
                      <a:pt x="1660" y="929"/>
                    </a:cubicBezTo>
                    <a:cubicBezTo>
                      <a:pt x="1531" y="769"/>
                      <a:pt x="1358" y="651"/>
                      <a:pt x="1162" y="593"/>
                    </a:cubicBezTo>
                    <a:cubicBezTo>
                      <a:pt x="1221" y="270"/>
                      <a:pt x="932" y="0"/>
                      <a:pt x="66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9" name="Google Shape;1649;p37"/>
              <p:cNvSpPr/>
              <p:nvPr/>
            </p:nvSpPr>
            <p:spPr>
              <a:xfrm>
                <a:off x="976345" y="1105392"/>
                <a:ext cx="38787" cy="45116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2704" extrusionOk="0">
                    <a:moveTo>
                      <a:pt x="1115" y="0"/>
                    </a:moveTo>
                    <a:cubicBezTo>
                      <a:pt x="1092" y="0"/>
                      <a:pt x="1068" y="1"/>
                      <a:pt x="1044" y="3"/>
                    </a:cubicBezTo>
                    <a:cubicBezTo>
                      <a:pt x="809" y="25"/>
                      <a:pt x="646" y="129"/>
                      <a:pt x="541" y="281"/>
                    </a:cubicBezTo>
                    <a:cubicBezTo>
                      <a:pt x="496" y="318"/>
                      <a:pt x="457" y="362"/>
                      <a:pt x="428" y="414"/>
                    </a:cubicBezTo>
                    <a:cubicBezTo>
                      <a:pt x="45" y="1046"/>
                      <a:pt x="0" y="2129"/>
                      <a:pt x="711" y="2569"/>
                    </a:cubicBezTo>
                    <a:cubicBezTo>
                      <a:pt x="860" y="2662"/>
                      <a:pt x="1018" y="2703"/>
                      <a:pt x="1172" y="2703"/>
                    </a:cubicBezTo>
                    <a:cubicBezTo>
                      <a:pt x="1696" y="2703"/>
                      <a:pt x="2188" y="2229"/>
                      <a:pt x="2250" y="1696"/>
                    </a:cubicBezTo>
                    <a:cubicBezTo>
                      <a:pt x="2324" y="1062"/>
                      <a:pt x="1860" y="0"/>
                      <a:pt x="1115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0" name="Google Shape;1650;p37"/>
              <p:cNvSpPr/>
              <p:nvPr/>
            </p:nvSpPr>
            <p:spPr>
              <a:xfrm>
                <a:off x="632633" y="1051850"/>
                <a:ext cx="30596" cy="45266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713" extrusionOk="0">
                    <a:moveTo>
                      <a:pt x="596" y="0"/>
                    </a:moveTo>
                    <a:cubicBezTo>
                      <a:pt x="448" y="0"/>
                      <a:pt x="306" y="66"/>
                      <a:pt x="226" y="226"/>
                    </a:cubicBezTo>
                    <a:cubicBezTo>
                      <a:pt x="70" y="532"/>
                      <a:pt x="1" y="876"/>
                      <a:pt x="27" y="1220"/>
                    </a:cubicBezTo>
                    <a:cubicBezTo>
                      <a:pt x="20" y="1333"/>
                      <a:pt x="25" y="1449"/>
                      <a:pt x="43" y="1561"/>
                    </a:cubicBezTo>
                    <a:cubicBezTo>
                      <a:pt x="121" y="2057"/>
                      <a:pt x="405" y="2712"/>
                      <a:pt x="993" y="2712"/>
                    </a:cubicBezTo>
                    <a:cubicBezTo>
                      <a:pt x="994" y="2712"/>
                      <a:pt x="994" y="2712"/>
                      <a:pt x="995" y="2712"/>
                    </a:cubicBezTo>
                    <a:cubicBezTo>
                      <a:pt x="1536" y="2710"/>
                      <a:pt x="1834" y="2129"/>
                      <a:pt x="1820" y="1650"/>
                    </a:cubicBezTo>
                    <a:cubicBezTo>
                      <a:pt x="1805" y="1064"/>
                      <a:pt x="1416" y="479"/>
                      <a:pt x="964" y="131"/>
                    </a:cubicBezTo>
                    <a:cubicBezTo>
                      <a:pt x="861" y="50"/>
                      <a:pt x="726" y="0"/>
                      <a:pt x="596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1" name="Google Shape;1651;p37"/>
              <p:cNvSpPr/>
              <p:nvPr/>
            </p:nvSpPr>
            <p:spPr>
              <a:xfrm>
                <a:off x="719291" y="1022969"/>
                <a:ext cx="33649" cy="3592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153" extrusionOk="0">
                    <a:moveTo>
                      <a:pt x="625" y="1"/>
                    </a:moveTo>
                    <a:cubicBezTo>
                      <a:pt x="419" y="1"/>
                      <a:pt x="203" y="134"/>
                      <a:pt x="161" y="344"/>
                    </a:cubicBezTo>
                    <a:cubicBezTo>
                      <a:pt x="72" y="785"/>
                      <a:pt x="1" y="1278"/>
                      <a:pt x="264" y="1676"/>
                    </a:cubicBezTo>
                    <a:cubicBezTo>
                      <a:pt x="451" y="1958"/>
                      <a:pt x="778" y="2153"/>
                      <a:pt x="1114" y="2153"/>
                    </a:cubicBezTo>
                    <a:cubicBezTo>
                      <a:pt x="1193" y="2153"/>
                      <a:pt x="1271" y="2142"/>
                      <a:pt x="1349" y="2120"/>
                    </a:cubicBezTo>
                    <a:cubicBezTo>
                      <a:pt x="1808" y="1989"/>
                      <a:pt x="2016" y="1495"/>
                      <a:pt x="1931" y="1052"/>
                    </a:cubicBezTo>
                    <a:cubicBezTo>
                      <a:pt x="1849" y="627"/>
                      <a:pt x="1517" y="357"/>
                      <a:pt x="1193" y="110"/>
                    </a:cubicBezTo>
                    <a:cubicBezTo>
                      <a:pt x="1129" y="61"/>
                      <a:pt x="1053" y="40"/>
                      <a:pt x="976" y="40"/>
                    </a:cubicBezTo>
                    <a:cubicBezTo>
                      <a:pt x="932" y="40"/>
                      <a:pt x="887" y="47"/>
                      <a:pt x="844" y="59"/>
                    </a:cubicBezTo>
                    <a:cubicBezTo>
                      <a:pt x="811" y="41"/>
                      <a:pt x="776" y="26"/>
                      <a:pt x="740" y="16"/>
                    </a:cubicBezTo>
                    <a:cubicBezTo>
                      <a:pt x="703" y="5"/>
                      <a:pt x="664" y="1"/>
                      <a:pt x="625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2" name="Google Shape;1652;p37"/>
              <p:cNvSpPr/>
              <p:nvPr/>
            </p:nvSpPr>
            <p:spPr>
              <a:xfrm>
                <a:off x="794220" y="855271"/>
                <a:ext cx="36268" cy="39443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2364" extrusionOk="0">
                    <a:moveTo>
                      <a:pt x="594" y="1"/>
                    </a:moveTo>
                    <a:cubicBezTo>
                      <a:pt x="409" y="1"/>
                      <a:pt x="227" y="102"/>
                      <a:pt x="164" y="334"/>
                    </a:cubicBezTo>
                    <a:cubicBezTo>
                      <a:pt x="1" y="931"/>
                      <a:pt x="127" y="1623"/>
                      <a:pt x="570" y="2076"/>
                    </a:cubicBezTo>
                    <a:cubicBezTo>
                      <a:pt x="762" y="2272"/>
                      <a:pt x="997" y="2364"/>
                      <a:pt x="1223" y="2364"/>
                    </a:cubicBezTo>
                    <a:cubicBezTo>
                      <a:pt x="1602" y="2364"/>
                      <a:pt x="1958" y="2108"/>
                      <a:pt x="2054" y="1655"/>
                    </a:cubicBezTo>
                    <a:cubicBezTo>
                      <a:pt x="2174" y="1091"/>
                      <a:pt x="1679" y="256"/>
                      <a:pt x="1126" y="77"/>
                    </a:cubicBezTo>
                    <a:cubicBezTo>
                      <a:pt x="1058" y="56"/>
                      <a:pt x="987" y="44"/>
                      <a:pt x="915" y="44"/>
                    </a:cubicBezTo>
                    <a:cubicBezTo>
                      <a:pt x="884" y="44"/>
                      <a:pt x="852" y="47"/>
                      <a:pt x="820" y="51"/>
                    </a:cubicBezTo>
                    <a:cubicBezTo>
                      <a:pt x="749" y="18"/>
                      <a:pt x="672" y="1"/>
                      <a:pt x="594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3" name="Google Shape;1653;p37"/>
              <p:cNvSpPr/>
              <p:nvPr/>
            </p:nvSpPr>
            <p:spPr>
              <a:xfrm>
                <a:off x="906755" y="871439"/>
                <a:ext cx="29595" cy="37691"/>
              </a:xfrm>
              <a:custGeom>
                <a:avLst/>
                <a:gdLst/>
                <a:ahLst/>
                <a:cxnLst/>
                <a:rect l="l" t="t" r="r" b="b"/>
                <a:pathLst>
                  <a:path w="1774" h="2259" extrusionOk="0">
                    <a:moveTo>
                      <a:pt x="743" y="1"/>
                    </a:moveTo>
                    <a:cubicBezTo>
                      <a:pt x="584" y="1"/>
                      <a:pt x="434" y="72"/>
                      <a:pt x="344" y="225"/>
                    </a:cubicBezTo>
                    <a:cubicBezTo>
                      <a:pt x="315" y="276"/>
                      <a:pt x="297" y="332"/>
                      <a:pt x="289" y="392"/>
                    </a:cubicBezTo>
                    <a:cubicBezTo>
                      <a:pt x="207" y="503"/>
                      <a:pt x="149" y="633"/>
                      <a:pt x="118" y="769"/>
                    </a:cubicBezTo>
                    <a:cubicBezTo>
                      <a:pt x="0" y="1296"/>
                      <a:pt x="326" y="1748"/>
                      <a:pt x="655" y="2123"/>
                    </a:cubicBezTo>
                    <a:cubicBezTo>
                      <a:pt x="737" y="2215"/>
                      <a:pt x="858" y="2258"/>
                      <a:pt x="980" y="2258"/>
                    </a:cubicBezTo>
                    <a:cubicBezTo>
                      <a:pt x="1107" y="2258"/>
                      <a:pt x="1235" y="2211"/>
                      <a:pt x="1321" y="2123"/>
                    </a:cubicBezTo>
                    <a:cubicBezTo>
                      <a:pt x="1710" y="1723"/>
                      <a:pt x="1774" y="1092"/>
                      <a:pt x="1538" y="610"/>
                    </a:cubicBezTo>
                    <a:cubicBezTo>
                      <a:pt x="1538" y="609"/>
                      <a:pt x="1539" y="609"/>
                      <a:pt x="1539" y="608"/>
                    </a:cubicBezTo>
                    <a:cubicBezTo>
                      <a:pt x="1600" y="384"/>
                      <a:pt x="1464" y="68"/>
                      <a:pt x="1211" y="28"/>
                    </a:cubicBezTo>
                    <a:cubicBezTo>
                      <a:pt x="1159" y="21"/>
                      <a:pt x="1106" y="17"/>
                      <a:pt x="1053" y="17"/>
                    </a:cubicBezTo>
                    <a:cubicBezTo>
                      <a:pt x="1005" y="17"/>
                      <a:pt x="957" y="20"/>
                      <a:pt x="909" y="27"/>
                    </a:cubicBezTo>
                    <a:cubicBezTo>
                      <a:pt x="855" y="10"/>
                      <a:pt x="798" y="1"/>
                      <a:pt x="743" y="1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4" name="Google Shape;1654;p37"/>
              <p:cNvSpPr/>
              <p:nvPr/>
            </p:nvSpPr>
            <p:spPr>
              <a:xfrm>
                <a:off x="979098" y="962904"/>
                <a:ext cx="32297" cy="3485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2089" extrusionOk="0">
                    <a:moveTo>
                      <a:pt x="642" y="0"/>
                    </a:moveTo>
                    <a:cubicBezTo>
                      <a:pt x="325" y="0"/>
                      <a:pt x="0" y="340"/>
                      <a:pt x="202" y="707"/>
                    </a:cubicBezTo>
                    <a:cubicBezTo>
                      <a:pt x="260" y="813"/>
                      <a:pt x="248" y="948"/>
                      <a:pt x="259" y="1067"/>
                    </a:cubicBezTo>
                    <a:cubicBezTo>
                      <a:pt x="279" y="1264"/>
                      <a:pt x="310" y="1450"/>
                      <a:pt x="411" y="1623"/>
                    </a:cubicBezTo>
                    <a:cubicBezTo>
                      <a:pt x="569" y="1895"/>
                      <a:pt x="850" y="2089"/>
                      <a:pt x="1154" y="2089"/>
                    </a:cubicBezTo>
                    <a:cubicBezTo>
                      <a:pt x="1232" y="2089"/>
                      <a:pt x="1311" y="2076"/>
                      <a:pt x="1390" y="2049"/>
                    </a:cubicBezTo>
                    <a:cubicBezTo>
                      <a:pt x="1779" y="1914"/>
                      <a:pt x="1935" y="1489"/>
                      <a:pt x="1855" y="1108"/>
                    </a:cubicBezTo>
                    <a:cubicBezTo>
                      <a:pt x="1779" y="755"/>
                      <a:pt x="1500" y="588"/>
                      <a:pt x="1317" y="306"/>
                    </a:cubicBezTo>
                    <a:cubicBezTo>
                      <a:pt x="1219" y="153"/>
                      <a:pt x="1076" y="89"/>
                      <a:pt x="933" y="89"/>
                    </a:cubicBezTo>
                    <a:cubicBezTo>
                      <a:pt x="922" y="89"/>
                      <a:pt x="910" y="90"/>
                      <a:pt x="899" y="91"/>
                    </a:cubicBezTo>
                    <a:cubicBezTo>
                      <a:pt x="822" y="28"/>
                      <a:pt x="733" y="0"/>
                      <a:pt x="642" y="0"/>
                    </a:cubicBezTo>
                    <a:close/>
                  </a:path>
                </a:pathLst>
              </a:custGeom>
              <a:solidFill>
                <a:srgbClr val="EE73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5" name="Google Shape;1655;p37"/>
              <p:cNvSpPr/>
              <p:nvPr/>
            </p:nvSpPr>
            <p:spPr>
              <a:xfrm>
                <a:off x="548227" y="1081616"/>
                <a:ext cx="303088" cy="120432"/>
              </a:xfrm>
              <a:custGeom>
                <a:avLst/>
                <a:gdLst/>
                <a:ahLst/>
                <a:cxnLst/>
                <a:rect l="l" t="t" r="r" b="b"/>
                <a:pathLst>
                  <a:path w="18168" h="7218" extrusionOk="0">
                    <a:moveTo>
                      <a:pt x="15025" y="1"/>
                    </a:moveTo>
                    <a:cubicBezTo>
                      <a:pt x="14774" y="1"/>
                      <a:pt x="14506" y="265"/>
                      <a:pt x="14640" y="574"/>
                    </a:cubicBezTo>
                    <a:cubicBezTo>
                      <a:pt x="14822" y="992"/>
                      <a:pt x="15065" y="1380"/>
                      <a:pt x="15360" y="1726"/>
                    </a:cubicBezTo>
                    <a:cubicBezTo>
                      <a:pt x="15303" y="1763"/>
                      <a:pt x="15258" y="1816"/>
                      <a:pt x="15229" y="1877"/>
                    </a:cubicBezTo>
                    <a:cubicBezTo>
                      <a:pt x="14336" y="3715"/>
                      <a:pt x="12788" y="5153"/>
                      <a:pt x="10889" y="5910"/>
                    </a:cubicBezTo>
                    <a:cubicBezTo>
                      <a:pt x="9999" y="6265"/>
                      <a:pt x="9056" y="6435"/>
                      <a:pt x="8111" y="6435"/>
                    </a:cubicBezTo>
                    <a:cubicBezTo>
                      <a:pt x="7061" y="6435"/>
                      <a:pt x="6009" y="6225"/>
                      <a:pt x="5028" y="5826"/>
                    </a:cubicBezTo>
                    <a:cubicBezTo>
                      <a:pt x="3960" y="5389"/>
                      <a:pt x="3001" y="4725"/>
                      <a:pt x="2216" y="3882"/>
                    </a:cubicBezTo>
                    <a:cubicBezTo>
                      <a:pt x="2183" y="3845"/>
                      <a:pt x="2144" y="3816"/>
                      <a:pt x="2100" y="3794"/>
                    </a:cubicBezTo>
                    <a:cubicBezTo>
                      <a:pt x="2241" y="3294"/>
                      <a:pt x="2273" y="2770"/>
                      <a:pt x="2194" y="2257"/>
                    </a:cubicBezTo>
                    <a:cubicBezTo>
                      <a:pt x="2161" y="2049"/>
                      <a:pt x="2007" y="1957"/>
                      <a:pt x="1846" y="1957"/>
                    </a:cubicBezTo>
                    <a:cubicBezTo>
                      <a:pt x="1623" y="1957"/>
                      <a:pt x="1385" y="2133"/>
                      <a:pt x="1430" y="2420"/>
                    </a:cubicBezTo>
                    <a:cubicBezTo>
                      <a:pt x="1593" y="3441"/>
                      <a:pt x="1147" y="4440"/>
                      <a:pt x="324" y="5050"/>
                    </a:cubicBezTo>
                    <a:cubicBezTo>
                      <a:pt x="0" y="5290"/>
                      <a:pt x="279" y="5708"/>
                      <a:pt x="609" y="5708"/>
                    </a:cubicBezTo>
                    <a:cubicBezTo>
                      <a:pt x="689" y="5708"/>
                      <a:pt x="772" y="5684"/>
                      <a:pt x="851" y="5626"/>
                    </a:cubicBezTo>
                    <a:cubicBezTo>
                      <a:pt x="1234" y="5340"/>
                      <a:pt x="1553" y="4976"/>
                      <a:pt x="1785" y="4558"/>
                    </a:cubicBezTo>
                    <a:cubicBezTo>
                      <a:pt x="3267" y="6070"/>
                      <a:pt x="5280" y="7009"/>
                      <a:pt x="7390" y="7189"/>
                    </a:cubicBezTo>
                    <a:cubicBezTo>
                      <a:pt x="7620" y="7208"/>
                      <a:pt x="7849" y="7218"/>
                      <a:pt x="8077" y="7218"/>
                    </a:cubicBezTo>
                    <a:cubicBezTo>
                      <a:pt x="10059" y="7218"/>
                      <a:pt x="11991" y="6498"/>
                      <a:pt x="13537" y="5249"/>
                    </a:cubicBezTo>
                    <a:cubicBezTo>
                      <a:pt x="14526" y="4451"/>
                      <a:pt x="15328" y="3444"/>
                      <a:pt x="15884" y="2301"/>
                    </a:cubicBezTo>
                    <a:cubicBezTo>
                      <a:pt x="15891" y="2289"/>
                      <a:pt x="15895" y="2278"/>
                      <a:pt x="15899" y="2266"/>
                    </a:cubicBezTo>
                    <a:cubicBezTo>
                      <a:pt x="16367" y="2666"/>
                      <a:pt x="16908" y="2970"/>
                      <a:pt x="17492" y="3163"/>
                    </a:cubicBezTo>
                    <a:cubicBezTo>
                      <a:pt x="17538" y="3178"/>
                      <a:pt x="17581" y="3185"/>
                      <a:pt x="17622" y="3185"/>
                    </a:cubicBezTo>
                    <a:cubicBezTo>
                      <a:pt x="18010" y="3185"/>
                      <a:pt x="18167" y="2566"/>
                      <a:pt x="17735" y="2424"/>
                    </a:cubicBezTo>
                    <a:cubicBezTo>
                      <a:pt x="16644" y="2062"/>
                      <a:pt x="15789" y="1267"/>
                      <a:pt x="15331" y="214"/>
                    </a:cubicBezTo>
                    <a:cubicBezTo>
                      <a:pt x="15266" y="63"/>
                      <a:pt x="15148" y="1"/>
                      <a:pt x="1502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6" name="Google Shape;1656;p37"/>
              <p:cNvSpPr/>
              <p:nvPr/>
            </p:nvSpPr>
            <p:spPr>
              <a:xfrm>
                <a:off x="468877" y="1183776"/>
                <a:ext cx="75455" cy="62102"/>
              </a:xfrm>
              <a:custGeom>
                <a:avLst/>
                <a:gdLst/>
                <a:ahLst/>
                <a:cxnLst/>
                <a:rect l="l" t="t" r="r" b="b"/>
                <a:pathLst>
                  <a:path w="4523" h="3722" extrusionOk="0">
                    <a:moveTo>
                      <a:pt x="1939" y="0"/>
                    </a:moveTo>
                    <a:cubicBezTo>
                      <a:pt x="1639" y="0"/>
                      <a:pt x="1346" y="65"/>
                      <a:pt x="1096" y="208"/>
                    </a:cubicBezTo>
                    <a:cubicBezTo>
                      <a:pt x="401" y="395"/>
                      <a:pt x="0" y="892"/>
                      <a:pt x="118" y="1709"/>
                    </a:cubicBezTo>
                    <a:cubicBezTo>
                      <a:pt x="184" y="2167"/>
                      <a:pt x="383" y="2620"/>
                      <a:pt x="690" y="2974"/>
                    </a:cubicBezTo>
                    <a:cubicBezTo>
                      <a:pt x="904" y="3340"/>
                      <a:pt x="1229" y="3627"/>
                      <a:pt x="1669" y="3702"/>
                    </a:cubicBezTo>
                    <a:cubicBezTo>
                      <a:pt x="1750" y="3715"/>
                      <a:pt x="1832" y="3722"/>
                      <a:pt x="1912" y="3722"/>
                    </a:cubicBezTo>
                    <a:cubicBezTo>
                      <a:pt x="2174" y="3722"/>
                      <a:pt x="2428" y="3653"/>
                      <a:pt x="2659" y="3533"/>
                    </a:cubicBezTo>
                    <a:cubicBezTo>
                      <a:pt x="3818" y="3099"/>
                      <a:pt x="4523" y="1480"/>
                      <a:pt x="3406" y="526"/>
                    </a:cubicBezTo>
                    <a:cubicBezTo>
                      <a:pt x="3031" y="204"/>
                      <a:pt x="2474" y="0"/>
                      <a:pt x="1939" y="0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7" name="Google Shape;1657;p37"/>
              <p:cNvSpPr/>
              <p:nvPr/>
            </p:nvSpPr>
            <p:spPr>
              <a:xfrm>
                <a:off x="861891" y="1104574"/>
                <a:ext cx="75472" cy="62118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3723" extrusionOk="0">
                    <a:moveTo>
                      <a:pt x="1940" y="1"/>
                    </a:moveTo>
                    <a:cubicBezTo>
                      <a:pt x="1640" y="1"/>
                      <a:pt x="1346" y="65"/>
                      <a:pt x="1096" y="209"/>
                    </a:cubicBezTo>
                    <a:cubicBezTo>
                      <a:pt x="402" y="395"/>
                      <a:pt x="1" y="891"/>
                      <a:pt x="118" y="1708"/>
                    </a:cubicBezTo>
                    <a:cubicBezTo>
                      <a:pt x="184" y="2167"/>
                      <a:pt x="383" y="2621"/>
                      <a:pt x="690" y="2974"/>
                    </a:cubicBezTo>
                    <a:cubicBezTo>
                      <a:pt x="904" y="3339"/>
                      <a:pt x="1230" y="3628"/>
                      <a:pt x="1669" y="3702"/>
                    </a:cubicBezTo>
                    <a:cubicBezTo>
                      <a:pt x="1751" y="3716"/>
                      <a:pt x="1833" y="3722"/>
                      <a:pt x="1913" y="3722"/>
                    </a:cubicBezTo>
                    <a:cubicBezTo>
                      <a:pt x="2175" y="3722"/>
                      <a:pt x="2428" y="3653"/>
                      <a:pt x="2659" y="3534"/>
                    </a:cubicBezTo>
                    <a:cubicBezTo>
                      <a:pt x="3818" y="3100"/>
                      <a:pt x="4523" y="1480"/>
                      <a:pt x="3407" y="525"/>
                    </a:cubicBezTo>
                    <a:cubicBezTo>
                      <a:pt x="3031" y="205"/>
                      <a:pt x="2474" y="1"/>
                      <a:pt x="1940" y="1"/>
                    </a:cubicBezTo>
                    <a:close/>
                  </a:path>
                </a:pathLst>
              </a:custGeom>
              <a:solidFill>
                <a:srgbClr val="A61A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8" name="Google Shape;1658;p37"/>
              <p:cNvSpPr/>
              <p:nvPr/>
            </p:nvSpPr>
            <p:spPr>
              <a:xfrm>
                <a:off x="228073" y="488875"/>
                <a:ext cx="749161" cy="514482"/>
              </a:xfrm>
              <a:custGeom>
                <a:avLst/>
                <a:gdLst/>
                <a:ahLst/>
                <a:cxnLst/>
                <a:rect l="l" t="t" r="r" b="b"/>
                <a:pathLst>
                  <a:path w="44907" h="30835" extrusionOk="0">
                    <a:moveTo>
                      <a:pt x="20262" y="1"/>
                    </a:moveTo>
                    <a:cubicBezTo>
                      <a:pt x="20232" y="1"/>
                      <a:pt x="20202" y="3"/>
                      <a:pt x="20173" y="7"/>
                    </a:cubicBezTo>
                    <a:cubicBezTo>
                      <a:pt x="19463" y="102"/>
                      <a:pt x="18769" y="293"/>
                      <a:pt x="18110" y="576"/>
                    </a:cubicBezTo>
                    <a:cubicBezTo>
                      <a:pt x="17581" y="803"/>
                      <a:pt x="16863" y="1076"/>
                      <a:pt x="16685" y="1687"/>
                    </a:cubicBezTo>
                    <a:cubicBezTo>
                      <a:pt x="16505" y="2306"/>
                      <a:pt x="16712" y="3111"/>
                      <a:pt x="16828" y="3729"/>
                    </a:cubicBezTo>
                    <a:cubicBezTo>
                      <a:pt x="16972" y="4494"/>
                      <a:pt x="17172" y="5247"/>
                      <a:pt x="17358" y="6002"/>
                    </a:cubicBezTo>
                    <a:cubicBezTo>
                      <a:pt x="17997" y="8608"/>
                      <a:pt x="18637" y="11215"/>
                      <a:pt x="19275" y="13820"/>
                    </a:cubicBezTo>
                    <a:cubicBezTo>
                      <a:pt x="18371" y="12967"/>
                      <a:pt x="17418" y="12167"/>
                      <a:pt x="16396" y="11455"/>
                    </a:cubicBezTo>
                    <a:cubicBezTo>
                      <a:pt x="14959" y="10454"/>
                      <a:pt x="13246" y="9486"/>
                      <a:pt x="11466" y="9486"/>
                    </a:cubicBezTo>
                    <a:cubicBezTo>
                      <a:pt x="11055" y="9486"/>
                      <a:pt x="10641" y="9537"/>
                      <a:pt x="10225" y="9652"/>
                    </a:cubicBezTo>
                    <a:cubicBezTo>
                      <a:pt x="9961" y="9725"/>
                      <a:pt x="9855" y="9979"/>
                      <a:pt x="9896" y="10231"/>
                    </a:cubicBezTo>
                    <a:cubicBezTo>
                      <a:pt x="10231" y="12257"/>
                      <a:pt x="10925" y="14208"/>
                      <a:pt x="11947" y="15990"/>
                    </a:cubicBezTo>
                    <a:cubicBezTo>
                      <a:pt x="10497" y="15671"/>
                      <a:pt x="9022" y="15488"/>
                      <a:pt x="7536" y="15488"/>
                    </a:cubicBezTo>
                    <a:cubicBezTo>
                      <a:pt x="6892" y="15488"/>
                      <a:pt x="6245" y="15522"/>
                      <a:pt x="5598" y="15595"/>
                    </a:cubicBezTo>
                    <a:cubicBezTo>
                      <a:pt x="4533" y="15714"/>
                      <a:pt x="3478" y="15923"/>
                      <a:pt x="2455" y="16250"/>
                    </a:cubicBezTo>
                    <a:cubicBezTo>
                      <a:pt x="1967" y="16408"/>
                      <a:pt x="1487" y="16591"/>
                      <a:pt x="1017" y="16797"/>
                    </a:cubicBezTo>
                    <a:cubicBezTo>
                      <a:pt x="613" y="16975"/>
                      <a:pt x="129" y="17145"/>
                      <a:pt x="61" y="17636"/>
                    </a:cubicBezTo>
                    <a:cubicBezTo>
                      <a:pt x="0" y="18077"/>
                      <a:pt x="325" y="18465"/>
                      <a:pt x="551" y="18813"/>
                    </a:cubicBezTo>
                    <a:cubicBezTo>
                      <a:pt x="841" y="19257"/>
                      <a:pt x="1148" y="19690"/>
                      <a:pt x="1471" y="20111"/>
                    </a:cubicBezTo>
                    <a:cubicBezTo>
                      <a:pt x="3409" y="22657"/>
                      <a:pt x="5894" y="24736"/>
                      <a:pt x="8742" y="26194"/>
                    </a:cubicBezTo>
                    <a:cubicBezTo>
                      <a:pt x="8818" y="26233"/>
                      <a:pt x="8893" y="26250"/>
                      <a:pt x="8964" y="26250"/>
                    </a:cubicBezTo>
                    <a:cubicBezTo>
                      <a:pt x="9161" y="26250"/>
                      <a:pt x="9327" y="26118"/>
                      <a:pt x="9406" y="25952"/>
                    </a:cubicBezTo>
                    <a:cubicBezTo>
                      <a:pt x="9419" y="25941"/>
                      <a:pt x="9434" y="25932"/>
                      <a:pt x="9447" y="25920"/>
                    </a:cubicBezTo>
                    <a:cubicBezTo>
                      <a:pt x="11477" y="24202"/>
                      <a:pt x="13768" y="22820"/>
                      <a:pt x="16233" y="21823"/>
                    </a:cubicBezTo>
                    <a:cubicBezTo>
                      <a:pt x="16803" y="24209"/>
                      <a:pt x="18562" y="26186"/>
                      <a:pt x="20480" y="27681"/>
                    </a:cubicBezTo>
                    <a:cubicBezTo>
                      <a:pt x="21950" y="28828"/>
                      <a:pt x="23526" y="29842"/>
                      <a:pt x="25142" y="30768"/>
                    </a:cubicBezTo>
                    <a:cubicBezTo>
                      <a:pt x="25223" y="30814"/>
                      <a:pt x="25302" y="30834"/>
                      <a:pt x="25376" y="30834"/>
                    </a:cubicBezTo>
                    <a:cubicBezTo>
                      <a:pt x="25443" y="30834"/>
                      <a:pt x="25506" y="30818"/>
                      <a:pt x="25564" y="30789"/>
                    </a:cubicBezTo>
                    <a:cubicBezTo>
                      <a:pt x="25595" y="30797"/>
                      <a:pt x="25627" y="30802"/>
                      <a:pt x="25660" y="30802"/>
                    </a:cubicBezTo>
                    <a:cubicBezTo>
                      <a:pt x="25766" y="30802"/>
                      <a:pt x="25875" y="30756"/>
                      <a:pt x="25968" y="30644"/>
                    </a:cubicBezTo>
                    <a:cubicBezTo>
                      <a:pt x="28085" y="28109"/>
                      <a:pt x="29236" y="24856"/>
                      <a:pt x="29210" y="21553"/>
                    </a:cubicBezTo>
                    <a:cubicBezTo>
                      <a:pt x="29202" y="20627"/>
                      <a:pt x="29112" y="19599"/>
                      <a:pt x="28890" y="18601"/>
                    </a:cubicBezTo>
                    <a:cubicBezTo>
                      <a:pt x="28891" y="18598"/>
                      <a:pt x="28894" y="18596"/>
                      <a:pt x="28895" y="18593"/>
                    </a:cubicBezTo>
                    <a:cubicBezTo>
                      <a:pt x="29363" y="18531"/>
                      <a:pt x="29830" y="18503"/>
                      <a:pt x="30296" y="18503"/>
                    </a:cubicBezTo>
                    <a:cubicBezTo>
                      <a:pt x="32737" y="18503"/>
                      <a:pt x="35147" y="19266"/>
                      <a:pt x="37532" y="19824"/>
                    </a:cubicBezTo>
                    <a:cubicBezTo>
                      <a:pt x="37832" y="19893"/>
                      <a:pt x="38131" y="19938"/>
                      <a:pt x="38426" y="19938"/>
                    </a:cubicBezTo>
                    <a:cubicBezTo>
                      <a:pt x="38798" y="19938"/>
                      <a:pt x="39163" y="19867"/>
                      <a:pt x="39517" y="19685"/>
                    </a:cubicBezTo>
                    <a:cubicBezTo>
                      <a:pt x="40058" y="19403"/>
                      <a:pt x="40467" y="18908"/>
                      <a:pt x="40788" y="18401"/>
                    </a:cubicBezTo>
                    <a:cubicBezTo>
                      <a:pt x="41618" y="17087"/>
                      <a:pt x="42182" y="15550"/>
                      <a:pt x="42786" y="14122"/>
                    </a:cubicBezTo>
                    <a:cubicBezTo>
                      <a:pt x="43517" y="12396"/>
                      <a:pt x="44193" y="10648"/>
                      <a:pt x="44815" y="8879"/>
                    </a:cubicBezTo>
                    <a:cubicBezTo>
                      <a:pt x="44907" y="8617"/>
                      <a:pt x="44673" y="8282"/>
                      <a:pt x="44394" y="8282"/>
                    </a:cubicBezTo>
                    <a:cubicBezTo>
                      <a:pt x="44383" y="8282"/>
                      <a:pt x="44372" y="8283"/>
                      <a:pt x="44361" y="8284"/>
                    </a:cubicBezTo>
                    <a:cubicBezTo>
                      <a:pt x="40195" y="8662"/>
                      <a:pt x="36190" y="10276"/>
                      <a:pt x="32904" y="12844"/>
                    </a:cubicBezTo>
                    <a:cubicBezTo>
                      <a:pt x="33136" y="11989"/>
                      <a:pt x="33250" y="11097"/>
                      <a:pt x="33295" y="10206"/>
                    </a:cubicBezTo>
                    <a:cubicBezTo>
                      <a:pt x="33394" y="8233"/>
                      <a:pt x="33219" y="6244"/>
                      <a:pt x="33128" y="4274"/>
                    </a:cubicBezTo>
                    <a:cubicBezTo>
                      <a:pt x="33116" y="4023"/>
                      <a:pt x="32891" y="3794"/>
                      <a:pt x="32648" y="3794"/>
                    </a:cubicBezTo>
                    <a:cubicBezTo>
                      <a:pt x="32572" y="3794"/>
                      <a:pt x="32494" y="3816"/>
                      <a:pt x="32420" y="3868"/>
                    </a:cubicBezTo>
                    <a:cubicBezTo>
                      <a:pt x="30398" y="5272"/>
                      <a:pt x="28252" y="6628"/>
                      <a:pt x="26713" y="8589"/>
                    </a:cubicBezTo>
                    <a:cubicBezTo>
                      <a:pt x="25531" y="10094"/>
                      <a:pt x="24748" y="11945"/>
                      <a:pt x="24805" y="13851"/>
                    </a:cubicBezTo>
                    <a:cubicBezTo>
                      <a:pt x="24461" y="13789"/>
                      <a:pt x="24114" y="13759"/>
                      <a:pt x="23766" y="13759"/>
                    </a:cubicBezTo>
                    <a:cubicBezTo>
                      <a:pt x="23155" y="13759"/>
                      <a:pt x="22544" y="13851"/>
                      <a:pt x="21954" y="14021"/>
                    </a:cubicBezTo>
                    <a:cubicBezTo>
                      <a:pt x="21752" y="12073"/>
                      <a:pt x="21550" y="10126"/>
                      <a:pt x="21348" y="8179"/>
                    </a:cubicBezTo>
                    <a:cubicBezTo>
                      <a:pt x="21251" y="7238"/>
                      <a:pt x="21123" y="6287"/>
                      <a:pt x="21027" y="5334"/>
                    </a:cubicBezTo>
                    <a:cubicBezTo>
                      <a:pt x="21149" y="5263"/>
                      <a:pt x="21235" y="5133"/>
                      <a:pt x="21225" y="4944"/>
                    </a:cubicBezTo>
                    <a:cubicBezTo>
                      <a:pt x="21155" y="3401"/>
                      <a:pt x="20998" y="1862"/>
                      <a:pt x="20753" y="335"/>
                    </a:cubicBezTo>
                    <a:cubicBezTo>
                      <a:pt x="20714" y="97"/>
                      <a:pt x="20474" y="1"/>
                      <a:pt x="20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9" name="Google Shape;1659;p37"/>
              <p:cNvSpPr/>
              <p:nvPr/>
            </p:nvSpPr>
            <p:spPr>
              <a:xfrm>
                <a:off x="412067" y="754195"/>
                <a:ext cx="128255" cy="149781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8977" extrusionOk="0">
                    <a:moveTo>
                      <a:pt x="584" y="0"/>
                    </a:moveTo>
                    <a:cubicBezTo>
                      <a:pt x="143" y="0"/>
                      <a:pt x="0" y="749"/>
                      <a:pt x="502" y="942"/>
                    </a:cubicBezTo>
                    <a:cubicBezTo>
                      <a:pt x="2049" y="1539"/>
                      <a:pt x="3500" y="2344"/>
                      <a:pt x="4840" y="3322"/>
                    </a:cubicBezTo>
                    <a:cubicBezTo>
                      <a:pt x="4871" y="3345"/>
                      <a:pt x="4906" y="3365"/>
                      <a:pt x="4941" y="3379"/>
                    </a:cubicBezTo>
                    <a:cubicBezTo>
                      <a:pt x="4878" y="5343"/>
                      <a:pt x="5530" y="7256"/>
                      <a:pt x="6744" y="8812"/>
                    </a:cubicBezTo>
                    <a:cubicBezTo>
                      <a:pt x="6834" y="8928"/>
                      <a:pt x="6941" y="8977"/>
                      <a:pt x="7046" y="8977"/>
                    </a:cubicBezTo>
                    <a:cubicBezTo>
                      <a:pt x="7376" y="8977"/>
                      <a:pt x="7688" y="8505"/>
                      <a:pt x="7409" y="8147"/>
                    </a:cubicBezTo>
                    <a:cubicBezTo>
                      <a:pt x="6220" y="6621"/>
                      <a:pt x="5714" y="4675"/>
                      <a:pt x="5925" y="2761"/>
                    </a:cubicBezTo>
                    <a:cubicBezTo>
                      <a:pt x="5958" y="2461"/>
                      <a:pt x="5740" y="2312"/>
                      <a:pt x="5505" y="2312"/>
                    </a:cubicBezTo>
                    <a:cubicBezTo>
                      <a:pt x="5393" y="2312"/>
                      <a:pt x="5276" y="2346"/>
                      <a:pt x="5182" y="2415"/>
                    </a:cubicBezTo>
                    <a:cubicBezTo>
                      <a:pt x="3810" y="1431"/>
                      <a:pt x="2327" y="641"/>
                      <a:pt x="752" y="34"/>
                    </a:cubicBezTo>
                    <a:cubicBezTo>
                      <a:pt x="692" y="11"/>
                      <a:pt x="636" y="0"/>
                      <a:pt x="584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0" name="Google Shape;1660;p37"/>
              <p:cNvSpPr/>
              <p:nvPr/>
            </p:nvSpPr>
            <p:spPr>
              <a:xfrm>
                <a:off x="578576" y="754212"/>
                <a:ext cx="92087" cy="231604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13881" extrusionOk="0">
                    <a:moveTo>
                      <a:pt x="571" y="0"/>
                    </a:moveTo>
                    <a:cubicBezTo>
                      <a:pt x="285" y="0"/>
                      <a:pt x="1" y="227"/>
                      <a:pt x="118" y="576"/>
                    </a:cubicBezTo>
                    <a:cubicBezTo>
                      <a:pt x="1576" y="4903"/>
                      <a:pt x="3036" y="9230"/>
                      <a:pt x="4494" y="13555"/>
                    </a:cubicBezTo>
                    <a:cubicBezTo>
                      <a:pt x="4571" y="13782"/>
                      <a:pt x="4760" y="13880"/>
                      <a:pt x="4949" y="13880"/>
                    </a:cubicBezTo>
                    <a:cubicBezTo>
                      <a:pt x="5235" y="13880"/>
                      <a:pt x="5519" y="13654"/>
                      <a:pt x="5402" y="13307"/>
                    </a:cubicBezTo>
                    <a:lnTo>
                      <a:pt x="1026" y="325"/>
                    </a:lnTo>
                    <a:cubicBezTo>
                      <a:pt x="949" y="99"/>
                      <a:pt x="760" y="0"/>
                      <a:pt x="57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1" name="Google Shape;1661;p37"/>
              <p:cNvSpPr/>
              <p:nvPr/>
            </p:nvSpPr>
            <p:spPr>
              <a:xfrm>
                <a:off x="649884" y="622436"/>
                <a:ext cx="156899" cy="262322"/>
              </a:xfrm>
              <a:custGeom>
                <a:avLst/>
                <a:gdLst/>
                <a:ahLst/>
                <a:cxnLst/>
                <a:rect l="l" t="t" r="r" b="b"/>
                <a:pathLst>
                  <a:path w="9405" h="15722" extrusionOk="0">
                    <a:moveTo>
                      <a:pt x="5487" y="1"/>
                    </a:moveTo>
                    <a:cubicBezTo>
                      <a:pt x="5348" y="1"/>
                      <a:pt x="5215" y="73"/>
                      <a:pt x="5137" y="246"/>
                    </a:cubicBezTo>
                    <a:cubicBezTo>
                      <a:pt x="4010" y="2750"/>
                      <a:pt x="2955" y="5286"/>
                      <a:pt x="1973" y="7853"/>
                    </a:cubicBezTo>
                    <a:lnTo>
                      <a:pt x="974" y="6739"/>
                    </a:lnTo>
                    <a:cubicBezTo>
                      <a:pt x="879" y="6632"/>
                      <a:pt x="769" y="6588"/>
                      <a:pt x="662" y="6588"/>
                    </a:cubicBezTo>
                    <a:cubicBezTo>
                      <a:pt x="315" y="6588"/>
                      <a:pt x="0" y="7059"/>
                      <a:pt x="309" y="7404"/>
                    </a:cubicBezTo>
                    <a:cubicBezTo>
                      <a:pt x="696" y="7837"/>
                      <a:pt x="1084" y="8270"/>
                      <a:pt x="1473" y="8702"/>
                    </a:cubicBezTo>
                    <a:cubicBezTo>
                      <a:pt x="1490" y="8722"/>
                      <a:pt x="1510" y="8741"/>
                      <a:pt x="1531" y="8757"/>
                    </a:cubicBezTo>
                    <a:cubicBezTo>
                      <a:pt x="2937" y="10540"/>
                      <a:pt x="3408" y="12950"/>
                      <a:pt x="2819" y="15139"/>
                    </a:cubicBezTo>
                    <a:cubicBezTo>
                      <a:pt x="2724" y="15491"/>
                      <a:pt x="3016" y="15722"/>
                      <a:pt x="3297" y="15722"/>
                    </a:cubicBezTo>
                    <a:cubicBezTo>
                      <a:pt x="3483" y="15722"/>
                      <a:pt x="3664" y="15621"/>
                      <a:pt x="3727" y="15389"/>
                    </a:cubicBezTo>
                    <a:cubicBezTo>
                      <a:pt x="4199" y="13636"/>
                      <a:pt x="4063" y="11796"/>
                      <a:pt x="3396" y="10151"/>
                    </a:cubicBezTo>
                    <a:lnTo>
                      <a:pt x="3396" y="10151"/>
                    </a:lnTo>
                    <a:cubicBezTo>
                      <a:pt x="3425" y="10157"/>
                      <a:pt x="3454" y="10160"/>
                      <a:pt x="3483" y="10160"/>
                    </a:cubicBezTo>
                    <a:cubicBezTo>
                      <a:pt x="3625" y="10160"/>
                      <a:pt x="3763" y="10091"/>
                      <a:pt x="3851" y="9925"/>
                    </a:cubicBezTo>
                    <a:cubicBezTo>
                      <a:pt x="4972" y="7809"/>
                      <a:pt x="6748" y="6149"/>
                      <a:pt x="8926" y="5161"/>
                    </a:cubicBezTo>
                    <a:cubicBezTo>
                      <a:pt x="9404" y="4943"/>
                      <a:pt x="9106" y="4301"/>
                      <a:pt x="8659" y="4301"/>
                    </a:cubicBezTo>
                    <a:cubicBezTo>
                      <a:pt x="8592" y="4301"/>
                      <a:pt x="8522" y="4315"/>
                      <a:pt x="8451" y="4348"/>
                    </a:cubicBezTo>
                    <a:cubicBezTo>
                      <a:pt x="6152" y="5390"/>
                      <a:pt x="4244" y="7191"/>
                      <a:pt x="3056" y="9417"/>
                    </a:cubicBezTo>
                    <a:cubicBezTo>
                      <a:pt x="2909" y="9136"/>
                      <a:pt x="2747" y="8864"/>
                      <a:pt x="2570" y="8602"/>
                    </a:cubicBezTo>
                    <a:cubicBezTo>
                      <a:pt x="2671" y="8546"/>
                      <a:pt x="2746" y="8456"/>
                      <a:pt x="2786" y="8349"/>
                    </a:cubicBezTo>
                    <a:cubicBezTo>
                      <a:pt x="3765" y="5775"/>
                      <a:pt x="4821" y="3232"/>
                      <a:pt x="5950" y="721"/>
                    </a:cubicBezTo>
                    <a:cubicBezTo>
                      <a:pt x="6119" y="345"/>
                      <a:pt x="5790" y="1"/>
                      <a:pt x="5487" y="1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2" name="Google Shape;1662;p37"/>
              <p:cNvSpPr/>
              <p:nvPr/>
            </p:nvSpPr>
            <p:spPr>
              <a:xfrm>
                <a:off x="806800" y="668219"/>
                <a:ext cx="126186" cy="132879"/>
              </a:xfrm>
              <a:custGeom>
                <a:avLst/>
                <a:gdLst/>
                <a:ahLst/>
                <a:cxnLst/>
                <a:rect l="l" t="t" r="r" b="b"/>
                <a:pathLst>
                  <a:path w="7564" h="7964" extrusionOk="0">
                    <a:moveTo>
                      <a:pt x="6911" y="0"/>
                    </a:moveTo>
                    <a:cubicBezTo>
                      <a:pt x="6805" y="0"/>
                      <a:pt x="6697" y="47"/>
                      <a:pt x="6604" y="157"/>
                    </a:cubicBezTo>
                    <a:cubicBezTo>
                      <a:pt x="4591" y="2562"/>
                      <a:pt x="2497" y="4895"/>
                      <a:pt x="324" y="7156"/>
                    </a:cubicBezTo>
                    <a:cubicBezTo>
                      <a:pt x="0" y="7492"/>
                      <a:pt x="320" y="7964"/>
                      <a:pt x="675" y="7964"/>
                    </a:cubicBezTo>
                    <a:cubicBezTo>
                      <a:pt x="782" y="7964"/>
                      <a:pt x="892" y="7921"/>
                      <a:pt x="988" y="7820"/>
                    </a:cubicBezTo>
                    <a:cubicBezTo>
                      <a:pt x="3162" y="5560"/>
                      <a:pt x="5256" y="3227"/>
                      <a:pt x="7270" y="823"/>
                    </a:cubicBezTo>
                    <a:cubicBezTo>
                      <a:pt x="7564" y="472"/>
                      <a:pt x="7250" y="0"/>
                      <a:pt x="6911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3" name="Google Shape;1663;p37"/>
              <p:cNvSpPr/>
              <p:nvPr/>
            </p:nvSpPr>
            <p:spPr>
              <a:xfrm>
                <a:off x="245324" y="782142"/>
                <a:ext cx="203009" cy="85728"/>
              </a:xfrm>
              <a:custGeom>
                <a:avLst/>
                <a:gdLst/>
                <a:ahLst/>
                <a:cxnLst/>
                <a:rect l="l" t="t" r="r" b="b"/>
                <a:pathLst>
                  <a:path w="12169" h="5138" extrusionOk="0">
                    <a:moveTo>
                      <a:pt x="637" y="0"/>
                    </a:moveTo>
                    <a:cubicBezTo>
                      <a:pt x="161" y="0"/>
                      <a:pt x="0" y="771"/>
                      <a:pt x="531" y="930"/>
                    </a:cubicBezTo>
                    <a:cubicBezTo>
                      <a:pt x="4199" y="2031"/>
                      <a:pt x="7774" y="3420"/>
                      <a:pt x="11222" y="5086"/>
                    </a:cubicBezTo>
                    <a:cubicBezTo>
                      <a:pt x="11296" y="5122"/>
                      <a:pt x="11369" y="5138"/>
                      <a:pt x="11438" y="5138"/>
                    </a:cubicBezTo>
                    <a:cubicBezTo>
                      <a:pt x="11876" y="5138"/>
                      <a:pt x="12168" y="4501"/>
                      <a:pt x="11697" y="4274"/>
                    </a:cubicBezTo>
                    <a:cubicBezTo>
                      <a:pt x="8176" y="2570"/>
                      <a:pt x="4525" y="1148"/>
                      <a:pt x="781" y="22"/>
                    </a:cubicBezTo>
                    <a:cubicBezTo>
                      <a:pt x="730" y="7"/>
                      <a:pt x="682" y="0"/>
                      <a:pt x="63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4" name="Google Shape;1664;p37"/>
              <p:cNvSpPr/>
              <p:nvPr/>
            </p:nvSpPr>
            <p:spPr>
              <a:xfrm>
                <a:off x="441181" y="697017"/>
                <a:ext cx="77857" cy="6173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3700" extrusionOk="0">
                    <a:moveTo>
                      <a:pt x="717" y="0"/>
                    </a:moveTo>
                    <a:cubicBezTo>
                      <a:pt x="335" y="0"/>
                      <a:pt x="1" y="476"/>
                      <a:pt x="363" y="785"/>
                    </a:cubicBezTo>
                    <a:lnTo>
                      <a:pt x="3640" y="3580"/>
                    </a:lnTo>
                    <a:cubicBezTo>
                      <a:pt x="3738" y="3664"/>
                      <a:pt x="3846" y="3700"/>
                      <a:pt x="3950" y="3700"/>
                    </a:cubicBezTo>
                    <a:cubicBezTo>
                      <a:pt x="4332" y="3700"/>
                      <a:pt x="4667" y="3224"/>
                      <a:pt x="4304" y="2916"/>
                    </a:cubicBezTo>
                    <a:lnTo>
                      <a:pt x="1028" y="120"/>
                    </a:lnTo>
                    <a:cubicBezTo>
                      <a:pt x="929" y="36"/>
                      <a:pt x="821" y="0"/>
                      <a:pt x="717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5" name="Google Shape;1665;p37"/>
              <p:cNvSpPr/>
              <p:nvPr/>
            </p:nvSpPr>
            <p:spPr>
              <a:xfrm>
                <a:off x="559122" y="505243"/>
                <a:ext cx="45793" cy="223162"/>
              </a:xfrm>
              <a:custGeom>
                <a:avLst/>
                <a:gdLst/>
                <a:ahLst/>
                <a:cxnLst/>
                <a:rect l="l" t="t" r="r" b="b"/>
                <a:pathLst>
                  <a:path w="2745" h="13375" extrusionOk="0">
                    <a:moveTo>
                      <a:pt x="579" y="0"/>
                    </a:moveTo>
                    <a:cubicBezTo>
                      <a:pt x="305" y="0"/>
                      <a:pt x="0" y="234"/>
                      <a:pt x="57" y="591"/>
                    </a:cubicBezTo>
                    <a:cubicBezTo>
                      <a:pt x="714" y="4691"/>
                      <a:pt x="1284" y="8802"/>
                      <a:pt x="1768" y="12926"/>
                    </a:cubicBezTo>
                    <a:cubicBezTo>
                      <a:pt x="1804" y="13224"/>
                      <a:pt x="2058" y="13375"/>
                      <a:pt x="2294" y="13375"/>
                    </a:cubicBezTo>
                    <a:cubicBezTo>
                      <a:pt x="2529" y="13375"/>
                      <a:pt x="2745" y="13226"/>
                      <a:pt x="2709" y="12926"/>
                    </a:cubicBezTo>
                    <a:cubicBezTo>
                      <a:pt x="2216" y="8720"/>
                      <a:pt x="1635" y="4524"/>
                      <a:pt x="965" y="341"/>
                    </a:cubicBezTo>
                    <a:cubicBezTo>
                      <a:pt x="927" y="103"/>
                      <a:pt x="760" y="0"/>
                      <a:pt x="579" y="0"/>
                    </a:cubicBezTo>
                    <a:close/>
                  </a:path>
                </a:pathLst>
              </a:custGeom>
              <a:solidFill>
                <a:srgbClr val="43943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6" name="Google Shape;1666;p37"/>
              <p:cNvSpPr/>
              <p:nvPr/>
            </p:nvSpPr>
            <p:spPr>
              <a:xfrm>
                <a:off x="490666" y="1007236"/>
                <a:ext cx="15948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267" extrusionOk="0">
                    <a:moveTo>
                      <a:pt x="595" y="0"/>
                    </a:moveTo>
                    <a:cubicBezTo>
                      <a:pt x="258" y="0"/>
                      <a:pt x="0" y="2081"/>
                      <a:pt x="0" y="2081"/>
                    </a:cubicBezTo>
                    <a:lnTo>
                      <a:pt x="421" y="2266"/>
                    </a:lnTo>
                    <a:cubicBezTo>
                      <a:pt x="421" y="2266"/>
                      <a:pt x="956" y="73"/>
                      <a:pt x="612" y="2"/>
                    </a:cubicBezTo>
                    <a:cubicBezTo>
                      <a:pt x="606" y="1"/>
                      <a:pt x="600" y="0"/>
                      <a:pt x="595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7" name="Google Shape;1667;p37"/>
              <p:cNvSpPr/>
              <p:nvPr/>
            </p:nvSpPr>
            <p:spPr>
              <a:xfrm>
                <a:off x="463104" y="1008086"/>
                <a:ext cx="18901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2144" extrusionOk="0">
                    <a:moveTo>
                      <a:pt x="362" y="0"/>
                    </a:moveTo>
                    <a:cubicBezTo>
                      <a:pt x="356" y="0"/>
                      <a:pt x="350" y="1"/>
                      <a:pt x="343" y="3"/>
                    </a:cubicBezTo>
                    <a:cubicBezTo>
                      <a:pt x="1" y="85"/>
                      <a:pt x="672" y="2144"/>
                      <a:pt x="672" y="2144"/>
                    </a:cubicBezTo>
                    <a:lnTo>
                      <a:pt x="1132" y="2133"/>
                    </a:lnTo>
                    <a:cubicBezTo>
                      <a:pt x="1132" y="2133"/>
                      <a:pt x="701" y="0"/>
                      <a:pt x="36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8" name="Google Shape;1668;p37"/>
              <p:cNvSpPr/>
              <p:nvPr/>
            </p:nvSpPr>
            <p:spPr>
              <a:xfrm>
                <a:off x="432839" y="1019015"/>
                <a:ext cx="29728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1901" extrusionOk="0">
                    <a:moveTo>
                      <a:pt x="341" y="0"/>
                    </a:moveTo>
                    <a:cubicBezTo>
                      <a:pt x="322" y="0"/>
                      <a:pt x="306" y="5"/>
                      <a:pt x="292" y="15"/>
                    </a:cubicBezTo>
                    <a:cubicBezTo>
                      <a:pt x="1" y="210"/>
                      <a:pt x="1356" y="1900"/>
                      <a:pt x="1356" y="1900"/>
                    </a:cubicBezTo>
                    <a:lnTo>
                      <a:pt x="1782" y="1728"/>
                    </a:lnTo>
                    <a:cubicBezTo>
                      <a:pt x="1782" y="1728"/>
                      <a:pt x="698" y="0"/>
                      <a:pt x="341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9" name="Google Shape;1669;p37"/>
              <p:cNvSpPr/>
              <p:nvPr/>
            </p:nvSpPr>
            <p:spPr>
              <a:xfrm>
                <a:off x="870650" y="912717"/>
                <a:ext cx="20886" cy="4181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2506" extrusionOk="0">
                    <a:moveTo>
                      <a:pt x="848" y="1"/>
                    </a:moveTo>
                    <a:cubicBezTo>
                      <a:pt x="476" y="1"/>
                      <a:pt x="1" y="2261"/>
                      <a:pt x="1" y="2261"/>
                    </a:cubicBezTo>
                    <a:lnTo>
                      <a:pt x="452" y="2506"/>
                    </a:lnTo>
                    <a:cubicBezTo>
                      <a:pt x="452" y="2506"/>
                      <a:pt x="1251" y="116"/>
                      <a:pt x="874" y="5"/>
                    </a:cubicBezTo>
                    <a:cubicBezTo>
                      <a:pt x="866" y="2"/>
                      <a:pt x="857" y="1"/>
                      <a:pt x="848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0" name="Google Shape;1670;p37"/>
              <p:cNvSpPr/>
              <p:nvPr/>
            </p:nvSpPr>
            <p:spPr>
              <a:xfrm>
                <a:off x="845390" y="905175"/>
                <a:ext cx="13096" cy="42213"/>
              </a:xfrm>
              <a:custGeom>
                <a:avLst/>
                <a:gdLst/>
                <a:ahLst/>
                <a:cxnLst/>
                <a:rect l="l" t="t" r="r" b="b"/>
                <a:pathLst>
                  <a:path w="785" h="2530" extrusionOk="0">
                    <a:moveTo>
                      <a:pt x="388" y="0"/>
                    </a:moveTo>
                    <a:cubicBezTo>
                      <a:pt x="0" y="0"/>
                      <a:pt x="98" y="2401"/>
                      <a:pt x="98" y="2401"/>
                    </a:cubicBezTo>
                    <a:lnTo>
                      <a:pt x="595" y="2529"/>
                    </a:lnTo>
                    <a:cubicBezTo>
                      <a:pt x="595" y="2529"/>
                      <a:pt x="784" y="16"/>
                      <a:pt x="391" y="0"/>
                    </a:cubicBezTo>
                    <a:cubicBezTo>
                      <a:pt x="390" y="0"/>
                      <a:pt x="389" y="0"/>
                      <a:pt x="388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1" name="Google Shape;1671;p37"/>
              <p:cNvSpPr/>
              <p:nvPr/>
            </p:nvSpPr>
            <p:spPr>
              <a:xfrm>
                <a:off x="808869" y="907611"/>
                <a:ext cx="24323" cy="3931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356" extrusionOk="0">
                    <a:moveTo>
                      <a:pt x="402" y="1"/>
                    </a:moveTo>
                    <a:cubicBezTo>
                      <a:pt x="392" y="1"/>
                      <a:pt x="383" y="2"/>
                      <a:pt x="373" y="5"/>
                    </a:cubicBezTo>
                    <a:cubicBezTo>
                      <a:pt x="0" y="128"/>
                      <a:pt x="946" y="2355"/>
                      <a:pt x="946" y="2355"/>
                    </a:cubicBezTo>
                    <a:lnTo>
                      <a:pt x="1457" y="2298"/>
                    </a:lnTo>
                    <a:cubicBezTo>
                      <a:pt x="1457" y="2298"/>
                      <a:pt x="782" y="1"/>
                      <a:pt x="4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2" name="Google Shape;1672;p37"/>
              <p:cNvSpPr/>
              <p:nvPr/>
            </p:nvSpPr>
            <p:spPr>
              <a:xfrm>
                <a:off x="419191" y="1038920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3" name="Google Shape;1673;p37"/>
              <p:cNvSpPr/>
              <p:nvPr/>
            </p:nvSpPr>
            <p:spPr>
              <a:xfrm>
                <a:off x="452960" y="1056606"/>
                <a:ext cx="79742" cy="72096"/>
              </a:xfrm>
              <a:custGeom>
                <a:avLst/>
                <a:gdLst/>
                <a:ahLst/>
                <a:cxnLst/>
                <a:rect l="l" t="t" r="r" b="b"/>
                <a:pathLst>
                  <a:path w="4780" h="4321" extrusionOk="0">
                    <a:moveTo>
                      <a:pt x="2315" y="1"/>
                    </a:moveTo>
                    <a:cubicBezTo>
                      <a:pt x="1768" y="1"/>
                      <a:pt x="1228" y="208"/>
                      <a:pt x="822" y="622"/>
                    </a:cubicBezTo>
                    <a:cubicBezTo>
                      <a:pt x="0" y="1460"/>
                      <a:pt x="38" y="2827"/>
                      <a:pt x="904" y="3676"/>
                    </a:cubicBezTo>
                    <a:cubicBezTo>
                      <a:pt x="1341" y="4105"/>
                      <a:pt x="1907" y="4320"/>
                      <a:pt x="2465" y="4320"/>
                    </a:cubicBezTo>
                    <a:cubicBezTo>
                      <a:pt x="3013" y="4320"/>
                      <a:pt x="3553" y="4114"/>
                      <a:pt x="3959" y="3699"/>
                    </a:cubicBezTo>
                    <a:cubicBezTo>
                      <a:pt x="4780" y="2861"/>
                      <a:pt x="4744" y="1494"/>
                      <a:pt x="3876" y="645"/>
                    </a:cubicBezTo>
                    <a:cubicBezTo>
                      <a:pt x="3438" y="216"/>
                      <a:pt x="2873" y="1"/>
                      <a:pt x="2315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4" name="Google Shape;1674;p37"/>
              <p:cNvSpPr/>
              <p:nvPr/>
            </p:nvSpPr>
            <p:spPr>
              <a:xfrm>
                <a:off x="462253" y="1076644"/>
                <a:ext cx="25708" cy="23226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392" extrusionOk="0">
                    <a:moveTo>
                      <a:pt x="747" y="0"/>
                    </a:moveTo>
                    <a:cubicBezTo>
                      <a:pt x="570" y="0"/>
                      <a:pt x="396" y="67"/>
                      <a:pt x="265" y="201"/>
                    </a:cubicBezTo>
                    <a:cubicBezTo>
                      <a:pt x="0" y="469"/>
                      <a:pt x="12" y="910"/>
                      <a:pt x="291" y="1184"/>
                    </a:cubicBezTo>
                    <a:cubicBezTo>
                      <a:pt x="432" y="1322"/>
                      <a:pt x="614" y="1391"/>
                      <a:pt x="794" y="1391"/>
                    </a:cubicBezTo>
                    <a:cubicBezTo>
                      <a:pt x="971" y="1391"/>
                      <a:pt x="1145" y="1325"/>
                      <a:pt x="1276" y="1192"/>
                    </a:cubicBezTo>
                    <a:cubicBezTo>
                      <a:pt x="1540" y="922"/>
                      <a:pt x="1529" y="481"/>
                      <a:pt x="1249" y="207"/>
                    </a:cubicBezTo>
                    <a:cubicBezTo>
                      <a:pt x="1109" y="69"/>
                      <a:pt x="927" y="0"/>
                      <a:pt x="7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5" name="Google Shape;1675;p37"/>
              <p:cNvSpPr/>
              <p:nvPr/>
            </p:nvSpPr>
            <p:spPr>
              <a:xfrm>
                <a:off x="782466" y="938645"/>
                <a:ext cx="123934" cy="112023"/>
              </a:xfrm>
              <a:custGeom>
                <a:avLst/>
                <a:gdLst/>
                <a:ahLst/>
                <a:cxnLst/>
                <a:rect l="l" t="t" r="r" b="b"/>
                <a:pathLst>
                  <a:path w="7429" h="6714" extrusionOk="0">
                    <a:moveTo>
                      <a:pt x="3600" y="1"/>
                    </a:moveTo>
                    <a:cubicBezTo>
                      <a:pt x="2749" y="1"/>
                      <a:pt x="1908" y="322"/>
                      <a:pt x="1276" y="967"/>
                    </a:cubicBezTo>
                    <a:cubicBezTo>
                      <a:pt x="1" y="2267"/>
                      <a:pt x="58" y="4394"/>
                      <a:pt x="1405" y="5713"/>
                    </a:cubicBezTo>
                    <a:cubicBezTo>
                      <a:pt x="2084" y="6380"/>
                      <a:pt x="2963" y="6714"/>
                      <a:pt x="3830" y="6714"/>
                    </a:cubicBezTo>
                    <a:cubicBezTo>
                      <a:pt x="4681" y="6714"/>
                      <a:pt x="5521" y="6393"/>
                      <a:pt x="6153" y="5749"/>
                    </a:cubicBezTo>
                    <a:cubicBezTo>
                      <a:pt x="7428" y="4448"/>
                      <a:pt x="7371" y="2323"/>
                      <a:pt x="6024" y="1001"/>
                    </a:cubicBezTo>
                    <a:cubicBezTo>
                      <a:pt x="5345" y="334"/>
                      <a:pt x="4467" y="1"/>
                      <a:pt x="36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6" name="Google Shape;1676;p37"/>
              <p:cNvSpPr/>
              <p:nvPr/>
            </p:nvSpPr>
            <p:spPr>
              <a:xfrm>
                <a:off x="816506" y="957530"/>
                <a:ext cx="83312" cy="74248"/>
              </a:xfrm>
              <a:custGeom>
                <a:avLst/>
                <a:gdLst/>
                <a:ahLst/>
                <a:cxnLst/>
                <a:rect l="l" t="t" r="r" b="b"/>
                <a:pathLst>
                  <a:path w="4994" h="4450" extrusionOk="0">
                    <a:moveTo>
                      <a:pt x="2430" y="0"/>
                    </a:moveTo>
                    <a:cubicBezTo>
                      <a:pt x="2072" y="0"/>
                      <a:pt x="1711" y="90"/>
                      <a:pt x="1381" y="279"/>
                    </a:cubicBezTo>
                    <a:cubicBezTo>
                      <a:pt x="342" y="874"/>
                      <a:pt x="1" y="2228"/>
                      <a:pt x="616" y="3302"/>
                    </a:cubicBezTo>
                    <a:cubicBezTo>
                      <a:pt x="1037" y="4036"/>
                      <a:pt x="1794" y="4450"/>
                      <a:pt x="2562" y="4450"/>
                    </a:cubicBezTo>
                    <a:cubicBezTo>
                      <a:pt x="2921" y="4450"/>
                      <a:pt x="3282" y="4360"/>
                      <a:pt x="3612" y="4170"/>
                    </a:cubicBezTo>
                    <a:cubicBezTo>
                      <a:pt x="4651" y="3575"/>
                      <a:pt x="4993" y="2221"/>
                      <a:pt x="4377" y="1147"/>
                    </a:cubicBezTo>
                    <a:cubicBezTo>
                      <a:pt x="3957" y="414"/>
                      <a:pt x="3199" y="0"/>
                      <a:pt x="2430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7" name="Google Shape;1677;p37"/>
              <p:cNvSpPr/>
              <p:nvPr/>
            </p:nvSpPr>
            <p:spPr>
              <a:xfrm>
                <a:off x="828519" y="978447"/>
                <a:ext cx="26842" cy="23943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435" extrusionOk="0">
                    <a:moveTo>
                      <a:pt x="783" y="1"/>
                    </a:moveTo>
                    <a:cubicBezTo>
                      <a:pt x="668" y="1"/>
                      <a:pt x="552" y="30"/>
                      <a:pt x="445" y="91"/>
                    </a:cubicBezTo>
                    <a:cubicBezTo>
                      <a:pt x="111" y="283"/>
                      <a:pt x="1" y="719"/>
                      <a:pt x="199" y="1065"/>
                    </a:cubicBezTo>
                    <a:cubicBezTo>
                      <a:pt x="334" y="1301"/>
                      <a:pt x="578" y="1434"/>
                      <a:pt x="825" y="1434"/>
                    </a:cubicBezTo>
                    <a:cubicBezTo>
                      <a:pt x="941" y="1434"/>
                      <a:pt x="1057" y="1405"/>
                      <a:pt x="1164" y="1344"/>
                    </a:cubicBezTo>
                    <a:cubicBezTo>
                      <a:pt x="1499" y="1153"/>
                      <a:pt x="1608" y="717"/>
                      <a:pt x="1410" y="370"/>
                    </a:cubicBezTo>
                    <a:cubicBezTo>
                      <a:pt x="1275" y="134"/>
                      <a:pt x="1031" y="1"/>
                      <a:pt x="7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678" name="Google Shape;1678;p37"/>
            <p:cNvSpPr/>
            <p:nvPr/>
          </p:nvSpPr>
          <p:spPr>
            <a:xfrm>
              <a:off x="1006093" y="1227140"/>
              <a:ext cx="30312" cy="43481"/>
            </a:xfrm>
            <a:custGeom>
              <a:avLst/>
              <a:gdLst/>
              <a:ahLst/>
              <a:cxnLst/>
              <a:rect l="l" t="t" r="r" b="b"/>
              <a:pathLst>
                <a:path w="1817" h="2606" extrusionOk="0">
                  <a:moveTo>
                    <a:pt x="796" y="1"/>
                  </a:moveTo>
                  <a:cubicBezTo>
                    <a:pt x="630" y="1"/>
                    <a:pt x="459" y="80"/>
                    <a:pt x="387" y="231"/>
                  </a:cubicBezTo>
                  <a:cubicBezTo>
                    <a:pt x="341" y="331"/>
                    <a:pt x="301" y="434"/>
                    <a:pt x="268" y="541"/>
                  </a:cubicBezTo>
                  <a:cubicBezTo>
                    <a:pt x="91" y="806"/>
                    <a:pt x="1" y="1121"/>
                    <a:pt x="13" y="1440"/>
                  </a:cubicBezTo>
                  <a:cubicBezTo>
                    <a:pt x="31" y="1933"/>
                    <a:pt x="324" y="2605"/>
                    <a:pt x="900" y="2605"/>
                  </a:cubicBezTo>
                  <a:cubicBezTo>
                    <a:pt x="910" y="2605"/>
                    <a:pt x="920" y="2605"/>
                    <a:pt x="930" y="2604"/>
                  </a:cubicBezTo>
                  <a:cubicBezTo>
                    <a:pt x="1135" y="2596"/>
                    <a:pt x="1303" y="2505"/>
                    <a:pt x="1435" y="2370"/>
                  </a:cubicBezTo>
                  <a:cubicBezTo>
                    <a:pt x="1598" y="2247"/>
                    <a:pt x="1717" y="2075"/>
                    <a:pt x="1774" y="1879"/>
                  </a:cubicBezTo>
                  <a:cubicBezTo>
                    <a:pt x="1811" y="1746"/>
                    <a:pt x="1816" y="1605"/>
                    <a:pt x="1791" y="1469"/>
                  </a:cubicBezTo>
                  <a:cubicBezTo>
                    <a:pt x="1793" y="1448"/>
                    <a:pt x="1793" y="1427"/>
                    <a:pt x="1794" y="1407"/>
                  </a:cubicBezTo>
                  <a:cubicBezTo>
                    <a:pt x="1793" y="1006"/>
                    <a:pt x="1638" y="621"/>
                    <a:pt x="1363" y="331"/>
                  </a:cubicBezTo>
                  <a:cubicBezTo>
                    <a:pt x="1298" y="148"/>
                    <a:pt x="1143" y="4"/>
                    <a:pt x="957" y="4"/>
                  </a:cubicBezTo>
                  <a:cubicBezTo>
                    <a:pt x="935" y="4"/>
                    <a:pt x="914" y="6"/>
                    <a:pt x="892" y="10"/>
                  </a:cubicBezTo>
                  <a:cubicBezTo>
                    <a:pt x="860" y="4"/>
                    <a:pt x="828" y="1"/>
                    <a:pt x="796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79" name="Google Shape;1679;p37"/>
          <p:cNvGrpSpPr/>
          <p:nvPr/>
        </p:nvGrpSpPr>
        <p:grpSpPr>
          <a:xfrm>
            <a:off x="10304381" y="5041514"/>
            <a:ext cx="1303275" cy="1353469"/>
            <a:chOff x="1734050" y="3796950"/>
            <a:chExt cx="770500" cy="800175"/>
          </a:xfrm>
        </p:grpSpPr>
        <p:sp>
          <p:nvSpPr>
            <p:cNvPr id="1680" name="Google Shape;1680;p37"/>
            <p:cNvSpPr/>
            <p:nvPr/>
          </p:nvSpPr>
          <p:spPr>
            <a:xfrm>
              <a:off x="1734900" y="3796950"/>
              <a:ext cx="769650" cy="800175"/>
            </a:xfrm>
            <a:custGeom>
              <a:avLst/>
              <a:gdLst/>
              <a:ahLst/>
              <a:cxnLst/>
              <a:rect l="l" t="t" r="r" b="b"/>
              <a:pathLst>
                <a:path w="30786" h="32007" extrusionOk="0">
                  <a:moveTo>
                    <a:pt x="11380" y="1"/>
                  </a:moveTo>
                  <a:cubicBezTo>
                    <a:pt x="9965" y="1"/>
                    <a:pt x="8514" y="828"/>
                    <a:pt x="7418" y="1920"/>
                  </a:cubicBezTo>
                  <a:cubicBezTo>
                    <a:pt x="7118" y="2219"/>
                    <a:pt x="6842" y="2542"/>
                    <a:pt x="6591" y="2884"/>
                  </a:cubicBezTo>
                  <a:cubicBezTo>
                    <a:pt x="5129" y="4903"/>
                    <a:pt x="4157" y="10104"/>
                    <a:pt x="4157" y="10104"/>
                  </a:cubicBezTo>
                  <a:cubicBezTo>
                    <a:pt x="4157" y="10104"/>
                    <a:pt x="1189" y="14948"/>
                    <a:pt x="594" y="19256"/>
                  </a:cubicBezTo>
                  <a:cubicBezTo>
                    <a:pt x="1" y="23562"/>
                    <a:pt x="5308" y="28799"/>
                    <a:pt x="10277" y="30838"/>
                  </a:cubicBezTo>
                  <a:cubicBezTo>
                    <a:pt x="12132" y="31600"/>
                    <a:pt x="14251" y="32006"/>
                    <a:pt x="16407" y="32006"/>
                  </a:cubicBezTo>
                  <a:cubicBezTo>
                    <a:pt x="20030" y="32006"/>
                    <a:pt x="23758" y="30861"/>
                    <a:pt x="26517" y="28338"/>
                  </a:cubicBezTo>
                  <a:cubicBezTo>
                    <a:pt x="29968" y="25181"/>
                    <a:pt x="30786" y="23696"/>
                    <a:pt x="30525" y="22884"/>
                  </a:cubicBezTo>
                  <a:cubicBezTo>
                    <a:pt x="30450" y="22662"/>
                    <a:pt x="30299" y="22489"/>
                    <a:pt x="30094" y="22348"/>
                  </a:cubicBezTo>
                  <a:cubicBezTo>
                    <a:pt x="29812" y="22152"/>
                    <a:pt x="29258" y="22084"/>
                    <a:pt x="28618" y="22084"/>
                  </a:cubicBezTo>
                  <a:cubicBezTo>
                    <a:pt x="27114" y="22084"/>
                    <a:pt x="25141" y="22462"/>
                    <a:pt x="25141" y="22462"/>
                  </a:cubicBezTo>
                  <a:cubicBezTo>
                    <a:pt x="25141" y="22462"/>
                    <a:pt x="22942" y="18017"/>
                    <a:pt x="20185" y="15926"/>
                  </a:cubicBezTo>
                  <a:cubicBezTo>
                    <a:pt x="17432" y="13835"/>
                    <a:pt x="14920" y="14529"/>
                    <a:pt x="14944" y="11809"/>
                  </a:cubicBezTo>
                  <a:cubicBezTo>
                    <a:pt x="14970" y="9087"/>
                    <a:pt x="17160" y="7120"/>
                    <a:pt x="14930" y="2618"/>
                  </a:cubicBezTo>
                  <a:cubicBezTo>
                    <a:pt x="13989" y="721"/>
                    <a:pt x="12700" y="1"/>
                    <a:pt x="11380" y="1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2003900" y="4170025"/>
              <a:ext cx="325100" cy="280000"/>
            </a:xfrm>
            <a:custGeom>
              <a:avLst/>
              <a:gdLst/>
              <a:ahLst/>
              <a:cxnLst/>
              <a:rect l="l" t="t" r="r" b="b"/>
              <a:pathLst>
                <a:path w="13004" h="11200" extrusionOk="0">
                  <a:moveTo>
                    <a:pt x="2226" y="1"/>
                  </a:moveTo>
                  <a:cubicBezTo>
                    <a:pt x="1313" y="1"/>
                    <a:pt x="634" y="374"/>
                    <a:pt x="418" y="1445"/>
                  </a:cubicBezTo>
                  <a:cubicBezTo>
                    <a:pt x="418" y="1445"/>
                    <a:pt x="0" y="4249"/>
                    <a:pt x="1522" y="7466"/>
                  </a:cubicBezTo>
                  <a:cubicBezTo>
                    <a:pt x="2867" y="10310"/>
                    <a:pt x="5964" y="11199"/>
                    <a:pt x="7210" y="11199"/>
                  </a:cubicBezTo>
                  <a:cubicBezTo>
                    <a:pt x="7374" y="11199"/>
                    <a:pt x="7506" y="11184"/>
                    <a:pt x="7598" y="11155"/>
                  </a:cubicBezTo>
                  <a:cubicBezTo>
                    <a:pt x="8387" y="10911"/>
                    <a:pt x="8168" y="10166"/>
                    <a:pt x="8168" y="10166"/>
                  </a:cubicBezTo>
                  <a:lnTo>
                    <a:pt x="8168" y="10166"/>
                  </a:lnTo>
                  <a:cubicBezTo>
                    <a:pt x="8168" y="10166"/>
                    <a:pt x="8632" y="10326"/>
                    <a:pt x="9340" y="10326"/>
                  </a:cubicBezTo>
                  <a:cubicBezTo>
                    <a:pt x="9699" y="10326"/>
                    <a:pt x="10120" y="10285"/>
                    <a:pt x="10576" y="10161"/>
                  </a:cubicBezTo>
                  <a:cubicBezTo>
                    <a:pt x="11932" y="9792"/>
                    <a:pt x="11680" y="8661"/>
                    <a:pt x="11680" y="8661"/>
                  </a:cubicBezTo>
                  <a:lnTo>
                    <a:pt x="11680" y="8661"/>
                  </a:lnTo>
                  <a:cubicBezTo>
                    <a:pt x="11680" y="8661"/>
                    <a:pt x="11825" y="8693"/>
                    <a:pt x="12011" y="8693"/>
                  </a:cubicBezTo>
                  <a:cubicBezTo>
                    <a:pt x="12276" y="8693"/>
                    <a:pt x="12624" y="8629"/>
                    <a:pt x="12764" y="8320"/>
                  </a:cubicBezTo>
                  <a:cubicBezTo>
                    <a:pt x="13003" y="7792"/>
                    <a:pt x="10187" y="2444"/>
                    <a:pt x="7395" y="1503"/>
                  </a:cubicBezTo>
                  <a:cubicBezTo>
                    <a:pt x="5687" y="927"/>
                    <a:pt x="3665" y="1"/>
                    <a:pt x="2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2062825" y="4275075"/>
              <a:ext cx="115725" cy="111625"/>
            </a:xfrm>
            <a:custGeom>
              <a:avLst/>
              <a:gdLst/>
              <a:ahLst/>
              <a:cxnLst/>
              <a:rect l="l" t="t" r="r" b="b"/>
              <a:pathLst>
                <a:path w="4629" h="4465" extrusionOk="0">
                  <a:moveTo>
                    <a:pt x="193" y="1"/>
                  </a:moveTo>
                  <a:cubicBezTo>
                    <a:pt x="62" y="1"/>
                    <a:pt x="0" y="108"/>
                    <a:pt x="36" y="355"/>
                  </a:cubicBezTo>
                  <a:cubicBezTo>
                    <a:pt x="36" y="355"/>
                    <a:pt x="3374" y="4464"/>
                    <a:pt x="4079" y="4464"/>
                  </a:cubicBezTo>
                  <a:cubicBezTo>
                    <a:pt x="4097" y="4464"/>
                    <a:pt x="4113" y="4461"/>
                    <a:pt x="4128" y="4456"/>
                  </a:cubicBezTo>
                  <a:cubicBezTo>
                    <a:pt x="4628" y="4263"/>
                    <a:pt x="1020" y="1"/>
                    <a:pt x="19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2085225" y="4219225"/>
              <a:ext cx="174600" cy="119725"/>
            </a:xfrm>
            <a:custGeom>
              <a:avLst/>
              <a:gdLst/>
              <a:ahLst/>
              <a:cxnLst/>
              <a:rect l="l" t="t" r="r" b="b"/>
              <a:pathLst>
                <a:path w="6984" h="4789" extrusionOk="0">
                  <a:moveTo>
                    <a:pt x="571" y="0"/>
                  </a:moveTo>
                  <a:cubicBezTo>
                    <a:pt x="1" y="0"/>
                    <a:pt x="1950" y="1484"/>
                    <a:pt x="1950" y="1484"/>
                  </a:cubicBezTo>
                  <a:cubicBezTo>
                    <a:pt x="1950" y="1484"/>
                    <a:pt x="5330" y="4283"/>
                    <a:pt x="6379" y="4753"/>
                  </a:cubicBezTo>
                  <a:cubicBezTo>
                    <a:pt x="6433" y="4777"/>
                    <a:pt x="6472" y="4789"/>
                    <a:pt x="6498" y="4789"/>
                  </a:cubicBezTo>
                  <a:cubicBezTo>
                    <a:pt x="6983" y="4789"/>
                    <a:pt x="2912" y="840"/>
                    <a:pt x="1131" y="154"/>
                  </a:cubicBezTo>
                  <a:cubicBezTo>
                    <a:pt x="850" y="46"/>
                    <a:pt x="671" y="0"/>
                    <a:pt x="571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1957000" y="3857400"/>
              <a:ext cx="106650" cy="97150"/>
            </a:xfrm>
            <a:custGeom>
              <a:avLst/>
              <a:gdLst/>
              <a:ahLst/>
              <a:cxnLst/>
              <a:rect l="l" t="t" r="r" b="b"/>
              <a:pathLst>
                <a:path w="4266" h="3886" extrusionOk="0">
                  <a:moveTo>
                    <a:pt x="2132" y="0"/>
                  </a:moveTo>
                  <a:cubicBezTo>
                    <a:pt x="1635" y="0"/>
                    <a:pt x="1138" y="190"/>
                    <a:pt x="759" y="569"/>
                  </a:cubicBezTo>
                  <a:cubicBezTo>
                    <a:pt x="0" y="1328"/>
                    <a:pt x="0" y="2558"/>
                    <a:pt x="759" y="3316"/>
                  </a:cubicBezTo>
                  <a:cubicBezTo>
                    <a:pt x="1138" y="3696"/>
                    <a:pt x="1635" y="3886"/>
                    <a:pt x="2132" y="3886"/>
                  </a:cubicBezTo>
                  <a:cubicBezTo>
                    <a:pt x="2629" y="3886"/>
                    <a:pt x="3127" y="3696"/>
                    <a:pt x="3506" y="3316"/>
                  </a:cubicBezTo>
                  <a:cubicBezTo>
                    <a:pt x="4266" y="2558"/>
                    <a:pt x="4266" y="1328"/>
                    <a:pt x="3506" y="569"/>
                  </a:cubicBezTo>
                  <a:cubicBezTo>
                    <a:pt x="3127" y="190"/>
                    <a:pt x="2629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1982375" y="3866700"/>
              <a:ext cx="79900" cy="75600"/>
            </a:xfrm>
            <a:custGeom>
              <a:avLst/>
              <a:gdLst/>
              <a:ahLst/>
              <a:cxnLst/>
              <a:rect l="l" t="t" r="r" b="b"/>
              <a:pathLst>
                <a:path w="3196" h="3024" extrusionOk="0">
                  <a:moveTo>
                    <a:pt x="1588" y="1"/>
                  </a:moveTo>
                  <a:cubicBezTo>
                    <a:pt x="1318" y="1"/>
                    <a:pt x="1044" y="73"/>
                    <a:pt x="797" y="226"/>
                  </a:cubicBezTo>
                  <a:cubicBezTo>
                    <a:pt x="276" y="545"/>
                    <a:pt x="0" y="1148"/>
                    <a:pt x="97" y="1751"/>
                  </a:cubicBezTo>
                  <a:cubicBezTo>
                    <a:pt x="193" y="2355"/>
                    <a:pt x="644" y="2841"/>
                    <a:pt x="1239" y="2982"/>
                  </a:cubicBezTo>
                  <a:cubicBezTo>
                    <a:pt x="1355" y="3010"/>
                    <a:pt x="1472" y="3023"/>
                    <a:pt x="1588" y="3023"/>
                  </a:cubicBezTo>
                  <a:cubicBezTo>
                    <a:pt x="2066" y="3023"/>
                    <a:pt x="2524" y="2796"/>
                    <a:pt x="2813" y="2397"/>
                  </a:cubicBezTo>
                  <a:cubicBezTo>
                    <a:pt x="3171" y="1903"/>
                    <a:pt x="3195" y="1240"/>
                    <a:pt x="2875" y="720"/>
                  </a:cubicBezTo>
                  <a:cubicBezTo>
                    <a:pt x="2590" y="256"/>
                    <a:pt x="2095" y="1"/>
                    <a:pt x="1588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1999925" y="3874050"/>
              <a:ext cx="32925" cy="31125"/>
            </a:xfrm>
            <a:custGeom>
              <a:avLst/>
              <a:gdLst/>
              <a:ahLst/>
              <a:cxnLst/>
              <a:rect l="l" t="t" r="r" b="b"/>
              <a:pathLst>
                <a:path w="1317" h="1245" extrusionOk="0">
                  <a:moveTo>
                    <a:pt x="653" y="0"/>
                  </a:moveTo>
                  <a:cubicBezTo>
                    <a:pt x="542" y="0"/>
                    <a:pt x="429" y="30"/>
                    <a:pt x="328" y="93"/>
                  </a:cubicBezTo>
                  <a:cubicBezTo>
                    <a:pt x="113" y="225"/>
                    <a:pt x="0" y="473"/>
                    <a:pt x="40" y="721"/>
                  </a:cubicBezTo>
                  <a:cubicBezTo>
                    <a:pt x="80" y="970"/>
                    <a:pt x="265" y="1170"/>
                    <a:pt x="511" y="1228"/>
                  </a:cubicBezTo>
                  <a:cubicBezTo>
                    <a:pt x="558" y="1240"/>
                    <a:pt x="606" y="1245"/>
                    <a:pt x="654" y="1245"/>
                  </a:cubicBezTo>
                  <a:cubicBezTo>
                    <a:pt x="851" y="1245"/>
                    <a:pt x="1039" y="1152"/>
                    <a:pt x="1158" y="987"/>
                  </a:cubicBezTo>
                  <a:cubicBezTo>
                    <a:pt x="1306" y="784"/>
                    <a:pt x="1317" y="511"/>
                    <a:pt x="1184" y="296"/>
                  </a:cubicBezTo>
                  <a:cubicBezTo>
                    <a:pt x="1067" y="106"/>
                    <a:pt x="862" y="0"/>
                    <a:pt x="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1734050" y="3865800"/>
              <a:ext cx="198325" cy="139050"/>
            </a:xfrm>
            <a:custGeom>
              <a:avLst/>
              <a:gdLst/>
              <a:ahLst/>
              <a:cxnLst/>
              <a:rect l="l" t="t" r="r" b="b"/>
              <a:pathLst>
                <a:path w="7933" h="5562" extrusionOk="0">
                  <a:moveTo>
                    <a:pt x="1634" y="1"/>
                  </a:moveTo>
                  <a:cubicBezTo>
                    <a:pt x="1421" y="1"/>
                    <a:pt x="1222" y="39"/>
                    <a:pt x="1046" y="132"/>
                  </a:cubicBezTo>
                  <a:cubicBezTo>
                    <a:pt x="0" y="687"/>
                    <a:pt x="3834" y="3426"/>
                    <a:pt x="3834" y="3426"/>
                  </a:cubicBezTo>
                  <a:cubicBezTo>
                    <a:pt x="3834" y="3426"/>
                    <a:pt x="1821" y="4442"/>
                    <a:pt x="1691" y="5103"/>
                  </a:cubicBezTo>
                  <a:cubicBezTo>
                    <a:pt x="1617" y="5481"/>
                    <a:pt x="2573" y="5562"/>
                    <a:pt x="3407" y="5562"/>
                  </a:cubicBezTo>
                  <a:cubicBezTo>
                    <a:pt x="4036" y="5562"/>
                    <a:pt x="4597" y="5516"/>
                    <a:pt x="4597" y="5516"/>
                  </a:cubicBezTo>
                  <a:cubicBezTo>
                    <a:pt x="4597" y="5516"/>
                    <a:pt x="6369" y="5507"/>
                    <a:pt x="7150" y="3943"/>
                  </a:cubicBezTo>
                  <a:cubicBezTo>
                    <a:pt x="7932" y="2379"/>
                    <a:pt x="6276" y="689"/>
                    <a:pt x="6276" y="689"/>
                  </a:cubicBezTo>
                  <a:cubicBezTo>
                    <a:pt x="6276" y="689"/>
                    <a:pt x="6138" y="677"/>
                    <a:pt x="5918" y="677"/>
                  </a:cubicBezTo>
                  <a:cubicBezTo>
                    <a:pt x="5633" y="677"/>
                    <a:pt x="5209" y="698"/>
                    <a:pt x="4764" y="795"/>
                  </a:cubicBezTo>
                  <a:cubicBezTo>
                    <a:pt x="4718" y="805"/>
                    <a:pt x="4667" y="810"/>
                    <a:pt x="4613" y="810"/>
                  </a:cubicBezTo>
                  <a:cubicBezTo>
                    <a:pt x="3909" y="810"/>
                    <a:pt x="2618" y="1"/>
                    <a:pt x="1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1858100" y="3897900"/>
              <a:ext cx="30950" cy="17375"/>
            </a:xfrm>
            <a:custGeom>
              <a:avLst/>
              <a:gdLst/>
              <a:ahLst/>
              <a:cxnLst/>
              <a:rect l="l" t="t" r="r" b="b"/>
              <a:pathLst>
                <a:path w="1238" h="695" extrusionOk="0">
                  <a:moveTo>
                    <a:pt x="0" y="1"/>
                  </a:moveTo>
                  <a:cubicBezTo>
                    <a:pt x="0" y="1"/>
                    <a:pt x="467" y="694"/>
                    <a:pt x="784" y="694"/>
                  </a:cubicBezTo>
                  <a:cubicBezTo>
                    <a:pt x="858" y="694"/>
                    <a:pt x="924" y="657"/>
                    <a:pt x="974" y="564"/>
                  </a:cubicBezTo>
                  <a:cubicBezTo>
                    <a:pt x="1238" y="7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89" name="Google Shape;1689;p37"/>
          <p:cNvGrpSpPr/>
          <p:nvPr/>
        </p:nvGrpSpPr>
        <p:grpSpPr>
          <a:xfrm rot="1363927">
            <a:off x="346253" y="4819881"/>
            <a:ext cx="2194440" cy="1463289"/>
            <a:chOff x="2216800" y="1544750"/>
            <a:chExt cx="1123850" cy="736500"/>
          </a:xfrm>
        </p:grpSpPr>
        <p:sp>
          <p:nvSpPr>
            <p:cNvPr id="1690" name="Google Shape;1690;p37"/>
            <p:cNvSpPr/>
            <p:nvPr/>
          </p:nvSpPr>
          <p:spPr>
            <a:xfrm>
              <a:off x="2216800" y="1906450"/>
              <a:ext cx="411625" cy="174275"/>
            </a:xfrm>
            <a:custGeom>
              <a:avLst/>
              <a:gdLst/>
              <a:ahLst/>
              <a:cxnLst/>
              <a:rect l="l" t="t" r="r" b="b"/>
              <a:pathLst>
                <a:path w="16465" h="6971" extrusionOk="0">
                  <a:moveTo>
                    <a:pt x="7268" y="0"/>
                  </a:moveTo>
                  <a:cubicBezTo>
                    <a:pt x="7223" y="0"/>
                    <a:pt x="7177" y="0"/>
                    <a:pt x="7131" y="1"/>
                  </a:cubicBezTo>
                  <a:cubicBezTo>
                    <a:pt x="6863" y="3"/>
                    <a:pt x="6595" y="15"/>
                    <a:pt x="6333" y="38"/>
                  </a:cubicBezTo>
                  <a:cubicBezTo>
                    <a:pt x="6063" y="58"/>
                    <a:pt x="5795" y="87"/>
                    <a:pt x="5535" y="124"/>
                  </a:cubicBezTo>
                  <a:cubicBezTo>
                    <a:pt x="4565" y="257"/>
                    <a:pt x="3612" y="494"/>
                    <a:pt x="2693" y="832"/>
                  </a:cubicBezTo>
                  <a:cubicBezTo>
                    <a:pt x="1028" y="1443"/>
                    <a:pt x="1" y="2151"/>
                    <a:pt x="1" y="2151"/>
                  </a:cubicBezTo>
                  <a:cubicBezTo>
                    <a:pt x="1" y="2151"/>
                    <a:pt x="823" y="3142"/>
                    <a:pt x="2151" y="4197"/>
                  </a:cubicBezTo>
                  <a:cubicBezTo>
                    <a:pt x="2810" y="4723"/>
                    <a:pt x="3632" y="5314"/>
                    <a:pt x="4553" y="5795"/>
                  </a:cubicBezTo>
                  <a:cubicBezTo>
                    <a:pt x="4784" y="5916"/>
                    <a:pt x="5019" y="6032"/>
                    <a:pt x="5269" y="6141"/>
                  </a:cubicBezTo>
                  <a:cubicBezTo>
                    <a:pt x="5521" y="6251"/>
                    <a:pt x="5783" y="6350"/>
                    <a:pt x="6051" y="6442"/>
                  </a:cubicBezTo>
                  <a:cubicBezTo>
                    <a:pt x="6599" y="6632"/>
                    <a:pt x="7162" y="6775"/>
                    <a:pt x="7734" y="6869"/>
                  </a:cubicBezTo>
                  <a:cubicBezTo>
                    <a:pt x="8197" y="6940"/>
                    <a:pt x="8667" y="6970"/>
                    <a:pt x="9129" y="6970"/>
                  </a:cubicBezTo>
                  <a:cubicBezTo>
                    <a:pt x="9848" y="6970"/>
                    <a:pt x="10550" y="6897"/>
                    <a:pt x="11182" y="6783"/>
                  </a:cubicBezTo>
                  <a:lnTo>
                    <a:pt x="11307" y="6736"/>
                  </a:lnTo>
                  <a:lnTo>
                    <a:pt x="11470" y="6695"/>
                  </a:lnTo>
                  <a:cubicBezTo>
                    <a:pt x="11575" y="6665"/>
                    <a:pt x="11708" y="6640"/>
                    <a:pt x="11826" y="6611"/>
                  </a:cubicBezTo>
                  <a:cubicBezTo>
                    <a:pt x="12074" y="6554"/>
                    <a:pt x="12329" y="6493"/>
                    <a:pt x="12579" y="6427"/>
                  </a:cubicBezTo>
                  <a:cubicBezTo>
                    <a:pt x="13086" y="6294"/>
                    <a:pt x="13580" y="6129"/>
                    <a:pt x="14030" y="5938"/>
                  </a:cubicBezTo>
                  <a:cubicBezTo>
                    <a:pt x="14930" y="5566"/>
                    <a:pt x="15677" y="5054"/>
                    <a:pt x="16065" y="4576"/>
                  </a:cubicBezTo>
                  <a:cubicBezTo>
                    <a:pt x="16168" y="4463"/>
                    <a:pt x="16229" y="4345"/>
                    <a:pt x="16282" y="4248"/>
                  </a:cubicBezTo>
                  <a:cubicBezTo>
                    <a:pt x="16309" y="4199"/>
                    <a:pt x="16331" y="4154"/>
                    <a:pt x="16352" y="4113"/>
                  </a:cubicBezTo>
                  <a:cubicBezTo>
                    <a:pt x="16368" y="4066"/>
                    <a:pt x="16382" y="4025"/>
                    <a:pt x="16395" y="3987"/>
                  </a:cubicBezTo>
                  <a:cubicBezTo>
                    <a:pt x="16446" y="3837"/>
                    <a:pt x="16464" y="3757"/>
                    <a:pt x="16464" y="3757"/>
                  </a:cubicBezTo>
                  <a:lnTo>
                    <a:pt x="16260" y="3729"/>
                  </a:lnTo>
                  <a:cubicBezTo>
                    <a:pt x="16180" y="3721"/>
                    <a:pt x="16098" y="3704"/>
                    <a:pt x="16022" y="3678"/>
                  </a:cubicBezTo>
                  <a:cubicBezTo>
                    <a:pt x="15930" y="3653"/>
                    <a:pt x="15826" y="3624"/>
                    <a:pt x="15720" y="3567"/>
                  </a:cubicBezTo>
                  <a:cubicBezTo>
                    <a:pt x="15308" y="3369"/>
                    <a:pt x="14821" y="2990"/>
                    <a:pt x="14210" y="2530"/>
                  </a:cubicBezTo>
                  <a:cubicBezTo>
                    <a:pt x="13905" y="2299"/>
                    <a:pt x="13573" y="2053"/>
                    <a:pt x="13197" y="1801"/>
                  </a:cubicBezTo>
                  <a:cubicBezTo>
                    <a:pt x="13005" y="1673"/>
                    <a:pt x="12808" y="1548"/>
                    <a:pt x="12585" y="1423"/>
                  </a:cubicBezTo>
                  <a:cubicBezTo>
                    <a:pt x="12469" y="1358"/>
                    <a:pt x="12362" y="1296"/>
                    <a:pt x="12227" y="1235"/>
                  </a:cubicBezTo>
                  <a:cubicBezTo>
                    <a:pt x="12158" y="1204"/>
                    <a:pt x="12100" y="1173"/>
                    <a:pt x="12025" y="1143"/>
                  </a:cubicBezTo>
                  <a:lnTo>
                    <a:pt x="11779" y="1055"/>
                  </a:lnTo>
                  <a:cubicBezTo>
                    <a:pt x="10834" y="607"/>
                    <a:pt x="9874" y="287"/>
                    <a:pt x="8772" y="124"/>
                  </a:cubicBezTo>
                  <a:cubicBezTo>
                    <a:pt x="8275" y="41"/>
                    <a:pt x="7773" y="0"/>
                    <a:pt x="726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437875" y="1645775"/>
              <a:ext cx="284600" cy="232975"/>
            </a:xfrm>
            <a:custGeom>
              <a:avLst/>
              <a:gdLst/>
              <a:ahLst/>
              <a:cxnLst/>
              <a:rect l="l" t="t" r="r" b="b"/>
              <a:pathLst>
                <a:path w="11384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2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4" y="3488"/>
                    <a:pt x="10766" y="2531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511675" y="17023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4" y="1"/>
                    <a:pt x="1" y="1042"/>
                    <a:pt x="1" y="2329"/>
                  </a:cubicBezTo>
                  <a:cubicBezTo>
                    <a:pt x="1" y="3616"/>
                    <a:pt x="1218" y="4655"/>
                    <a:pt x="2715" y="4655"/>
                  </a:cubicBezTo>
                  <a:cubicBezTo>
                    <a:pt x="4217" y="4655"/>
                    <a:pt x="5432" y="3616"/>
                    <a:pt x="5432" y="2329"/>
                  </a:cubicBezTo>
                  <a:cubicBezTo>
                    <a:pt x="5432" y="1042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2540875" y="1727800"/>
              <a:ext cx="83200" cy="72825"/>
            </a:xfrm>
            <a:custGeom>
              <a:avLst/>
              <a:gdLst/>
              <a:ahLst/>
              <a:cxnLst/>
              <a:rect l="l" t="t" r="r" b="b"/>
              <a:pathLst>
                <a:path w="3328" h="2913" extrusionOk="0">
                  <a:moveTo>
                    <a:pt x="2530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7"/>
                  </a:cubicBezTo>
                  <a:cubicBezTo>
                    <a:pt x="612" y="1373"/>
                    <a:pt x="833" y="1466"/>
                    <a:pt x="1058" y="1556"/>
                  </a:cubicBezTo>
                  <a:cubicBezTo>
                    <a:pt x="911" y="1824"/>
                    <a:pt x="758" y="2143"/>
                    <a:pt x="752" y="2450"/>
                  </a:cubicBezTo>
                  <a:cubicBezTo>
                    <a:pt x="748" y="2685"/>
                    <a:pt x="949" y="2913"/>
                    <a:pt x="1173" y="2913"/>
                  </a:cubicBezTo>
                  <a:cubicBezTo>
                    <a:pt x="1235" y="2913"/>
                    <a:pt x="1299" y="2895"/>
                    <a:pt x="1361" y="2855"/>
                  </a:cubicBezTo>
                  <a:cubicBezTo>
                    <a:pt x="1423" y="2814"/>
                    <a:pt x="1472" y="2754"/>
                    <a:pt x="1496" y="2683"/>
                  </a:cubicBezTo>
                  <a:cubicBezTo>
                    <a:pt x="1504" y="2671"/>
                    <a:pt x="1513" y="2652"/>
                    <a:pt x="1533" y="2619"/>
                  </a:cubicBezTo>
                  <a:cubicBezTo>
                    <a:pt x="1578" y="2527"/>
                    <a:pt x="1621" y="2433"/>
                    <a:pt x="1670" y="2341"/>
                  </a:cubicBezTo>
                  <a:cubicBezTo>
                    <a:pt x="1748" y="2196"/>
                    <a:pt x="1834" y="2055"/>
                    <a:pt x="1922" y="1914"/>
                  </a:cubicBezTo>
                  <a:cubicBezTo>
                    <a:pt x="2268" y="2095"/>
                    <a:pt x="2647" y="2355"/>
                    <a:pt x="3012" y="2355"/>
                  </a:cubicBezTo>
                  <a:cubicBezTo>
                    <a:pt x="3029" y="2355"/>
                    <a:pt x="3046" y="2355"/>
                    <a:pt x="3063" y="2353"/>
                  </a:cubicBezTo>
                  <a:cubicBezTo>
                    <a:pt x="3219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5" y="166"/>
                    <a:pt x="2755" y="25"/>
                    <a:pt x="2636" y="9"/>
                  </a:cubicBezTo>
                  <a:cubicBezTo>
                    <a:pt x="2600" y="3"/>
                    <a:pt x="2565" y="1"/>
                    <a:pt x="2530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2448650" y="164652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1" y="1"/>
                    <a:pt x="1" y="4168"/>
                    <a:pt x="1" y="9310"/>
                  </a:cubicBezTo>
                  <a:cubicBezTo>
                    <a:pt x="1" y="14451"/>
                    <a:pt x="4171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2448700" y="1830000"/>
              <a:ext cx="465475" cy="282000"/>
            </a:xfrm>
            <a:custGeom>
              <a:avLst/>
              <a:gdLst/>
              <a:ahLst/>
              <a:cxnLst/>
              <a:rect l="l" t="t" r="r" b="b"/>
              <a:pathLst>
                <a:path w="18619" h="11280" extrusionOk="0">
                  <a:moveTo>
                    <a:pt x="212" y="0"/>
                  </a:moveTo>
                  <a:cubicBezTo>
                    <a:pt x="73" y="647"/>
                    <a:pt x="1" y="1310"/>
                    <a:pt x="1" y="1971"/>
                  </a:cubicBezTo>
                  <a:cubicBezTo>
                    <a:pt x="1" y="7112"/>
                    <a:pt x="4169" y="11280"/>
                    <a:pt x="9310" y="11280"/>
                  </a:cubicBezTo>
                  <a:cubicBezTo>
                    <a:pt x="14449" y="11280"/>
                    <a:pt x="18619" y="7112"/>
                    <a:pt x="18619" y="1971"/>
                  </a:cubicBezTo>
                  <a:cubicBezTo>
                    <a:pt x="18619" y="1786"/>
                    <a:pt x="18611" y="1602"/>
                    <a:pt x="18600" y="1422"/>
                  </a:cubicBezTo>
                  <a:cubicBezTo>
                    <a:pt x="17694" y="5616"/>
                    <a:pt x="13966" y="8759"/>
                    <a:pt x="9504" y="8759"/>
                  </a:cubicBezTo>
                  <a:cubicBezTo>
                    <a:pt x="4547" y="8759"/>
                    <a:pt x="496" y="4884"/>
                    <a:pt x="212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790125" y="1544750"/>
              <a:ext cx="235200" cy="359950"/>
            </a:xfrm>
            <a:custGeom>
              <a:avLst/>
              <a:gdLst/>
              <a:ahLst/>
              <a:cxnLst/>
              <a:rect l="l" t="t" r="r" b="b"/>
              <a:pathLst>
                <a:path w="9408" h="14398" extrusionOk="0">
                  <a:moveTo>
                    <a:pt x="9178" y="0"/>
                  </a:moveTo>
                  <a:cubicBezTo>
                    <a:pt x="9178" y="0"/>
                    <a:pt x="7943" y="352"/>
                    <a:pt x="6427" y="1130"/>
                  </a:cubicBezTo>
                  <a:cubicBezTo>
                    <a:pt x="5678" y="1518"/>
                    <a:pt x="4804" y="2030"/>
                    <a:pt x="3992" y="2676"/>
                  </a:cubicBezTo>
                  <a:cubicBezTo>
                    <a:pt x="3787" y="2840"/>
                    <a:pt x="3585" y="3006"/>
                    <a:pt x="3386" y="3190"/>
                  </a:cubicBezTo>
                  <a:cubicBezTo>
                    <a:pt x="3184" y="3376"/>
                    <a:pt x="2988" y="3577"/>
                    <a:pt x="2795" y="3783"/>
                  </a:cubicBezTo>
                  <a:cubicBezTo>
                    <a:pt x="2398" y="4209"/>
                    <a:pt x="2040" y="4665"/>
                    <a:pt x="1721" y="5150"/>
                  </a:cubicBezTo>
                  <a:cubicBezTo>
                    <a:pt x="1079" y="6156"/>
                    <a:pt x="655" y="7310"/>
                    <a:pt x="404" y="8335"/>
                  </a:cubicBezTo>
                  <a:lnTo>
                    <a:pt x="395" y="8468"/>
                  </a:lnTo>
                  <a:lnTo>
                    <a:pt x="369" y="8634"/>
                  </a:lnTo>
                  <a:cubicBezTo>
                    <a:pt x="352" y="8745"/>
                    <a:pt x="322" y="8875"/>
                    <a:pt x="301" y="8996"/>
                  </a:cubicBezTo>
                  <a:cubicBezTo>
                    <a:pt x="252" y="9244"/>
                    <a:pt x="205" y="9504"/>
                    <a:pt x="164" y="9759"/>
                  </a:cubicBezTo>
                  <a:cubicBezTo>
                    <a:pt x="82" y="10277"/>
                    <a:pt x="31" y="10797"/>
                    <a:pt x="23" y="11284"/>
                  </a:cubicBezTo>
                  <a:cubicBezTo>
                    <a:pt x="0" y="12259"/>
                    <a:pt x="164" y="13149"/>
                    <a:pt x="444" y="13698"/>
                  </a:cubicBezTo>
                  <a:cubicBezTo>
                    <a:pt x="506" y="13837"/>
                    <a:pt x="588" y="13939"/>
                    <a:pt x="657" y="14029"/>
                  </a:cubicBezTo>
                  <a:cubicBezTo>
                    <a:pt x="690" y="14072"/>
                    <a:pt x="723" y="14113"/>
                    <a:pt x="751" y="14148"/>
                  </a:cubicBezTo>
                  <a:cubicBezTo>
                    <a:pt x="788" y="14181"/>
                    <a:pt x="821" y="14213"/>
                    <a:pt x="850" y="14240"/>
                  </a:cubicBezTo>
                  <a:cubicBezTo>
                    <a:pt x="966" y="14348"/>
                    <a:pt x="1034" y="14397"/>
                    <a:pt x="1034" y="14397"/>
                  </a:cubicBezTo>
                  <a:cubicBezTo>
                    <a:pt x="1034" y="14397"/>
                    <a:pt x="1070" y="14334"/>
                    <a:pt x="1140" y="14219"/>
                  </a:cubicBezTo>
                  <a:cubicBezTo>
                    <a:pt x="1183" y="14152"/>
                    <a:pt x="1232" y="14084"/>
                    <a:pt x="1285" y="14023"/>
                  </a:cubicBezTo>
                  <a:cubicBezTo>
                    <a:pt x="1347" y="13949"/>
                    <a:pt x="1414" y="13866"/>
                    <a:pt x="1508" y="13794"/>
                  </a:cubicBezTo>
                  <a:cubicBezTo>
                    <a:pt x="1856" y="13497"/>
                    <a:pt x="2400" y="13203"/>
                    <a:pt x="3071" y="12832"/>
                  </a:cubicBezTo>
                  <a:cubicBezTo>
                    <a:pt x="3403" y="12648"/>
                    <a:pt x="3765" y="12444"/>
                    <a:pt x="4148" y="12202"/>
                  </a:cubicBezTo>
                  <a:cubicBezTo>
                    <a:pt x="4340" y="12081"/>
                    <a:pt x="4536" y="11948"/>
                    <a:pt x="4741" y="11799"/>
                  </a:cubicBezTo>
                  <a:cubicBezTo>
                    <a:pt x="4845" y="11719"/>
                    <a:pt x="4943" y="11648"/>
                    <a:pt x="5056" y="11547"/>
                  </a:cubicBezTo>
                  <a:cubicBezTo>
                    <a:pt x="5111" y="11498"/>
                    <a:pt x="5162" y="11455"/>
                    <a:pt x="5222" y="11402"/>
                  </a:cubicBezTo>
                  <a:lnTo>
                    <a:pt x="5404" y="11214"/>
                  </a:lnTo>
                  <a:cubicBezTo>
                    <a:pt x="6200" y="10533"/>
                    <a:pt x="6879" y="9786"/>
                    <a:pt x="7474" y="8845"/>
                  </a:cubicBezTo>
                  <a:cubicBezTo>
                    <a:pt x="7775" y="8384"/>
                    <a:pt x="8035" y="7902"/>
                    <a:pt x="8252" y="7394"/>
                  </a:cubicBezTo>
                  <a:cubicBezTo>
                    <a:pt x="8360" y="7147"/>
                    <a:pt x="8454" y="6899"/>
                    <a:pt x="8542" y="6647"/>
                  </a:cubicBezTo>
                  <a:cubicBezTo>
                    <a:pt x="8630" y="6394"/>
                    <a:pt x="8716" y="6136"/>
                    <a:pt x="8790" y="5882"/>
                  </a:cubicBezTo>
                  <a:cubicBezTo>
                    <a:pt x="9060" y="4941"/>
                    <a:pt x="9230" y="3975"/>
                    <a:pt x="9293" y="2998"/>
                  </a:cubicBezTo>
                  <a:cubicBezTo>
                    <a:pt x="9408" y="1228"/>
                    <a:pt x="9178" y="0"/>
                    <a:pt x="917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2854825" y="1716950"/>
              <a:ext cx="485825" cy="238925"/>
            </a:xfrm>
            <a:custGeom>
              <a:avLst/>
              <a:gdLst/>
              <a:ahLst/>
              <a:cxnLst/>
              <a:rect l="l" t="t" r="r" b="b"/>
              <a:pathLst>
                <a:path w="19433" h="9557" extrusionOk="0">
                  <a:moveTo>
                    <a:pt x="12235" y="1"/>
                  </a:moveTo>
                  <a:cubicBezTo>
                    <a:pt x="11904" y="1"/>
                    <a:pt x="11572" y="5"/>
                    <a:pt x="11233" y="27"/>
                  </a:cubicBezTo>
                  <a:cubicBezTo>
                    <a:pt x="10887" y="54"/>
                    <a:pt x="10537" y="95"/>
                    <a:pt x="10183" y="146"/>
                  </a:cubicBezTo>
                  <a:cubicBezTo>
                    <a:pt x="9459" y="253"/>
                    <a:pt x="8747" y="416"/>
                    <a:pt x="8051" y="641"/>
                  </a:cubicBezTo>
                  <a:cubicBezTo>
                    <a:pt x="6625" y="1128"/>
                    <a:pt x="5295" y="1926"/>
                    <a:pt x="4242" y="2736"/>
                  </a:cubicBezTo>
                  <a:lnTo>
                    <a:pt x="4129" y="2861"/>
                  </a:lnTo>
                  <a:lnTo>
                    <a:pt x="3972" y="3002"/>
                  </a:lnTo>
                  <a:cubicBezTo>
                    <a:pt x="3869" y="3094"/>
                    <a:pt x="3736" y="3199"/>
                    <a:pt x="3622" y="3301"/>
                  </a:cubicBezTo>
                  <a:cubicBezTo>
                    <a:pt x="3376" y="3510"/>
                    <a:pt x="3125" y="3727"/>
                    <a:pt x="2881" y="3945"/>
                  </a:cubicBezTo>
                  <a:cubicBezTo>
                    <a:pt x="2394" y="4389"/>
                    <a:pt x="1936" y="4860"/>
                    <a:pt x="1541" y="5333"/>
                  </a:cubicBezTo>
                  <a:cubicBezTo>
                    <a:pt x="751" y="6272"/>
                    <a:pt x="209" y="7276"/>
                    <a:pt x="54" y="8035"/>
                  </a:cubicBezTo>
                  <a:cubicBezTo>
                    <a:pt x="5" y="8219"/>
                    <a:pt x="3" y="8385"/>
                    <a:pt x="1" y="8526"/>
                  </a:cubicBezTo>
                  <a:lnTo>
                    <a:pt x="1" y="8719"/>
                  </a:lnTo>
                  <a:cubicBezTo>
                    <a:pt x="7" y="8780"/>
                    <a:pt x="15" y="8833"/>
                    <a:pt x="23" y="8884"/>
                  </a:cubicBezTo>
                  <a:cubicBezTo>
                    <a:pt x="56" y="9081"/>
                    <a:pt x="82" y="9181"/>
                    <a:pt x="82" y="9181"/>
                  </a:cubicBezTo>
                  <a:cubicBezTo>
                    <a:pt x="82" y="9181"/>
                    <a:pt x="168" y="9150"/>
                    <a:pt x="328" y="9095"/>
                  </a:cubicBezTo>
                  <a:cubicBezTo>
                    <a:pt x="402" y="9066"/>
                    <a:pt x="502" y="9038"/>
                    <a:pt x="625" y="9015"/>
                  </a:cubicBezTo>
                  <a:cubicBezTo>
                    <a:pt x="739" y="8993"/>
                    <a:pt x="868" y="8964"/>
                    <a:pt x="1011" y="8964"/>
                  </a:cubicBezTo>
                  <a:cubicBezTo>
                    <a:pt x="1016" y="8964"/>
                    <a:pt x="1021" y="8964"/>
                    <a:pt x="1026" y="8964"/>
                  </a:cubicBezTo>
                  <a:cubicBezTo>
                    <a:pt x="1060" y="8963"/>
                    <a:pt x="1095" y="8962"/>
                    <a:pt x="1130" y="8962"/>
                  </a:cubicBezTo>
                  <a:cubicBezTo>
                    <a:pt x="1694" y="8962"/>
                    <a:pt x="2426" y="9097"/>
                    <a:pt x="3319" y="9251"/>
                  </a:cubicBezTo>
                  <a:cubicBezTo>
                    <a:pt x="3792" y="9332"/>
                    <a:pt x="4307" y="9416"/>
                    <a:pt x="4874" y="9480"/>
                  </a:cubicBezTo>
                  <a:cubicBezTo>
                    <a:pt x="5158" y="9510"/>
                    <a:pt x="5455" y="9537"/>
                    <a:pt x="5774" y="9549"/>
                  </a:cubicBezTo>
                  <a:cubicBezTo>
                    <a:pt x="5876" y="9553"/>
                    <a:pt x="5972" y="9557"/>
                    <a:pt x="6076" y="9557"/>
                  </a:cubicBezTo>
                  <a:cubicBezTo>
                    <a:pt x="6142" y="9557"/>
                    <a:pt x="6210" y="9555"/>
                    <a:pt x="6284" y="9551"/>
                  </a:cubicBezTo>
                  <a:cubicBezTo>
                    <a:pt x="6376" y="9547"/>
                    <a:pt x="6462" y="9545"/>
                    <a:pt x="6562" y="9537"/>
                  </a:cubicBezTo>
                  <a:lnTo>
                    <a:pt x="6889" y="9496"/>
                  </a:lnTo>
                  <a:cubicBezTo>
                    <a:pt x="8207" y="9449"/>
                    <a:pt x="9465" y="9253"/>
                    <a:pt x="10793" y="8798"/>
                  </a:cubicBezTo>
                  <a:cubicBezTo>
                    <a:pt x="11449" y="8584"/>
                    <a:pt x="12088" y="8309"/>
                    <a:pt x="12700" y="7984"/>
                  </a:cubicBezTo>
                  <a:cubicBezTo>
                    <a:pt x="12998" y="7822"/>
                    <a:pt x="13291" y="7655"/>
                    <a:pt x="13571" y="7477"/>
                  </a:cubicBezTo>
                  <a:cubicBezTo>
                    <a:pt x="13858" y="7301"/>
                    <a:pt x="14144" y="7115"/>
                    <a:pt x="14416" y="6922"/>
                  </a:cubicBezTo>
                  <a:cubicBezTo>
                    <a:pt x="15509" y="6151"/>
                    <a:pt x="16423" y="5316"/>
                    <a:pt x="17182" y="4486"/>
                  </a:cubicBezTo>
                  <a:cubicBezTo>
                    <a:pt x="18692" y="2839"/>
                    <a:pt x="19433" y="1449"/>
                    <a:pt x="19433" y="1449"/>
                  </a:cubicBezTo>
                  <a:cubicBezTo>
                    <a:pt x="19433" y="1449"/>
                    <a:pt x="17939" y="821"/>
                    <a:pt x="15848" y="400"/>
                  </a:cubicBezTo>
                  <a:cubicBezTo>
                    <a:pt x="14805" y="191"/>
                    <a:pt x="13545" y="5"/>
                    <a:pt x="12235" y="1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2671400" y="181577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0" y="1"/>
                    <a:pt x="1" y="4168"/>
                    <a:pt x="1" y="9310"/>
                  </a:cubicBezTo>
                  <a:cubicBezTo>
                    <a:pt x="1" y="14451"/>
                    <a:pt x="4170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2660625" y="1815025"/>
              <a:ext cx="284550" cy="232975"/>
            </a:xfrm>
            <a:custGeom>
              <a:avLst/>
              <a:gdLst/>
              <a:ahLst/>
              <a:cxnLst/>
              <a:rect l="l" t="t" r="r" b="b"/>
              <a:pathLst>
                <a:path w="11382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0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2" y="3488"/>
                    <a:pt x="10766" y="2529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2734425" y="18715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6" y="1"/>
                    <a:pt x="0" y="1042"/>
                    <a:pt x="0" y="2329"/>
                  </a:cubicBezTo>
                  <a:cubicBezTo>
                    <a:pt x="0" y="3614"/>
                    <a:pt x="1218" y="4655"/>
                    <a:pt x="2715" y="4655"/>
                  </a:cubicBezTo>
                  <a:cubicBezTo>
                    <a:pt x="4217" y="4655"/>
                    <a:pt x="5432" y="3614"/>
                    <a:pt x="5432" y="2329"/>
                  </a:cubicBezTo>
                  <a:cubicBezTo>
                    <a:pt x="5432" y="1044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2763575" y="1897050"/>
              <a:ext cx="83200" cy="72875"/>
            </a:xfrm>
            <a:custGeom>
              <a:avLst/>
              <a:gdLst/>
              <a:ahLst/>
              <a:cxnLst/>
              <a:rect l="l" t="t" r="r" b="b"/>
              <a:pathLst>
                <a:path w="3328" h="2915" extrusionOk="0">
                  <a:moveTo>
                    <a:pt x="2528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9"/>
                  </a:cubicBezTo>
                  <a:cubicBezTo>
                    <a:pt x="612" y="1375"/>
                    <a:pt x="833" y="1468"/>
                    <a:pt x="1058" y="1558"/>
                  </a:cubicBezTo>
                  <a:cubicBezTo>
                    <a:pt x="911" y="1826"/>
                    <a:pt x="758" y="2147"/>
                    <a:pt x="751" y="2454"/>
                  </a:cubicBezTo>
                  <a:cubicBezTo>
                    <a:pt x="748" y="2687"/>
                    <a:pt x="949" y="2915"/>
                    <a:pt x="1173" y="2915"/>
                  </a:cubicBezTo>
                  <a:cubicBezTo>
                    <a:pt x="1235" y="2915"/>
                    <a:pt x="1299" y="2897"/>
                    <a:pt x="1361" y="2857"/>
                  </a:cubicBezTo>
                  <a:cubicBezTo>
                    <a:pt x="1423" y="2816"/>
                    <a:pt x="1470" y="2756"/>
                    <a:pt x="1496" y="2685"/>
                  </a:cubicBezTo>
                  <a:cubicBezTo>
                    <a:pt x="1504" y="2673"/>
                    <a:pt x="1511" y="2654"/>
                    <a:pt x="1529" y="2619"/>
                  </a:cubicBezTo>
                  <a:cubicBezTo>
                    <a:pt x="1576" y="2527"/>
                    <a:pt x="1619" y="2433"/>
                    <a:pt x="1668" y="2341"/>
                  </a:cubicBezTo>
                  <a:cubicBezTo>
                    <a:pt x="1744" y="2194"/>
                    <a:pt x="1832" y="2055"/>
                    <a:pt x="1918" y="1914"/>
                  </a:cubicBezTo>
                  <a:cubicBezTo>
                    <a:pt x="2267" y="2094"/>
                    <a:pt x="2647" y="2355"/>
                    <a:pt x="3013" y="2355"/>
                  </a:cubicBezTo>
                  <a:cubicBezTo>
                    <a:pt x="3029" y="2355"/>
                    <a:pt x="3045" y="2354"/>
                    <a:pt x="3061" y="2353"/>
                  </a:cubicBezTo>
                  <a:cubicBezTo>
                    <a:pt x="3221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4" y="166"/>
                    <a:pt x="2754" y="25"/>
                    <a:pt x="2634" y="9"/>
                  </a:cubicBezTo>
                  <a:cubicBezTo>
                    <a:pt x="2598" y="3"/>
                    <a:pt x="2563" y="1"/>
                    <a:pt x="2528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2671350" y="1999200"/>
              <a:ext cx="465475" cy="282050"/>
            </a:xfrm>
            <a:custGeom>
              <a:avLst/>
              <a:gdLst/>
              <a:ahLst/>
              <a:cxnLst/>
              <a:rect l="l" t="t" r="r" b="b"/>
              <a:pathLst>
                <a:path w="18619" h="11282" extrusionOk="0">
                  <a:moveTo>
                    <a:pt x="214" y="0"/>
                  </a:moveTo>
                  <a:cubicBezTo>
                    <a:pt x="72" y="649"/>
                    <a:pt x="1" y="1310"/>
                    <a:pt x="1" y="1973"/>
                  </a:cubicBezTo>
                  <a:cubicBezTo>
                    <a:pt x="1" y="7114"/>
                    <a:pt x="4170" y="11282"/>
                    <a:pt x="9310" y="11282"/>
                  </a:cubicBezTo>
                  <a:cubicBezTo>
                    <a:pt x="14451" y="11282"/>
                    <a:pt x="18619" y="7114"/>
                    <a:pt x="18619" y="1973"/>
                  </a:cubicBezTo>
                  <a:cubicBezTo>
                    <a:pt x="18619" y="1788"/>
                    <a:pt x="18611" y="1604"/>
                    <a:pt x="18602" y="1422"/>
                  </a:cubicBezTo>
                  <a:cubicBezTo>
                    <a:pt x="17698" y="5616"/>
                    <a:pt x="13970" y="8761"/>
                    <a:pt x="9504" y="8761"/>
                  </a:cubicBezTo>
                  <a:cubicBezTo>
                    <a:pt x="4549" y="8761"/>
                    <a:pt x="498" y="4886"/>
                    <a:pt x="21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2970225" y="1889375"/>
              <a:ext cx="66600" cy="51700"/>
            </a:xfrm>
            <a:custGeom>
              <a:avLst/>
              <a:gdLst/>
              <a:ahLst/>
              <a:cxnLst/>
              <a:rect l="l" t="t" r="r" b="b"/>
              <a:pathLst>
                <a:path w="2664" h="2068" extrusionOk="0">
                  <a:moveTo>
                    <a:pt x="1332" y="1"/>
                  </a:moveTo>
                  <a:cubicBezTo>
                    <a:pt x="0" y="1"/>
                    <a:pt x="0" y="2067"/>
                    <a:pt x="1332" y="2067"/>
                  </a:cubicBezTo>
                  <a:cubicBezTo>
                    <a:pt x="2664" y="2067"/>
                    <a:pt x="2664" y="1"/>
                    <a:pt x="1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3029150" y="1936675"/>
              <a:ext cx="82100" cy="93350"/>
            </a:xfrm>
            <a:custGeom>
              <a:avLst/>
              <a:gdLst/>
              <a:ahLst/>
              <a:cxnLst/>
              <a:rect l="l" t="t" r="r" b="b"/>
              <a:pathLst>
                <a:path w="3284" h="3734" extrusionOk="0">
                  <a:moveTo>
                    <a:pt x="661" y="1"/>
                  </a:moveTo>
                  <a:cubicBezTo>
                    <a:pt x="5" y="1"/>
                    <a:pt x="1" y="953"/>
                    <a:pt x="563" y="1167"/>
                  </a:cubicBezTo>
                  <a:cubicBezTo>
                    <a:pt x="868" y="1282"/>
                    <a:pt x="1013" y="1750"/>
                    <a:pt x="1088" y="2031"/>
                  </a:cubicBezTo>
                  <a:cubicBezTo>
                    <a:pt x="1215" y="2516"/>
                    <a:pt x="1264" y="3181"/>
                    <a:pt x="1655" y="3522"/>
                  </a:cubicBezTo>
                  <a:cubicBezTo>
                    <a:pt x="1809" y="3656"/>
                    <a:pt x="2005" y="3734"/>
                    <a:pt x="2199" y="3734"/>
                  </a:cubicBezTo>
                  <a:cubicBezTo>
                    <a:pt x="2378" y="3734"/>
                    <a:pt x="2554" y="3668"/>
                    <a:pt x="2692" y="3522"/>
                  </a:cubicBezTo>
                  <a:cubicBezTo>
                    <a:pt x="3284" y="2900"/>
                    <a:pt x="2987" y="1791"/>
                    <a:pt x="2590" y="1131"/>
                  </a:cubicBezTo>
                  <a:cubicBezTo>
                    <a:pt x="2165" y="423"/>
                    <a:pt x="1532" y="73"/>
                    <a:pt x="722" y="3"/>
                  </a:cubicBezTo>
                  <a:cubicBezTo>
                    <a:pt x="701" y="1"/>
                    <a:pt x="68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05" name="Google Shape;1705;p37"/>
          <p:cNvGrpSpPr/>
          <p:nvPr/>
        </p:nvGrpSpPr>
        <p:grpSpPr>
          <a:xfrm>
            <a:off x="10304365" y="358378"/>
            <a:ext cx="1645776" cy="1763292"/>
            <a:chOff x="5267422" y="2037895"/>
            <a:chExt cx="1183785" cy="1268312"/>
          </a:xfrm>
        </p:grpSpPr>
        <p:sp>
          <p:nvSpPr>
            <p:cNvPr id="1706" name="Google Shape;1706;p37"/>
            <p:cNvSpPr/>
            <p:nvPr/>
          </p:nvSpPr>
          <p:spPr>
            <a:xfrm rot="-1206564">
              <a:off x="5395420" y="2265336"/>
              <a:ext cx="927788" cy="909088"/>
            </a:xfrm>
            <a:custGeom>
              <a:avLst/>
              <a:gdLst/>
              <a:ahLst/>
              <a:cxnLst/>
              <a:rect l="l" t="t" r="r" b="b"/>
              <a:pathLst>
                <a:path w="37113" h="36365" extrusionOk="0">
                  <a:moveTo>
                    <a:pt x="18556" y="1"/>
                  </a:moveTo>
                  <a:cubicBezTo>
                    <a:pt x="13635" y="1"/>
                    <a:pt x="8915" y="1917"/>
                    <a:pt x="5435" y="5327"/>
                  </a:cubicBezTo>
                  <a:cubicBezTo>
                    <a:pt x="1955" y="8736"/>
                    <a:pt x="0" y="13361"/>
                    <a:pt x="0" y="18182"/>
                  </a:cubicBezTo>
                  <a:cubicBezTo>
                    <a:pt x="0" y="23004"/>
                    <a:pt x="1955" y="27629"/>
                    <a:pt x="5435" y="31038"/>
                  </a:cubicBezTo>
                  <a:cubicBezTo>
                    <a:pt x="8915" y="34448"/>
                    <a:pt x="13635" y="36364"/>
                    <a:pt x="18556" y="36364"/>
                  </a:cubicBezTo>
                  <a:cubicBezTo>
                    <a:pt x="23477" y="36364"/>
                    <a:pt x="28197" y="34448"/>
                    <a:pt x="31677" y="31038"/>
                  </a:cubicBezTo>
                  <a:cubicBezTo>
                    <a:pt x="35157" y="27629"/>
                    <a:pt x="37112" y="23004"/>
                    <a:pt x="37112" y="18182"/>
                  </a:cubicBezTo>
                  <a:cubicBezTo>
                    <a:pt x="37112" y="13361"/>
                    <a:pt x="35157" y="8736"/>
                    <a:pt x="31677" y="5327"/>
                  </a:cubicBezTo>
                  <a:cubicBezTo>
                    <a:pt x="28197" y="1917"/>
                    <a:pt x="23477" y="1"/>
                    <a:pt x="18556" y="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37"/>
            <p:cNvSpPr/>
            <p:nvPr/>
          </p:nvSpPr>
          <p:spPr>
            <a:xfrm rot="-1206564">
              <a:off x="5721996" y="2079662"/>
              <a:ext cx="275739" cy="184868"/>
            </a:xfrm>
            <a:custGeom>
              <a:avLst/>
              <a:gdLst/>
              <a:ahLst/>
              <a:cxnLst/>
              <a:rect l="l" t="t" r="r" b="b"/>
              <a:pathLst>
                <a:path w="11030" h="7395" extrusionOk="0">
                  <a:moveTo>
                    <a:pt x="7852" y="1"/>
                  </a:moveTo>
                  <a:cubicBezTo>
                    <a:pt x="6602" y="1"/>
                    <a:pt x="5293" y="313"/>
                    <a:pt x="4062" y="970"/>
                  </a:cubicBezTo>
                  <a:cubicBezTo>
                    <a:pt x="1704" y="2226"/>
                    <a:pt x="236" y="4419"/>
                    <a:pt x="1" y="6636"/>
                  </a:cubicBezTo>
                  <a:cubicBezTo>
                    <a:pt x="942" y="7133"/>
                    <a:pt x="2036" y="7394"/>
                    <a:pt x="3179" y="7394"/>
                  </a:cubicBezTo>
                  <a:cubicBezTo>
                    <a:pt x="4429" y="7394"/>
                    <a:pt x="5738" y="7082"/>
                    <a:pt x="6969" y="6425"/>
                  </a:cubicBezTo>
                  <a:cubicBezTo>
                    <a:pt x="9327" y="5169"/>
                    <a:pt x="10795" y="2977"/>
                    <a:pt x="11029" y="759"/>
                  </a:cubicBezTo>
                  <a:cubicBezTo>
                    <a:pt x="10088" y="261"/>
                    <a:pt x="8994" y="1"/>
                    <a:pt x="7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37"/>
            <p:cNvSpPr/>
            <p:nvPr/>
          </p:nvSpPr>
          <p:spPr>
            <a:xfrm rot="-1206564">
              <a:off x="5643770" y="2690554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2" y="0"/>
                    <a:pt x="1" y="671"/>
                    <a:pt x="1" y="1499"/>
                  </a:cubicBezTo>
                  <a:cubicBezTo>
                    <a:pt x="1" y="2327"/>
                    <a:pt x="1142" y="2999"/>
                    <a:pt x="2550" y="2999"/>
                  </a:cubicBezTo>
                  <a:cubicBezTo>
                    <a:pt x="3958" y="2999"/>
                    <a:pt x="5100" y="2327"/>
                    <a:pt x="5100" y="1499"/>
                  </a:cubicBezTo>
                  <a:cubicBezTo>
                    <a:pt x="5100" y="671"/>
                    <a:pt x="3958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37"/>
            <p:cNvSpPr/>
            <p:nvPr/>
          </p:nvSpPr>
          <p:spPr>
            <a:xfrm rot="-1206564">
              <a:off x="5916750" y="2590612"/>
              <a:ext cx="127495" cy="74997"/>
            </a:xfrm>
            <a:custGeom>
              <a:avLst/>
              <a:gdLst/>
              <a:ahLst/>
              <a:cxnLst/>
              <a:rect l="l" t="t" r="r" b="b"/>
              <a:pathLst>
                <a:path w="5100" h="3000" extrusionOk="0">
                  <a:moveTo>
                    <a:pt x="2550" y="0"/>
                  </a:moveTo>
                  <a:cubicBezTo>
                    <a:pt x="1143" y="0"/>
                    <a:pt x="0" y="671"/>
                    <a:pt x="0" y="1499"/>
                  </a:cubicBezTo>
                  <a:cubicBezTo>
                    <a:pt x="0" y="2327"/>
                    <a:pt x="1143" y="2999"/>
                    <a:pt x="2550" y="2999"/>
                  </a:cubicBezTo>
                  <a:cubicBezTo>
                    <a:pt x="3959" y="2999"/>
                    <a:pt x="5100" y="2327"/>
                    <a:pt x="5100" y="1499"/>
                  </a:cubicBezTo>
                  <a:cubicBezTo>
                    <a:pt x="5100" y="671"/>
                    <a:pt x="3959" y="0"/>
                    <a:pt x="255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37"/>
            <p:cNvSpPr/>
            <p:nvPr/>
          </p:nvSpPr>
          <p:spPr>
            <a:xfrm rot="-1206564">
              <a:off x="5767468" y="2690503"/>
              <a:ext cx="259415" cy="265539"/>
            </a:xfrm>
            <a:custGeom>
              <a:avLst/>
              <a:gdLst/>
              <a:ahLst/>
              <a:cxnLst/>
              <a:rect l="l" t="t" r="r" b="b"/>
              <a:pathLst>
                <a:path w="10377" h="10622" extrusionOk="0">
                  <a:moveTo>
                    <a:pt x="0" y="0"/>
                  </a:moveTo>
                  <a:cubicBezTo>
                    <a:pt x="0" y="0"/>
                    <a:pt x="1563" y="10622"/>
                    <a:pt x="5189" y="10622"/>
                  </a:cubicBezTo>
                  <a:cubicBezTo>
                    <a:pt x="8815" y="10622"/>
                    <a:pt x="10377" y="0"/>
                    <a:pt x="103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37"/>
            <p:cNvSpPr/>
            <p:nvPr/>
          </p:nvSpPr>
          <p:spPr>
            <a:xfrm rot="-1206564">
              <a:off x="6100654" y="2621616"/>
              <a:ext cx="16024" cy="15999"/>
            </a:xfrm>
            <a:custGeom>
              <a:avLst/>
              <a:gdLst/>
              <a:ahLst/>
              <a:cxnLst/>
              <a:rect l="l" t="t" r="r" b="b"/>
              <a:pathLst>
                <a:path w="641" h="640" extrusionOk="0">
                  <a:moveTo>
                    <a:pt x="320" y="0"/>
                  </a:moveTo>
                  <a:cubicBezTo>
                    <a:pt x="143" y="0"/>
                    <a:pt x="0" y="143"/>
                    <a:pt x="0" y="320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0"/>
                  </a:cubicBezTo>
                  <a:cubicBezTo>
                    <a:pt x="641" y="143"/>
                    <a:pt x="497" y="0"/>
                    <a:pt x="320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37"/>
            <p:cNvSpPr/>
            <p:nvPr/>
          </p:nvSpPr>
          <p:spPr>
            <a:xfrm rot="-1206564">
              <a:off x="6163974" y="2632359"/>
              <a:ext cx="18749" cy="16049"/>
            </a:xfrm>
            <a:custGeom>
              <a:avLst/>
              <a:gdLst/>
              <a:ahLst/>
              <a:cxnLst/>
              <a:rect l="l" t="t" r="r" b="b"/>
              <a:pathLst>
                <a:path w="750" h="642" extrusionOk="0">
                  <a:moveTo>
                    <a:pt x="428" y="1"/>
                  </a:moveTo>
                  <a:cubicBezTo>
                    <a:pt x="143" y="1"/>
                    <a:pt x="1" y="345"/>
                    <a:pt x="202" y="547"/>
                  </a:cubicBezTo>
                  <a:cubicBezTo>
                    <a:pt x="267" y="612"/>
                    <a:pt x="347" y="641"/>
                    <a:pt x="426" y="641"/>
                  </a:cubicBezTo>
                  <a:cubicBezTo>
                    <a:pt x="591" y="641"/>
                    <a:pt x="749" y="514"/>
                    <a:pt x="749" y="321"/>
                  </a:cubicBezTo>
                  <a:cubicBezTo>
                    <a:pt x="749" y="144"/>
                    <a:pt x="605" y="1"/>
                    <a:pt x="428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3" name="Google Shape;1713;p37"/>
            <p:cNvSpPr/>
            <p:nvPr/>
          </p:nvSpPr>
          <p:spPr>
            <a:xfrm rot="-1206564">
              <a:off x="6116428" y="2697116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37"/>
            <p:cNvSpPr/>
            <p:nvPr/>
          </p:nvSpPr>
          <p:spPr>
            <a:xfrm rot="-1206564">
              <a:off x="6172455" y="2711539"/>
              <a:ext cx="16024" cy="16049"/>
            </a:xfrm>
            <a:custGeom>
              <a:avLst/>
              <a:gdLst/>
              <a:ahLst/>
              <a:cxnLst/>
              <a:rect l="l" t="t" r="r" b="b"/>
              <a:pathLst>
                <a:path w="641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497"/>
                    <a:pt x="144" y="641"/>
                    <a:pt x="321" y="641"/>
                  </a:cubicBezTo>
                  <a:cubicBezTo>
                    <a:pt x="497" y="641"/>
                    <a:pt x="640" y="497"/>
                    <a:pt x="640" y="320"/>
                  </a:cubicBezTo>
                  <a:cubicBezTo>
                    <a:pt x="640" y="143"/>
                    <a:pt x="497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37"/>
            <p:cNvSpPr/>
            <p:nvPr/>
          </p:nvSpPr>
          <p:spPr>
            <a:xfrm rot="-1206564">
              <a:off x="6142582" y="2566327"/>
              <a:ext cx="16049" cy="16024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0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497"/>
                    <a:pt x="143" y="640"/>
                    <a:pt x="320" y="640"/>
                  </a:cubicBezTo>
                  <a:cubicBezTo>
                    <a:pt x="497" y="640"/>
                    <a:pt x="641" y="497"/>
                    <a:pt x="641" y="321"/>
                  </a:cubicBezTo>
                  <a:cubicBezTo>
                    <a:pt x="641" y="144"/>
                    <a:pt x="497" y="1"/>
                    <a:pt x="320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37"/>
            <p:cNvSpPr/>
            <p:nvPr/>
          </p:nvSpPr>
          <p:spPr>
            <a:xfrm rot="-1206564">
              <a:off x="5602608" y="2803953"/>
              <a:ext cx="16049" cy="15999"/>
            </a:xfrm>
            <a:custGeom>
              <a:avLst/>
              <a:gdLst/>
              <a:ahLst/>
              <a:cxnLst/>
              <a:rect l="l" t="t" r="r" b="b"/>
              <a:pathLst>
                <a:path w="642" h="640" extrusionOk="0">
                  <a:moveTo>
                    <a:pt x="321" y="0"/>
                  </a:moveTo>
                  <a:cubicBezTo>
                    <a:pt x="145" y="0"/>
                    <a:pt x="0" y="143"/>
                    <a:pt x="0" y="320"/>
                  </a:cubicBezTo>
                  <a:cubicBezTo>
                    <a:pt x="0" y="497"/>
                    <a:pt x="145" y="640"/>
                    <a:pt x="321" y="640"/>
                  </a:cubicBezTo>
                  <a:cubicBezTo>
                    <a:pt x="498" y="640"/>
                    <a:pt x="641" y="497"/>
                    <a:pt x="641" y="320"/>
                  </a:cubicBezTo>
                  <a:cubicBezTo>
                    <a:pt x="641" y="143"/>
                    <a:pt x="498" y="0"/>
                    <a:pt x="321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7" name="Google Shape;1717;p37"/>
            <p:cNvSpPr/>
            <p:nvPr/>
          </p:nvSpPr>
          <p:spPr>
            <a:xfrm rot="-1206564">
              <a:off x="5558832" y="2853915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514"/>
                    <a:pt x="158" y="641"/>
                    <a:pt x="323" y="641"/>
                  </a:cubicBezTo>
                  <a:cubicBezTo>
                    <a:pt x="402" y="641"/>
                    <a:pt x="482" y="612"/>
                    <a:pt x="548" y="547"/>
                  </a:cubicBezTo>
                  <a:cubicBezTo>
                    <a:pt x="749" y="345"/>
                    <a:pt x="606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8" name="Google Shape;1718;p37"/>
            <p:cNvSpPr/>
            <p:nvPr/>
          </p:nvSpPr>
          <p:spPr>
            <a:xfrm rot="-1206564">
              <a:off x="5639246" y="2871331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19" y="1"/>
                  </a:moveTo>
                  <a:cubicBezTo>
                    <a:pt x="143" y="1"/>
                    <a:pt x="0" y="144"/>
                    <a:pt x="0" y="321"/>
                  </a:cubicBezTo>
                  <a:cubicBezTo>
                    <a:pt x="0" y="513"/>
                    <a:pt x="158" y="641"/>
                    <a:pt x="323" y="641"/>
                  </a:cubicBezTo>
                  <a:cubicBezTo>
                    <a:pt x="402" y="641"/>
                    <a:pt x="481" y="612"/>
                    <a:pt x="546" y="547"/>
                  </a:cubicBezTo>
                  <a:cubicBezTo>
                    <a:pt x="749" y="345"/>
                    <a:pt x="606" y="1"/>
                    <a:pt x="321" y="1"/>
                  </a:cubicBezTo>
                  <a:cubicBezTo>
                    <a:pt x="320" y="1"/>
                    <a:pt x="320" y="1"/>
                    <a:pt x="319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9" name="Google Shape;1719;p37"/>
            <p:cNvSpPr/>
            <p:nvPr/>
          </p:nvSpPr>
          <p:spPr>
            <a:xfrm rot="-1206564">
              <a:off x="5605777" y="2918513"/>
              <a:ext cx="18724" cy="16049"/>
            </a:xfrm>
            <a:custGeom>
              <a:avLst/>
              <a:gdLst/>
              <a:ahLst/>
              <a:cxnLst/>
              <a:rect l="l" t="t" r="r" b="b"/>
              <a:pathLst>
                <a:path w="749" h="642" extrusionOk="0">
                  <a:moveTo>
                    <a:pt x="321" y="1"/>
                  </a:moveTo>
                  <a:cubicBezTo>
                    <a:pt x="144" y="1"/>
                    <a:pt x="1" y="143"/>
                    <a:pt x="1" y="320"/>
                  </a:cubicBezTo>
                  <a:cubicBezTo>
                    <a:pt x="1" y="514"/>
                    <a:pt x="158" y="642"/>
                    <a:pt x="323" y="642"/>
                  </a:cubicBezTo>
                  <a:cubicBezTo>
                    <a:pt x="401" y="642"/>
                    <a:pt x="482" y="612"/>
                    <a:pt x="547" y="547"/>
                  </a:cubicBezTo>
                  <a:cubicBezTo>
                    <a:pt x="748" y="346"/>
                    <a:pt x="605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0" name="Google Shape;1720;p37"/>
            <p:cNvSpPr/>
            <p:nvPr/>
          </p:nvSpPr>
          <p:spPr>
            <a:xfrm rot="-1206564">
              <a:off x="5534904" y="2788811"/>
              <a:ext cx="16024" cy="16024"/>
            </a:xfrm>
            <a:custGeom>
              <a:avLst/>
              <a:gdLst/>
              <a:ahLst/>
              <a:cxnLst/>
              <a:rect l="l" t="t" r="r" b="b"/>
              <a:pathLst>
                <a:path w="641" h="641" extrusionOk="0">
                  <a:moveTo>
                    <a:pt x="321" y="1"/>
                  </a:moveTo>
                  <a:cubicBezTo>
                    <a:pt x="144" y="1"/>
                    <a:pt x="0" y="144"/>
                    <a:pt x="0" y="321"/>
                  </a:cubicBezTo>
                  <a:cubicBezTo>
                    <a:pt x="0" y="497"/>
                    <a:pt x="144" y="640"/>
                    <a:pt x="321" y="640"/>
                  </a:cubicBezTo>
                  <a:cubicBezTo>
                    <a:pt x="498" y="640"/>
                    <a:pt x="641" y="497"/>
                    <a:pt x="641" y="321"/>
                  </a:cubicBezTo>
                  <a:cubicBezTo>
                    <a:pt x="641" y="144"/>
                    <a:pt x="498" y="1"/>
                    <a:pt x="321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1" name="Google Shape;1721;p37"/>
            <p:cNvSpPr/>
            <p:nvPr/>
          </p:nvSpPr>
          <p:spPr>
            <a:xfrm rot="-1206564">
              <a:off x="5666433" y="2144650"/>
              <a:ext cx="78872" cy="192467"/>
            </a:xfrm>
            <a:custGeom>
              <a:avLst/>
              <a:gdLst/>
              <a:ahLst/>
              <a:cxnLst/>
              <a:rect l="l" t="t" r="r" b="b"/>
              <a:pathLst>
                <a:path w="3155" h="7699" extrusionOk="0">
                  <a:moveTo>
                    <a:pt x="2172" y="0"/>
                  </a:moveTo>
                  <a:cubicBezTo>
                    <a:pt x="1818" y="0"/>
                    <a:pt x="1478" y="214"/>
                    <a:pt x="1342" y="573"/>
                  </a:cubicBezTo>
                  <a:cubicBezTo>
                    <a:pt x="1010" y="1445"/>
                    <a:pt x="737" y="2339"/>
                    <a:pt x="529" y="3249"/>
                  </a:cubicBezTo>
                  <a:cubicBezTo>
                    <a:pt x="438" y="3626"/>
                    <a:pt x="374" y="4006"/>
                    <a:pt x="295" y="4385"/>
                  </a:cubicBezTo>
                  <a:cubicBezTo>
                    <a:pt x="233" y="4767"/>
                    <a:pt x="174" y="5148"/>
                    <a:pt x="127" y="5532"/>
                  </a:cubicBezTo>
                  <a:cubicBezTo>
                    <a:pt x="53" y="6183"/>
                    <a:pt x="4" y="6812"/>
                    <a:pt x="1" y="7487"/>
                  </a:cubicBezTo>
                  <a:cubicBezTo>
                    <a:pt x="12" y="7630"/>
                    <a:pt x="379" y="7699"/>
                    <a:pt x="749" y="7699"/>
                  </a:cubicBezTo>
                  <a:cubicBezTo>
                    <a:pt x="1129" y="7699"/>
                    <a:pt x="1513" y="7626"/>
                    <a:pt x="1521" y="7487"/>
                  </a:cubicBezTo>
                  <a:cubicBezTo>
                    <a:pt x="1550" y="6904"/>
                    <a:pt x="1610" y="6324"/>
                    <a:pt x="1701" y="5748"/>
                  </a:cubicBezTo>
                  <a:cubicBezTo>
                    <a:pt x="1759" y="5396"/>
                    <a:pt x="1826" y="5045"/>
                    <a:pt x="1896" y="4695"/>
                  </a:cubicBezTo>
                  <a:cubicBezTo>
                    <a:pt x="1982" y="4349"/>
                    <a:pt x="2054" y="3999"/>
                    <a:pt x="2151" y="3656"/>
                  </a:cubicBezTo>
                  <a:cubicBezTo>
                    <a:pt x="2371" y="2833"/>
                    <a:pt x="2648" y="2028"/>
                    <a:pt x="2979" y="1243"/>
                  </a:cubicBezTo>
                  <a:cubicBezTo>
                    <a:pt x="3155" y="825"/>
                    <a:pt x="3005" y="343"/>
                    <a:pt x="2612" y="118"/>
                  </a:cubicBezTo>
                  <a:cubicBezTo>
                    <a:pt x="2472" y="38"/>
                    <a:pt x="2321" y="0"/>
                    <a:pt x="2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2" name="Google Shape;1722;p37"/>
            <p:cNvSpPr/>
            <p:nvPr/>
          </p:nvSpPr>
          <p:spPr>
            <a:xfrm rot="-1206564">
              <a:off x="5681173" y="2535590"/>
              <a:ext cx="106496" cy="108821"/>
            </a:xfrm>
            <a:custGeom>
              <a:avLst/>
              <a:gdLst/>
              <a:ahLst/>
              <a:cxnLst/>
              <a:rect l="l" t="t" r="r" b="b"/>
              <a:pathLst>
                <a:path w="4260" h="4353" extrusionOk="0">
                  <a:moveTo>
                    <a:pt x="2129" y="1"/>
                  </a:moveTo>
                  <a:cubicBezTo>
                    <a:pt x="954" y="1"/>
                    <a:pt x="0" y="974"/>
                    <a:pt x="0" y="2176"/>
                  </a:cubicBezTo>
                  <a:cubicBezTo>
                    <a:pt x="0" y="3379"/>
                    <a:pt x="954" y="4353"/>
                    <a:pt x="2129" y="4353"/>
                  </a:cubicBezTo>
                  <a:cubicBezTo>
                    <a:pt x="3305" y="4353"/>
                    <a:pt x="4260" y="3379"/>
                    <a:pt x="4260" y="2176"/>
                  </a:cubicBezTo>
                  <a:cubicBezTo>
                    <a:pt x="4260" y="974"/>
                    <a:pt x="3305" y="1"/>
                    <a:pt x="2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3" name="Google Shape;1723;p37"/>
            <p:cNvSpPr/>
            <p:nvPr/>
          </p:nvSpPr>
          <p:spPr>
            <a:xfrm rot="-1206564">
              <a:off x="5816366" y="2490542"/>
              <a:ext cx="106521" cy="109046"/>
            </a:xfrm>
            <a:custGeom>
              <a:avLst/>
              <a:gdLst/>
              <a:ahLst/>
              <a:cxnLst/>
              <a:rect l="l" t="t" r="r" b="b"/>
              <a:pathLst>
                <a:path w="4261" h="4362" extrusionOk="0">
                  <a:moveTo>
                    <a:pt x="2131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5" y="4361"/>
                    <a:pt x="2131" y="4361"/>
                  </a:cubicBezTo>
                  <a:cubicBezTo>
                    <a:pt x="3306" y="4361"/>
                    <a:pt x="4260" y="3385"/>
                    <a:pt x="4260" y="2181"/>
                  </a:cubicBezTo>
                  <a:cubicBezTo>
                    <a:pt x="4260" y="977"/>
                    <a:pt x="3306" y="1"/>
                    <a:pt x="21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4" name="Google Shape;1724;p37"/>
            <p:cNvSpPr/>
            <p:nvPr/>
          </p:nvSpPr>
          <p:spPr>
            <a:xfrm rot="-1206564">
              <a:off x="5687269" y="2552898"/>
              <a:ext cx="83022" cy="83022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1" y="1"/>
                  </a:moveTo>
                  <a:cubicBezTo>
                    <a:pt x="744" y="1"/>
                    <a:pt x="0" y="743"/>
                    <a:pt x="0" y="1660"/>
                  </a:cubicBezTo>
                  <a:cubicBezTo>
                    <a:pt x="0" y="2577"/>
                    <a:pt x="744" y="3321"/>
                    <a:pt x="1661" y="3321"/>
                  </a:cubicBezTo>
                  <a:cubicBezTo>
                    <a:pt x="2578" y="3321"/>
                    <a:pt x="3320" y="2577"/>
                    <a:pt x="3320" y="1660"/>
                  </a:cubicBezTo>
                  <a:cubicBezTo>
                    <a:pt x="3320" y="743"/>
                    <a:pt x="2578" y="1"/>
                    <a:pt x="1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5" name="Google Shape;1725;p37"/>
            <p:cNvSpPr/>
            <p:nvPr/>
          </p:nvSpPr>
          <p:spPr>
            <a:xfrm rot="-1206564">
              <a:off x="5719199" y="2563273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3" y="0"/>
                    <a:pt x="0" y="333"/>
                    <a:pt x="0" y="745"/>
                  </a:cubicBezTo>
                  <a:cubicBezTo>
                    <a:pt x="0" y="1157"/>
                    <a:pt x="333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37"/>
            <p:cNvSpPr/>
            <p:nvPr/>
          </p:nvSpPr>
          <p:spPr>
            <a:xfrm rot="-1206564">
              <a:off x="5819124" y="2503998"/>
              <a:ext cx="86297" cy="83047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2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7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37"/>
            <p:cNvSpPr/>
            <p:nvPr/>
          </p:nvSpPr>
          <p:spPr>
            <a:xfrm rot="-1206564">
              <a:off x="5854233" y="2513835"/>
              <a:ext cx="37273" cy="37273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0"/>
                  </a:moveTo>
                  <a:cubicBezTo>
                    <a:pt x="335" y="0"/>
                    <a:pt x="0" y="333"/>
                    <a:pt x="0" y="745"/>
                  </a:cubicBezTo>
                  <a:cubicBezTo>
                    <a:pt x="0" y="1157"/>
                    <a:pt x="335" y="1490"/>
                    <a:pt x="745" y="1490"/>
                  </a:cubicBezTo>
                  <a:cubicBezTo>
                    <a:pt x="1157" y="1490"/>
                    <a:pt x="1490" y="1157"/>
                    <a:pt x="1490" y="745"/>
                  </a:cubicBezTo>
                  <a:cubicBezTo>
                    <a:pt x="1490" y="333"/>
                    <a:pt x="1157" y="0"/>
                    <a:pt x="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37"/>
            <p:cNvSpPr/>
            <p:nvPr/>
          </p:nvSpPr>
          <p:spPr>
            <a:xfrm rot="-1206564">
              <a:off x="5679413" y="2481613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3" y="798"/>
                    <a:pt x="623" y="878"/>
                    <a:pt x="993" y="878"/>
                  </a:cubicBezTo>
                  <a:cubicBezTo>
                    <a:pt x="1800" y="878"/>
                    <a:pt x="2566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37"/>
            <p:cNvSpPr/>
            <p:nvPr/>
          </p:nvSpPr>
          <p:spPr>
            <a:xfrm rot="-1206564">
              <a:off x="5794281" y="2439558"/>
              <a:ext cx="64147" cy="21974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2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8"/>
                    <a:pt x="993" y="878"/>
                  </a:cubicBezTo>
                  <a:cubicBezTo>
                    <a:pt x="1800" y="878"/>
                    <a:pt x="2565" y="495"/>
                    <a:pt x="1789" y="148"/>
                  </a:cubicBezTo>
                  <a:cubicBezTo>
                    <a:pt x="1552" y="42"/>
                    <a:pt x="1336" y="1"/>
                    <a:pt x="11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30" name="Google Shape;1730;p37"/>
          <p:cNvGrpSpPr/>
          <p:nvPr/>
        </p:nvGrpSpPr>
        <p:grpSpPr>
          <a:xfrm rot="445652">
            <a:off x="10921116" y="4452633"/>
            <a:ext cx="863541" cy="685960"/>
            <a:chOff x="2573750" y="4165500"/>
            <a:chExt cx="508650" cy="404050"/>
          </a:xfrm>
        </p:grpSpPr>
        <p:sp>
          <p:nvSpPr>
            <p:cNvPr id="1731" name="Google Shape;1731;p37"/>
            <p:cNvSpPr/>
            <p:nvPr/>
          </p:nvSpPr>
          <p:spPr>
            <a:xfrm>
              <a:off x="2647950" y="4165500"/>
              <a:ext cx="434450" cy="404050"/>
            </a:xfrm>
            <a:custGeom>
              <a:avLst/>
              <a:gdLst/>
              <a:ahLst/>
              <a:cxnLst/>
              <a:rect l="l" t="t" r="r" b="b"/>
              <a:pathLst>
                <a:path w="17378" h="16162" extrusionOk="0">
                  <a:moveTo>
                    <a:pt x="2837" y="0"/>
                  </a:moveTo>
                  <a:cubicBezTo>
                    <a:pt x="1741" y="0"/>
                    <a:pt x="903" y="975"/>
                    <a:pt x="490" y="2047"/>
                  </a:cubicBezTo>
                  <a:cubicBezTo>
                    <a:pt x="405" y="2268"/>
                    <a:pt x="337" y="2495"/>
                    <a:pt x="288" y="2727"/>
                  </a:cubicBezTo>
                  <a:cubicBezTo>
                    <a:pt x="1" y="4091"/>
                    <a:pt x="689" y="6968"/>
                    <a:pt x="689" y="6968"/>
                  </a:cubicBezTo>
                  <a:cubicBezTo>
                    <a:pt x="689" y="6968"/>
                    <a:pt x="274" y="10117"/>
                    <a:pt x="952" y="12450"/>
                  </a:cubicBezTo>
                  <a:cubicBezTo>
                    <a:pt x="1611" y="14717"/>
                    <a:pt x="5310" y="16162"/>
                    <a:pt x="8273" y="16162"/>
                  </a:cubicBezTo>
                  <a:cubicBezTo>
                    <a:pt x="8361" y="16162"/>
                    <a:pt x="8448" y="16161"/>
                    <a:pt x="8534" y="16158"/>
                  </a:cubicBezTo>
                  <a:cubicBezTo>
                    <a:pt x="11535" y="16069"/>
                    <a:pt x="14923" y="14241"/>
                    <a:pt x="16254" y="11184"/>
                  </a:cubicBezTo>
                  <a:cubicBezTo>
                    <a:pt x="17298" y="8787"/>
                    <a:pt x="17377" y="7842"/>
                    <a:pt x="17059" y="7487"/>
                  </a:cubicBezTo>
                  <a:cubicBezTo>
                    <a:pt x="16970" y="7392"/>
                    <a:pt x="16853" y="7338"/>
                    <a:pt x="16716" y="7311"/>
                  </a:cubicBezTo>
                  <a:cubicBezTo>
                    <a:pt x="16689" y="7306"/>
                    <a:pt x="16659" y="7304"/>
                    <a:pt x="16627" y="7304"/>
                  </a:cubicBezTo>
                  <a:cubicBezTo>
                    <a:pt x="15926" y="7304"/>
                    <a:pt x="14214" y="8497"/>
                    <a:pt x="14214" y="8497"/>
                  </a:cubicBezTo>
                  <a:cubicBezTo>
                    <a:pt x="14214" y="8497"/>
                    <a:pt x="12078" y="6731"/>
                    <a:pt x="10197" y="6289"/>
                  </a:cubicBezTo>
                  <a:cubicBezTo>
                    <a:pt x="9753" y="6186"/>
                    <a:pt x="9351" y="6158"/>
                    <a:pt x="8988" y="6158"/>
                  </a:cubicBezTo>
                  <a:cubicBezTo>
                    <a:pt x="8574" y="6158"/>
                    <a:pt x="8210" y="6194"/>
                    <a:pt x="7893" y="6194"/>
                  </a:cubicBezTo>
                  <a:cubicBezTo>
                    <a:pt x="7310" y="6194"/>
                    <a:pt x="6883" y="6072"/>
                    <a:pt x="6583" y="5381"/>
                  </a:cubicBezTo>
                  <a:cubicBezTo>
                    <a:pt x="5977" y="3985"/>
                    <a:pt x="6648" y="2484"/>
                    <a:pt x="4484" y="693"/>
                  </a:cubicBezTo>
                  <a:cubicBezTo>
                    <a:pt x="3892" y="203"/>
                    <a:pt x="3337" y="0"/>
                    <a:pt x="2837" y="0"/>
                  </a:cubicBez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2" name="Google Shape;1732;p37"/>
            <p:cNvSpPr/>
            <p:nvPr/>
          </p:nvSpPr>
          <p:spPr>
            <a:xfrm>
              <a:off x="2781800" y="4340450"/>
              <a:ext cx="205350" cy="131025"/>
            </a:xfrm>
            <a:custGeom>
              <a:avLst/>
              <a:gdLst/>
              <a:ahLst/>
              <a:cxnLst/>
              <a:rect l="l" t="t" r="r" b="b"/>
              <a:pathLst>
                <a:path w="8214" h="5241" extrusionOk="0">
                  <a:moveTo>
                    <a:pt x="4099" y="0"/>
                  </a:moveTo>
                  <a:cubicBezTo>
                    <a:pt x="4038" y="0"/>
                    <a:pt x="3978" y="3"/>
                    <a:pt x="3920" y="9"/>
                  </a:cubicBezTo>
                  <a:cubicBezTo>
                    <a:pt x="2281" y="164"/>
                    <a:pt x="0" y="32"/>
                    <a:pt x="345" y="1567"/>
                  </a:cubicBezTo>
                  <a:cubicBezTo>
                    <a:pt x="345" y="1567"/>
                    <a:pt x="771" y="3094"/>
                    <a:pt x="2280" y="4390"/>
                  </a:cubicBezTo>
                  <a:cubicBezTo>
                    <a:pt x="3036" y="5040"/>
                    <a:pt x="3938" y="5240"/>
                    <a:pt x="4692" y="5240"/>
                  </a:cubicBezTo>
                  <a:cubicBezTo>
                    <a:pt x="5442" y="5240"/>
                    <a:pt x="6047" y="5042"/>
                    <a:pt x="6221" y="4890"/>
                  </a:cubicBezTo>
                  <a:cubicBezTo>
                    <a:pt x="6568" y="4586"/>
                    <a:pt x="6286" y="4256"/>
                    <a:pt x="6286" y="4256"/>
                  </a:cubicBezTo>
                  <a:cubicBezTo>
                    <a:pt x="6286" y="4256"/>
                    <a:pt x="6907" y="4202"/>
                    <a:pt x="7514" y="3704"/>
                  </a:cubicBezTo>
                  <a:cubicBezTo>
                    <a:pt x="8122" y="3207"/>
                    <a:pt x="7737" y="2687"/>
                    <a:pt x="7737" y="2687"/>
                  </a:cubicBezTo>
                  <a:cubicBezTo>
                    <a:pt x="7737" y="2687"/>
                    <a:pt x="8211" y="2590"/>
                    <a:pt x="8213" y="2266"/>
                  </a:cubicBezTo>
                  <a:cubicBezTo>
                    <a:pt x="8214" y="1955"/>
                    <a:pt x="5745" y="0"/>
                    <a:pt x="40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3" name="Google Shape;1733;p37"/>
            <p:cNvSpPr/>
            <p:nvPr/>
          </p:nvSpPr>
          <p:spPr>
            <a:xfrm>
              <a:off x="2830700" y="4402250"/>
              <a:ext cx="83150" cy="35650"/>
            </a:xfrm>
            <a:custGeom>
              <a:avLst/>
              <a:gdLst/>
              <a:ahLst/>
              <a:cxnLst/>
              <a:rect l="l" t="t" r="r" b="b"/>
              <a:pathLst>
                <a:path w="3326" h="1426" extrusionOk="0">
                  <a:moveTo>
                    <a:pt x="215" y="0"/>
                  </a:moveTo>
                  <a:cubicBezTo>
                    <a:pt x="57" y="0"/>
                    <a:pt x="0" y="68"/>
                    <a:pt x="105" y="234"/>
                  </a:cubicBezTo>
                  <a:cubicBezTo>
                    <a:pt x="105" y="234"/>
                    <a:pt x="2455" y="1425"/>
                    <a:pt x="3023" y="1425"/>
                  </a:cubicBezTo>
                  <a:cubicBezTo>
                    <a:pt x="3073" y="1425"/>
                    <a:pt x="3109" y="1416"/>
                    <a:pt x="3128" y="1396"/>
                  </a:cubicBezTo>
                  <a:cubicBezTo>
                    <a:pt x="3326" y="1198"/>
                    <a:pt x="878" y="0"/>
                    <a:pt x="21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4" name="Google Shape;1734;p37"/>
            <p:cNvSpPr/>
            <p:nvPr/>
          </p:nvSpPr>
          <p:spPr>
            <a:xfrm>
              <a:off x="2816825" y="4365650"/>
              <a:ext cx="136800" cy="28900"/>
            </a:xfrm>
            <a:custGeom>
              <a:avLst/>
              <a:gdLst/>
              <a:ahLst/>
              <a:cxnLst/>
              <a:rect l="l" t="t" r="r" b="b"/>
              <a:pathLst>
                <a:path w="5472" h="1156" extrusionOk="0">
                  <a:moveTo>
                    <a:pt x="1205" y="1"/>
                  </a:moveTo>
                  <a:cubicBezTo>
                    <a:pt x="1177" y="1"/>
                    <a:pt x="1150" y="2"/>
                    <a:pt x="1124" y="3"/>
                  </a:cubicBezTo>
                  <a:cubicBezTo>
                    <a:pt x="1" y="62"/>
                    <a:pt x="1844" y="495"/>
                    <a:pt x="1844" y="495"/>
                  </a:cubicBezTo>
                  <a:cubicBezTo>
                    <a:pt x="1844" y="495"/>
                    <a:pt x="4206" y="1155"/>
                    <a:pt x="4849" y="1156"/>
                  </a:cubicBezTo>
                  <a:cubicBezTo>
                    <a:pt x="4849" y="1156"/>
                    <a:pt x="4850" y="1156"/>
                    <a:pt x="4851" y="1156"/>
                  </a:cubicBezTo>
                  <a:cubicBezTo>
                    <a:pt x="5472" y="1156"/>
                    <a:pt x="2392" y="1"/>
                    <a:pt x="120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5" name="Google Shape;1735;p37"/>
            <p:cNvSpPr/>
            <p:nvPr/>
          </p:nvSpPr>
          <p:spPr>
            <a:xfrm>
              <a:off x="2691275" y="4200175"/>
              <a:ext cx="57625" cy="54325"/>
            </a:xfrm>
            <a:custGeom>
              <a:avLst/>
              <a:gdLst/>
              <a:ahLst/>
              <a:cxnLst/>
              <a:rect l="l" t="t" r="r" b="b"/>
              <a:pathLst>
                <a:path w="2305" h="2173" extrusionOk="0">
                  <a:moveTo>
                    <a:pt x="1151" y="0"/>
                  </a:moveTo>
                  <a:cubicBezTo>
                    <a:pt x="805" y="0"/>
                    <a:pt x="464" y="166"/>
                    <a:pt x="254" y="474"/>
                  </a:cubicBezTo>
                  <a:cubicBezTo>
                    <a:pt x="7" y="837"/>
                    <a:pt x="1" y="1313"/>
                    <a:pt x="241" y="1681"/>
                  </a:cubicBezTo>
                  <a:cubicBezTo>
                    <a:pt x="445" y="1992"/>
                    <a:pt x="790" y="2173"/>
                    <a:pt x="1152" y="2173"/>
                  </a:cubicBezTo>
                  <a:cubicBezTo>
                    <a:pt x="1218" y="2173"/>
                    <a:pt x="1285" y="2167"/>
                    <a:pt x="1351" y="2154"/>
                  </a:cubicBezTo>
                  <a:cubicBezTo>
                    <a:pt x="1784" y="2073"/>
                    <a:pt x="2124" y="1739"/>
                    <a:pt x="2213" y="1309"/>
                  </a:cubicBezTo>
                  <a:cubicBezTo>
                    <a:pt x="2304" y="880"/>
                    <a:pt x="2126" y="437"/>
                    <a:pt x="1763" y="190"/>
                  </a:cubicBezTo>
                  <a:cubicBezTo>
                    <a:pt x="1575" y="62"/>
                    <a:pt x="1362" y="0"/>
                    <a:pt x="1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37"/>
            <p:cNvSpPr/>
            <p:nvPr/>
          </p:nvSpPr>
          <p:spPr>
            <a:xfrm>
              <a:off x="2703350" y="4202775"/>
              <a:ext cx="44800" cy="42275"/>
            </a:xfrm>
            <a:custGeom>
              <a:avLst/>
              <a:gdLst/>
              <a:ahLst/>
              <a:cxnLst/>
              <a:rect l="l" t="t" r="r" b="b"/>
              <a:pathLst>
                <a:path w="1792" h="1691" extrusionOk="0">
                  <a:moveTo>
                    <a:pt x="895" y="1"/>
                  </a:moveTo>
                  <a:cubicBezTo>
                    <a:pt x="625" y="1"/>
                    <a:pt x="360" y="129"/>
                    <a:pt x="197" y="369"/>
                  </a:cubicBezTo>
                  <a:cubicBezTo>
                    <a:pt x="4" y="650"/>
                    <a:pt x="1" y="1022"/>
                    <a:pt x="187" y="1307"/>
                  </a:cubicBezTo>
                  <a:cubicBezTo>
                    <a:pt x="345" y="1548"/>
                    <a:pt x="613" y="1690"/>
                    <a:pt x="894" y="1690"/>
                  </a:cubicBezTo>
                  <a:cubicBezTo>
                    <a:pt x="946" y="1690"/>
                    <a:pt x="998" y="1685"/>
                    <a:pt x="1050" y="1676"/>
                  </a:cubicBezTo>
                  <a:cubicBezTo>
                    <a:pt x="1386" y="1612"/>
                    <a:pt x="1651" y="1353"/>
                    <a:pt x="1721" y="1018"/>
                  </a:cubicBezTo>
                  <a:cubicBezTo>
                    <a:pt x="1791" y="684"/>
                    <a:pt x="1652" y="340"/>
                    <a:pt x="1371" y="148"/>
                  </a:cubicBezTo>
                  <a:cubicBezTo>
                    <a:pt x="1225" y="48"/>
                    <a:pt x="1059" y="1"/>
                    <a:pt x="89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37"/>
            <p:cNvSpPr/>
            <p:nvPr/>
          </p:nvSpPr>
          <p:spPr>
            <a:xfrm>
              <a:off x="2708100" y="4208925"/>
              <a:ext cx="22575" cy="17425"/>
            </a:xfrm>
            <a:custGeom>
              <a:avLst/>
              <a:gdLst/>
              <a:ahLst/>
              <a:cxnLst/>
              <a:rect l="l" t="t" r="r" b="b"/>
              <a:pathLst>
                <a:path w="903" h="697" extrusionOk="0">
                  <a:moveTo>
                    <a:pt x="450" y="0"/>
                  </a:moveTo>
                  <a:cubicBezTo>
                    <a:pt x="339" y="0"/>
                    <a:pt x="230" y="53"/>
                    <a:pt x="162" y="153"/>
                  </a:cubicBezTo>
                  <a:cubicBezTo>
                    <a:pt x="1" y="389"/>
                    <a:pt x="179" y="697"/>
                    <a:pt x="447" y="697"/>
                  </a:cubicBezTo>
                  <a:cubicBezTo>
                    <a:pt x="469" y="697"/>
                    <a:pt x="491" y="695"/>
                    <a:pt x="514" y="691"/>
                  </a:cubicBezTo>
                  <a:cubicBezTo>
                    <a:pt x="819" y="633"/>
                    <a:pt x="903" y="236"/>
                    <a:pt x="646" y="61"/>
                  </a:cubicBezTo>
                  <a:cubicBezTo>
                    <a:pt x="586" y="20"/>
                    <a:pt x="518" y="0"/>
                    <a:pt x="4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37"/>
            <p:cNvSpPr/>
            <p:nvPr/>
          </p:nvSpPr>
          <p:spPr>
            <a:xfrm>
              <a:off x="2573750" y="4242775"/>
              <a:ext cx="110900" cy="84850"/>
            </a:xfrm>
            <a:custGeom>
              <a:avLst/>
              <a:gdLst/>
              <a:ahLst/>
              <a:cxnLst/>
              <a:rect l="l" t="t" r="r" b="b"/>
              <a:pathLst>
                <a:path w="4436" h="3394" extrusionOk="0">
                  <a:moveTo>
                    <a:pt x="3205" y="1"/>
                  </a:moveTo>
                  <a:cubicBezTo>
                    <a:pt x="2939" y="99"/>
                    <a:pt x="2687" y="233"/>
                    <a:pt x="2458" y="400"/>
                  </a:cubicBezTo>
                  <a:cubicBezTo>
                    <a:pt x="2095" y="666"/>
                    <a:pt x="816" y="387"/>
                    <a:pt x="409" y="908"/>
                  </a:cubicBezTo>
                  <a:cubicBezTo>
                    <a:pt x="1" y="1428"/>
                    <a:pt x="2582" y="1954"/>
                    <a:pt x="2582" y="1954"/>
                  </a:cubicBezTo>
                  <a:cubicBezTo>
                    <a:pt x="2582" y="1954"/>
                    <a:pt x="1786" y="2931"/>
                    <a:pt x="1870" y="3298"/>
                  </a:cubicBezTo>
                  <a:cubicBezTo>
                    <a:pt x="1885" y="3366"/>
                    <a:pt x="1948" y="3393"/>
                    <a:pt x="2040" y="3393"/>
                  </a:cubicBezTo>
                  <a:cubicBezTo>
                    <a:pt x="2451" y="3393"/>
                    <a:pt x="3447" y="2848"/>
                    <a:pt x="3447" y="2848"/>
                  </a:cubicBezTo>
                  <a:cubicBezTo>
                    <a:pt x="3447" y="2848"/>
                    <a:pt x="4349" y="2439"/>
                    <a:pt x="4393" y="1463"/>
                  </a:cubicBezTo>
                  <a:cubicBezTo>
                    <a:pt x="4435" y="487"/>
                    <a:pt x="3205" y="1"/>
                    <a:pt x="3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37"/>
            <p:cNvSpPr/>
            <p:nvPr/>
          </p:nvSpPr>
          <p:spPr>
            <a:xfrm>
              <a:off x="2640475" y="4255600"/>
              <a:ext cx="15875" cy="7025"/>
            </a:xfrm>
            <a:custGeom>
              <a:avLst/>
              <a:gdLst/>
              <a:ahLst/>
              <a:cxnLst/>
              <a:rect l="l" t="t" r="r" b="b"/>
              <a:pathLst>
                <a:path w="635" h="281" extrusionOk="0">
                  <a:moveTo>
                    <a:pt x="426" y="0"/>
                  </a:moveTo>
                  <a:cubicBezTo>
                    <a:pt x="243" y="0"/>
                    <a:pt x="1" y="91"/>
                    <a:pt x="1" y="91"/>
                  </a:cubicBezTo>
                  <a:cubicBezTo>
                    <a:pt x="1" y="91"/>
                    <a:pt x="303" y="280"/>
                    <a:pt x="487" y="280"/>
                  </a:cubicBezTo>
                  <a:cubicBezTo>
                    <a:pt x="563" y="280"/>
                    <a:pt x="619" y="248"/>
                    <a:pt x="626" y="158"/>
                  </a:cubicBezTo>
                  <a:cubicBezTo>
                    <a:pt x="635" y="37"/>
                    <a:pt x="542" y="0"/>
                    <a:pt x="42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40" name="Google Shape;1740;p37"/>
          <p:cNvGrpSpPr/>
          <p:nvPr/>
        </p:nvGrpSpPr>
        <p:grpSpPr>
          <a:xfrm>
            <a:off x="358341" y="358382"/>
            <a:ext cx="11567771" cy="6185793"/>
            <a:chOff x="268756" y="268783"/>
            <a:chExt cx="8675828" cy="4639345"/>
          </a:xfrm>
        </p:grpSpPr>
        <p:sp>
          <p:nvSpPr>
            <p:cNvPr id="1741" name="Google Shape;1741;p37"/>
            <p:cNvSpPr/>
            <p:nvPr/>
          </p:nvSpPr>
          <p:spPr>
            <a:xfrm>
              <a:off x="655750" y="32710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1742" name="Google Shape;1742;p37"/>
            <p:cNvSpPr/>
            <p:nvPr/>
          </p:nvSpPr>
          <p:spPr>
            <a:xfrm>
              <a:off x="3722503" y="2687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37"/>
            <p:cNvSpPr/>
            <p:nvPr/>
          </p:nvSpPr>
          <p:spPr>
            <a:xfrm>
              <a:off x="7391795" y="391739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37"/>
            <p:cNvSpPr/>
            <p:nvPr/>
          </p:nvSpPr>
          <p:spPr>
            <a:xfrm>
              <a:off x="730117" y="2181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37"/>
            <p:cNvSpPr/>
            <p:nvPr/>
          </p:nvSpPr>
          <p:spPr>
            <a:xfrm>
              <a:off x="7044588" y="37877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37"/>
            <p:cNvSpPr/>
            <p:nvPr/>
          </p:nvSpPr>
          <p:spPr>
            <a:xfrm>
              <a:off x="4883259" y="4798014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37"/>
            <p:cNvSpPr/>
            <p:nvPr/>
          </p:nvSpPr>
          <p:spPr>
            <a:xfrm>
              <a:off x="5459745" y="399980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37"/>
            <p:cNvSpPr/>
            <p:nvPr/>
          </p:nvSpPr>
          <p:spPr>
            <a:xfrm>
              <a:off x="8611943" y="2112513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37"/>
            <p:cNvSpPr/>
            <p:nvPr/>
          </p:nvSpPr>
          <p:spPr>
            <a:xfrm>
              <a:off x="8373860" y="274482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37"/>
            <p:cNvSpPr/>
            <p:nvPr/>
          </p:nvSpPr>
          <p:spPr>
            <a:xfrm>
              <a:off x="6820295" y="4789491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37"/>
            <p:cNvSpPr/>
            <p:nvPr/>
          </p:nvSpPr>
          <p:spPr>
            <a:xfrm rot="-397250">
              <a:off x="1485586" y="312964"/>
              <a:ext cx="450500" cy="444061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37"/>
            <p:cNvSpPr/>
            <p:nvPr/>
          </p:nvSpPr>
          <p:spPr>
            <a:xfrm rot="-397308">
              <a:off x="286417" y="2637975"/>
              <a:ext cx="330111" cy="32540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37"/>
            <p:cNvSpPr/>
            <p:nvPr/>
          </p:nvSpPr>
          <p:spPr>
            <a:xfrm rot="-397278">
              <a:off x="2178894" y="51774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37"/>
            <p:cNvSpPr/>
            <p:nvPr/>
          </p:nvSpPr>
          <p:spPr>
            <a:xfrm rot="-397278">
              <a:off x="2963494" y="46990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37"/>
            <p:cNvSpPr/>
            <p:nvPr/>
          </p:nvSpPr>
          <p:spPr>
            <a:xfrm rot="-397278">
              <a:off x="8732794" y="4038431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4113803" y="4404705"/>
            <a:ext cx="4325040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đức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1494790" y="5282833"/>
            <a:ext cx="8859520" cy="70788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viên</a:t>
            </a:r>
            <a:r>
              <a:rPr lang="en-US" sz="4000" b="1" dirty="0" smtClean="0">
                <a:solidFill>
                  <a:srgbClr val="FF0000"/>
                </a:solidFill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</a:rPr>
              <a:t>Lương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Thị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Ánh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Nguyệt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6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754743"/>
            <a:ext cx="20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914" y="1640114"/>
            <a:ext cx="10740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Thời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gian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thứ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quý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giá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nhất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vì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khi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nó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trôi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qua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thì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không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bao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giờ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trở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lại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được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. Do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đó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chúng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ta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cần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phải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biết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sử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dụng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thời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giờ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vào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những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việc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ích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một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cách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hiệu</a:t>
            </a:r>
            <a:r>
              <a:rPr lang="en-US" sz="4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quả</a:t>
            </a:r>
            <a:endParaRPr lang="en-US" sz="40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87257" y="4476567"/>
            <a:ext cx="67273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Thời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giờ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là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vàng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là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ngọc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HP001 4 hàng" panose="020B0603050302020204" pitchFamily="34" charset="0"/>
            </a:endParaRPr>
          </a:p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            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Tục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ngữ</a:t>
            </a:r>
            <a:endParaRPr lang="en-US" sz="4000" b="1" dirty="0" smtClean="0">
              <a:solidFill>
                <a:schemeClr val="accent1">
                  <a:lumMod val="50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01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46"/>
          <p:cNvSpPr txBox="1">
            <a:spLocks noGrp="1"/>
          </p:cNvSpPr>
          <p:nvPr>
            <p:ph type="title"/>
          </p:nvPr>
        </p:nvSpPr>
        <p:spPr>
          <a:xfrm>
            <a:off x="1898600" y="1819133"/>
            <a:ext cx="8495216" cy="285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7200" b="1" dirty="0" smtClean="0">
                <a:solidFill>
                  <a:srgbClr val="FF7171"/>
                </a:solidFill>
                <a:latin typeface="000 BoogersBB [TeddyBear]" pitchFamily="2" charset="0"/>
              </a:rPr>
              <a:t>THẾ NÀO LÀ TIẾT KIỆM THỜI GIỜ?</a:t>
            </a:r>
            <a:endParaRPr sz="7200" b="1" dirty="0">
              <a:solidFill>
                <a:srgbClr val="FF7171"/>
              </a:solidFill>
              <a:latin typeface="000 BoogersBB [TeddyBear]" pitchFamily="2" charset="0"/>
            </a:endParaRPr>
          </a:p>
        </p:txBody>
      </p:sp>
      <p:grpSp>
        <p:nvGrpSpPr>
          <p:cNvPr id="2511" name="Google Shape;2511;p46"/>
          <p:cNvGrpSpPr/>
          <p:nvPr/>
        </p:nvGrpSpPr>
        <p:grpSpPr>
          <a:xfrm>
            <a:off x="605657" y="356662"/>
            <a:ext cx="10980691" cy="6144683"/>
            <a:chOff x="2244650" y="589875"/>
            <a:chExt cx="2753525" cy="1155450"/>
          </a:xfrm>
        </p:grpSpPr>
        <p:sp>
          <p:nvSpPr>
            <p:cNvPr id="2512" name="Google Shape;2512;p46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1" name="Google Shape;2521;p46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2" name="Google Shape;2522;p46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3" name="Google Shape;2523;p46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4" name="Google Shape;2524;p46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5" name="Google Shape;2525;p46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grpSp>
        <p:nvGrpSpPr>
          <p:cNvPr id="2526" name="Google Shape;2526;p46"/>
          <p:cNvGrpSpPr/>
          <p:nvPr/>
        </p:nvGrpSpPr>
        <p:grpSpPr>
          <a:xfrm>
            <a:off x="779795" y="3907279"/>
            <a:ext cx="1963400" cy="2237387"/>
            <a:chOff x="5646725" y="1545525"/>
            <a:chExt cx="2687626" cy="3062676"/>
          </a:xfrm>
        </p:grpSpPr>
        <p:sp>
          <p:nvSpPr>
            <p:cNvPr id="2527" name="Google Shape;2527;p46"/>
            <p:cNvSpPr/>
            <p:nvPr/>
          </p:nvSpPr>
          <p:spPr>
            <a:xfrm>
              <a:off x="7386024" y="2687326"/>
              <a:ext cx="948327" cy="1544182"/>
            </a:xfrm>
            <a:custGeom>
              <a:avLst/>
              <a:gdLst/>
              <a:ahLst/>
              <a:cxnLst/>
              <a:rect l="l" t="t" r="r" b="b"/>
              <a:pathLst>
                <a:path w="32095" h="52261" extrusionOk="0">
                  <a:moveTo>
                    <a:pt x="10473" y="1"/>
                  </a:moveTo>
                  <a:cubicBezTo>
                    <a:pt x="9663" y="1"/>
                    <a:pt x="8853" y="187"/>
                    <a:pt x="8059" y="580"/>
                  </a:cubicBezTo>
                  <a:cubicBezTo>
                    <a:pt x="1" y="4566"/>
                    <a:pt x="11943" y="17521"/>
                    <a:pt x="11156" y="28827"/>
                  </a:cubicBezTo>
                  <a:cubicBezTo>
                    <a:pt x="10369" y="40132"/>
                    <a:pt x="1406" y="47345"/>
                    <a:pt x="1406" y="47345"/>
                  </a:cubicBezTo>
                  <a:lnTo>
                    <a:pt x="4276" y="52260"/>
                  </a:lnTo>
                  <a:cubicBezTo>
                    <a:pt x="32095" y="33047"/>
                    <a:pt x="21266" y="1"/>
                    <a:pt x="10473" y="1"/>
                  </a:cubicBezTo>
                  <a:close/>
                </a:path>
              </a:pathLst>
            </a:custGeom>
            <a:solidFill>
              <a:srgbClr val="EA9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8" name="Google Shape;2528;p46"/>
            <p:cNvSpPr/>
            <p:nvPr/>
          </p:nvSpPr>
          <p:spPr>
            <a:xfrm>
              <a:off x="7427539" y="3773754"/>
              <a:ext cx="422972" cy="457809"/>
            </a:xfrm>
            <a:custGeom>
              <a:avLst/>
              <a:gdLst/>
              <a:ahLst/>
              <a:cxnLst/>
              <a:rect l="l" t="t" r="r" b="b"/>
              <a:pathLst>
                <a:path w="14315" h="15494" extrusionOk="0">
                  <a:moveTo>
                    <a:pt x="7773" y="1"/>
                  </a:moveTo>
                  <a:cubicBezTo>
                    <a:pt x="4901" y="6629"/>
                    <a:pt x="1" y="10578"/>
                    <a:pt x="1" y="10578"/>
                  </a:cubicBezTo>
                  <a:lnTo>
                    <a:pt x="2871" y="15494"/>
                  </a:lnTo>
                  <a:cubicBezTo>
                    <a:pt x="7853" y="12051"/>
                    <a:pt x="11590" y="8166"/>
                    <a:pt x="14315" y="4107"/>
                  </a:cubicBezTo>
                  <a:cubicBezTo>
                    <a:pt x="13965" y="3970"/>
                    <a:pt x="13542" y="3860"/>
                    <a:pt x="13087" y="3860"/>
                  </a:cubicBezTo>
                  <a:cubicBezTo>
                    <a:pt x="12702" y="3860"/>
                    <a:pt x="12294" y="3938"/>
                    <a:pt x="11888" y="4146"/>
                  </a:cubicBezTo>
                  <a:cubicBezTo>
                    <a:pt x="11962" y="2997"/>
                    <a:pt x="11445" y="1883"/>
                    <a:pt x="10338" y="1883"/>
                  </a:cubicBezTo>
                  <a:cubicBezTo>
                    <a:pt x="9984" y="1883"/>
                    <a:pt x="9568" y="1998"/>
                    <a:pt x="9092" y="2262"/>
                  </a:cubicBezTo>
                  <a:cubicBezTo>
                    <a:pt x="9382" y="725"/>
                    <a:pt x="8535" y="185"/>
                    <a:pt x="7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9" name="Google Shape;2529;p46"/>
            <p:cNvSpPr/>
            <p:nvPr/>
          </p:nvSpPr>
          <p:spPr>
            <a:xfrm>
              <a:off x="5646725" y="2577112"/>
              <a:ext cx="2105230" cy="2031066"/>
            </a:xfrm>
            <a:custGeom>
              <a:avLst/>
              <a:gdLst/>
              <a:ahLst/>
              <a:cxnLst/>
              <a:rect l="l" t="t" r="r" b="b"/>
              <a:pathLst>
                <a:path w="71249" h="68739" extrusionOk="0">
                  <a:moveTo>
                    <a:pt x="48810" y="0"/>
                  </a:moveTo>
                  <a:lnTo>
                    <a:pt x="15021" y="5488"/>
                  </a:lnTo>
                  <a:cubicBezTo>
                    <a:pt x="0" y="33560"/>
                    <a:pt x="3313" y="53681"/>
                    <a:pt x="6486" y="62971"/>
                  </a:cubicBezTo>
                  <a:cubicBezTo>
                    <a:pt x="7670" y="66436"/>
                    <a:pt x="10958" y="68739"/>
                    <a:pt x="14620" y="68739"/>
                  </a:cubicBezTo>
                  <a:lnTo>
                    <a:pt x="60592" y="68739"/>
                  </a:lnTo>
                  <a:cubicBezTo>
                    <a:pt x="64774" y="68739"/>
                    <a:pt x="68297" y="65600"/>
                    <a:pt x="68774" y="61445"/>
                  </a:cubicBezTo>
                  <a:cubicBezTo>
                    <a:pt x="71248" y="39906"/>
                    <a:pt x="53349" y="26038"/>
                    <a:pt x="53349" y="26038"/>
                  </a:cubicBezTo>
                  <a:cubicBezTo>
                    <a:pt x="52300" y="22300"/>
                    <a:pt x="50955" y="19093"/>
                    <a:pt x="49794" y="16697"/>
                  </a:cubicBezTo>
                  <a:cubicBezTo>
                    <a:pt x="48184" y="13372"/>
                    <a:pt x="47542" y="9663"/>
                    <a:pt x="48023" y="6001"/>
                  </a:cubicBezTo>
                  <a:lnTo>
                    <a:pt x="488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0" name="Google Shape;2530;p46"/>
            <p:cNvSpPr/>
            <p:nvPr/>
          </p:nvSpPr>
          <p:spPr>
            <a:xfrm>
              <a:off x="6803273" y="3146003"/>
              <a:ext cx="799674" cy="877856"/>
            </a:xfrm>
            <a:custGeom>
              <a:avLst/>
              <a:gdLst/>
              <a:ahLst/>
              <a:cxnLst/>
              <a:rect l="l" t="t" r="r" b="b"/>
              <a:pathLst>
                <a:path w="27064" h="29710" extrusionOk="0">
                  <a:moveTo>
                    <a:pt x="11813" y="1"/>
                  </a:moveTo>
                  <a:cubicBezTo>
                    <a:pt x="9913" y="1164"/>
                    <a:pt x="3039" y="5471"/>
                    <a:pt x="1597" y="12515"/>
                  </a:cubicBezTo>
                  <a:cubicBezTo>
                    <a:pt x="0" y="20313"/>
                    <a:pt x="1669" y="26781"/>
                    <a:pt x="10855" y="29273"/>
                  </a:cubicBezTo>
                  <a:cubicBezTo>
                    <a:pt x="11974" y="29576"/>
                    <a:pt x="13084" y="29709"/>
                    <a:pt x="14171" y="29709"/>
                  </a:cubicBezTo>
                  <a:cubicBezTo>
                    <a:pt x="19699" y="29709"/>
                    <a:pt x="24634" y="26264"/>
                    <a:pt x="27064" y="24231"/>
                  </a:cubicBezTo>
                  <a:cubicBezTo>
                    <a:pt x="22561" y="13263"/>
                    <a:pt x="14208" y="6785"/>
                    <a:pt x="14208" y="6785"/>
                  </a:cubicBezTo>
                  <a:cubicBezTo>
                    <a:pt x="13496" y="4247"/>
                    <a:pt x="12648" y="1962"/>
                    <a:pt x="1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1" name="Google Shape;2531;p46"/>
            <p:cNvSpPr/>
            <p:nvPr/>
          </p:nvSpPr>
          <p:spPr>
            <a:xfrm>
              <a:off x="6094588" y="2621848"/>
              <a:ext cx="1008870" cy="476394"/>
            </a:xfrm>
            <a:custGeom>
              <a:avLst/>
              <a:gdLst/>
              <a:ahLst/>
              <a:cxnLst/>
              <a:rect l="l" t="t" r="r" b="b"/>
              <a:pathLst>
                <a:path w="34144" h="16123" extrusionOk="0">
                  <a:moveTo>
                    <a:pt x="24325" y="0"/>
                  </a:moveTo>
                  <a:lnTo>
                    <a:pt x="12828" y="1869"/>
                  </a:lnTo>
                  <a:lnTo>
                    <a:pt x="1" y="5308"/>
                  </a:lnTo>
                  <a:cubicBezTo>
                    <a:pt x="1" y="5308"/>
                    <a:pt x="6850" y="16122"/>
                    <a:pt x="22063" y="16122"/>
                  </a:cubicBezTo>
                  <a:cubicBezTo>
                    <a:pt x="25625" y="16122"/>
                    <a:pt x="29646" y="15529"/>
                    <a:pt x="34144" y="14066"/>
                  </a:cubicBezTo>
                  <a:cubicBezTo>
                    <a:pt x="32902" y="11038"/>
                    <a:pt x="32437" y="7744"/>
                    <a:pt x="32865" y="4487"/>
                  </a:cubicBezTo>
                  <a:lnTo>
                    <a:pt x="33246" y="1580"/>
                  </a:lnTo>
                  <a:cubicBezTo>
                    <a:pt x="29959" y="844"/>
                    <a:pt x="26639" y="321"/>
                    <a:pt x="24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2" name="Google Shape;2532;p46"/>
            <p:cNvSpPr/>
            <p:nvPr/>
          </p:nvSpPr>
          <p:spPr>
            <a:xfrm>
              <a:off x="6146711" y="3119232"/>
              <a:ext cx="118101" cy="1488958"/>
            </a:xfrm>
            <a:custGeom>
              <a:avLst/>
              <a:gdLst/>
              <a:ahLst/>
              <a:cxnLst/>
              <a:rect l="l" t="t" r="r" b="b"/>
              <a:pathLst>
                <a:path w="3997" h="50392" fill="none" extrusionOk="0">
                  <a:moveTo>
                    <a:pt x="0" y="1"/>
                  </a:moveTo>
                  <a:cubicBezTo>
                    <a:pt x="0" y="1"/>
                    <a:pt x="3996" y="7611"/>
                    <a:pt x="3611" y="16023"/>
                  </a:cubicBezTo>
                  <a:cubicBezTo>
                    <a:pt x="3226" y="24434"/>
                    <a:pt x="2694" y="45120"/>
                    <a:pt x="2694" y="45120"/>
                  </a:cubicBezTo>
                  <a:lnTo>
                    <a:pt x="3611" y="50392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3" name="Google Shape;2533;p46"/>
            <p:cNvSpPr/>
            <p:nvPr/>
          </p:nvSpPr>
          <p:spPr>
            <a:xfrm>
              <a:off x="6358602" y="3184445"/>
              <a:ext cx="301384" cy="1423746"/>
            </a:xfrm>
            <a:custGeom>
              <a:avLst/>
              <a:gdLst/>
              <a:ahLst/>
              <a:cxnLst/>
              <a:rect l="l" t="t" r="r" b="b"/>
              <a:pathLst>
                <a:path w="10200" h="48185" fill="none" extrusionOk="0">
                  <a:moveTo>
                    <a:pt x="10199" y="1"/>
                  </a:moveTo>
                  <a:cubicBezTo>
                    <a:pt x="10199" y="1"/>
                    <a:pt x="7491" y="5581"/>
                    <a:pt x="5430" y="20783"/>
                  </a:cubicBezTo>
                  <a:cubicBezTo>
                    <a:pt x="3368" y="35986"/>
                    <a:pt x="2309" y="43009"/>
                    <a:pt x="2309" y="43009"/>
                  </a:cubicBezTo>
                  <a:cubicBezTo>
                    <a:pt x="2309" y="43009"/>
                    <a:pt x="808" y="44662"/>
                    <a:pt x="1" y="48185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4" name="Google Shape;2534;p46"/>
            <p:cNvSpPr/>
            <p:nvPr/>
          </p:nvSpPr>
          <p:spPr>
            <a:xfrm>
              <a:off x="6745034" y="3592654"/>
              <a:ext cx="329455" cy="1015548"/>
            </a:xfrm>
            <a:custGeom>
              <a:avLst/>
              <a:gdLst/>
              <a:ahLst/>
              <a:cxnLst/>
              <a:rect l="l" t="t" r="r" b="b"/>
              <a:pathLst>
                <a:path w="11150" h="34370" fill="none" extrusionOk="0">
                  <a:moveTo>
                    <a:pt x="11150" y="1"/>
                  </a:moveTo>
                  <a:lnTo>
                    <a:pt x="1" y="34370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5" name="Google Shape;2535;p46"/>
            <p:cNvSpPr/>
            <p:nvPr/>
          </p:nvSpPr>
          <p:spPr>
            <a:xfrm>
              <a:off x="6944632" y="3785781"/>
              <a:ext cx="358736" cy="207158"/>
            </a:xfrm>
            <a:custGeom>
              <a:avLst/>
              <a:gdLst/>
              <a:ahLst/>
              <a:cxnLst/>
              <a:rect l="l" t="t" r="r" b="b"/>
              <a:pathLst>
                <a:path w="12141" h="7011" fill="none" extrusionOk="0">
                  <a:moveTo>
                    <a:pt x="12141" y="319"/>
                  </a:moveTo>
                  <a:cubicBezTo>
                    <a:pt x="12141" y="319"/>
                    <a:pt x="3167" y="1"/>
                    <a:pt x="1" y="701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6" name="Google Shape;2536;p46"/>
            <p:cNvSpPr/>
            <p:nvPr/>
          </p:nvSpPr>
          <p:spPr>
            <a:xfrm>
              <a:off x="5837193" y="1871057"/>
              <a:ext cx="1408293" cy="1091041"/>
            </a:xfrm>
            <a:custGeom>
              <a:avLst/>
              <a:gdLst/>
              <a:ahLst/>
              <a:cxnLst/>
              <a:rect l="l" t="t" r="r" b="b"/>
              <a:pathLst>
                <a:path w="47662" h="36925" extrusionOk="0">
                  <a:moveTo>
                    <a:pt x="20610" y="1"/>
                  </a:moveTo>
                  <a:cubicBezTo>
                    <a:pt x="12037" y="1"/>
                    <a:pt x="9320" y="5934"/>
                    <a:pt x="5312" y="11917"/>
                  </a:cubicBezTo>
                  <a:cubicBezTo>
                    <a:pt x="0" y="19846"/>
                    <a:pt x="3257" y="30793"/>
                    <a:pt x="16954" y="34778"/>
                  </a:cubicBezTo>
                  <a:cubicBezTo>
                    <a:pt x="22144" y="36288"/>
                    <a:pt x="26312" y="36924"/>
                    <a:pt x="29670" y="36924"/>
                  </a:cubicBezTo>
                  <a:cubicBezTo>
                    <a:pt x="40218" y="36924"/>
                    <a:pt x="42768" y="30647"/>
                    <a:pt x="43897" y="25479"/>
                  </a:cubicBezTo>
                  <a:cubicBezTo>
                    <a:pt x="45587" y="17735"/>
                    <a:pt x="47661" y="7755"/>
                    <a:pt x="31122" y="2100"/>
                  </a:cubicBezTo>
                  <a:cubicBezTo>
                    <a:pt x="26829" y="632"/>
                    <a:pt x="23408" y="1"/>
                    <a:pt x="20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7" name="Google Shape;2537;p46"/>
            <p:cNvSpPr/>
            <p:nvPr/>
          </p:nvSpPr>
          <p:spPr>
            <a:xfrm>
              <a:off x="6385254" y="2375357"/>
              <a:ext cx="291516" cy="280258"/>
            </a:xfrm>
            <a:custGeom>
              <a:avLst/>
              <a:gdLst/>
              <a:ahLst/>
              <a:cxnLst/>
              <a:rect l="l" t="t" r="r" b="b"/>
              <a:pathLst>
                <a:path w="9866" h="9485" extrusionOk="0">
                  <a:moveTo>
                    <a:pt x="5784" y="0"/>
                  </a:moveTo>
                  <a:lnTo>
                    <a:pt x="2352" y="195"/>
                  </a:lnTo>
                  <a:cubicBezTo>
                    <a:pt x="1020" y="271"/>
                    <a:pt x="0" y="1388"/>
                    <a:pt x="24" y="2722"/>
                  </a:cubicBezTo>
                  <a:cubicBezTo>
                    <a:pt x="70" y="5148"/>
                    <a:pt x="572" y="8641"/>
                    <a:pt x="2995" y="9363"/>
                  </a:cubicBezTo>
                  <a:cubicBezTo>
                    <a:pt x="3274" y="9446"/>
                    <a:pt x="3551" y="9485"/>
                    <a:pt x="3825" y="9485"/>
                  </a:cubicBezTo>
                  <a:cubicBezTo>
                    <a:pt x="5941" y="9485"/>
                    <a:pt x="7905" y="7204"/>
                    <a:pt x="9115" y="5429"/>
                  </a:cubicBezTo>
                  <a:cubicBezTo>
                    <a:pt x="9865" y="4327"/>
                    <a:pt x="9623" y="2832"/>
                    <a:pt x="8550" y="2041"/>
                  </a:cubicBezTo>
                  <a:lnTo>
                    <a:pt x="57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8" name="Google Shape;2538;p46"/>
            <p:cNvSpPr/>
            <p:nvPr/>
          </p:nvSpPr>
          <p:spPr>
            <a:xfrm>
              <a:off x="6482409" y="2345897"/>
              <a:ext cx="144546" cy="100521"/>
            </a:xfrm>
            <a:custGeom>
              <a:avLst/>
              <a:gdLst/>
              <a:ahLst/>
              <a:cxnLst/>
              <a:rect l="l" t="t" r="r" b="b"/>
              <a:pathLst>
                <a:path w="4892" h="3402" extrusionOk="0">
                  <a:moveTo>
                    <a:pt x="870" y="0"/>
                  </a:moveTo>
                  <a:cubicBezTo>
                    <a:pt x="369" y="0"/>
                    <a:pt x="1" y="552"/>
                    <a:pt x="267" y="1034"/>
                  </a:cubicBezTo>
                  <a:lnTo>
                    <a:pt x="1378" y="3042"/>
                  </a:lnTo>
                  <a:cubicBezTo>
                    <a:pt x="1505" y="3271"/>
                    <a:pt x="1743" y="3401"/>
                    <a:pt x="1988" y="3401"/>
                  </a:cubicBezTo>
                  <a:cubicBezTo>
                    <a:pt x="2098" y="3401"/>
                    <a:pt x="2209" y="3375"/>
                    <a:pt x="2313" y="3321"/>
                  </a:cubicBezTo>
                  <a:lnTo>
                    <a:pt x="4340" y="2247"/>
                  </a:lnTo>
                  <a:cubicBezTo>
                    <a:pt x="4891" y="1955"/>
                    <a:pt x="4810" y="1143"/>
                    <a:pt x="4213" y="965"/>
                  </a:cubicBezTo>
                  <a:lnTo>
                    <a:pt x="1075" y="31"/>
                  </a:lnTo>
                  <a:cubicBezTo>
                    <a:pt x="1005" y="10"/>
                    <a:pt x="936" y="0"/>
                    <a:pt x="870" y="0"/>
                  </a:cubicBezTo>
                  <a:close/>
                </a:path>
              </a:pathLst>
            </a:custGeom>
            <a:solidFill>
              <a:srgbClr val="3F2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9" name="Google Shape;2539;p46"/>
            <p:cNvSpPr/>
            <p:nvPr/>
          </p:nvSpPr>
          <p:spPr>
            <a:xfrm>
              <a:off x="6357331" y="2377395"/>
              <a:ext cx="198234" cy="123184"/>
            </a:xfrm>
            <a:custGeom>
              <a:avLst/>
              <a:gdLst/>
              <a:ahLst/>
              <a:cxnLst/>
              <a:rect l="l" t="t" r="r" b="b"/>
              <a:pathLst>
                <a:path w="6709" h="4169" fill="none" extrusionOk="0">
                  <a:moveTo>
                    <a:pt x="6708" y="0"/>
                  </a:moveTo>
                  <a:lnTo>
                    <a:pt x="6075" y="2126"/>
                  </a:lnTo>
                  <a:cubicBezTo>
                    <a:pt x="5702" y="3377"/>
                    <a:pt x="4453" y="4168"/>
                    <a:pt x="3169" y="3932"/>
                  </a:cubicBezTo>
                  <a:cubicBezTo>
                    <a:pt x="2062" y="3729"/>
                    <a:pt x="809" y="3190"/>
                    <a:pt x="0" y="1888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0" name="Google Shape;2540;p46"/>
            <p:cNvSpPr/>
            <p:nvPr/>
          </p:nvSpPr>
          <p:spPr>
            <a:xfrm>
              <a:off x="6525786" y="2377395"/>
              <a:ext cx="165171" cy="174242"/>
            </a:xfrm>
            <a:custGeom>
              <a:avLst/>
              <a:gdLst/>
              <a:ahLst/>
              <a:cxnLst/>
              <a:rect l="l" t="t" r="r" b="b"/>
              <a:pathLst>
                <a:path w="5590" h="5897" fill="none" extrusionOk="0">
                  <a:moveTo>
                    <a:pt x="1007" y="0"/>
                  </a:moveTo>
                  <a:lnTo>
                    <a:pt x="374" y="2126"/>
                  </a:lnTo>
                  <a:cubicBezTo>
                    <a:pt x="1" y="3377"/>
                    <a:pt x="615" y="4723"/>
                    <a:pt x="1817" y="5227"/>
                  </a:cubicBezTo>
                  <a:cubicBezTo>
                    <a:pt x="2855" y="5663"/>
                    <a:pt x="4199" y="5897"/>
                    <a:pt x="5589" y="525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1" name="Google Shape;2541;p46"/>
            <p:cNvSpPr/>
            <p:nvPr/>
          </p:nvSpPr>
          <p:spPr>
            <a:xfrm>
              <a:off x="6934852" y="2589315"/>
              <a:ext cx="178585" cy="113108"/>
            </a:xfrm>
            <a:custGeom>
              <a:avLst/>
              <a:gdLst/>
              <a:ahLst/>
              <a:cxnLst/>
              <a:rect l="l" t="t" r="r" b="b"/>
              <a:pathLst>
                <a:path w="6044" h="3828" fill="none" extrusionOk="0">
                  <a:moveTo>
                    <a:pt x="1" y="0"/>
                  </a:moveTo>
                  <a:lnTo>
                    <a:pt x="6044" y="3828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2" name="Google Shape;2542;p46"/>
            <p:cNvSpPr/>
            <p:nvPr/>
          </p:nvSpPr>
          <p:spPr>
            <a:xfrm>
              <a:off x="6873125" y="2680146"/>
              <a:ext cx="164698" cy="159675"/>
            </a:xfrm>
            <a:custGeom>
              <a:avLst/>
              <a:gdLst/>
              <a:ahLst/>
              <a:cxnLst/>
              <a:rect l="l" t="t" r="r" b="b"/>
              <a:pathLst>
                <a:path w="5574" h="5404" fill="none" extrusionOk="0">
                  <a:moveTo>
                    <a:pt x="0" y="0"/>
                  </a:moveTo>
                  <a:lnTo>
                    <a:pt x="5573" y="540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3" name="Google Shape;2543;p46"/>
            <p:cNvSpPr/>
            <p:nvPr/>
          </p:nvSpPr>
          <p:spPr>
            <a:xfrm>
              <a:off x="6796477" y="2748137"/>
              <a:ext cx="107967" cy="183313"/>
            </a:xfrm>
            <a:custGeom>
              <a:avLst/>
              <a:gdLst/>
              <a:ahLst/>
              <a:cxnLst/>
              <a:rect l="l" t="t" r="r" b="b"/>
              <a:pathLst>
                <a:path w="3654" h="6204" fill="none" extrusionOk="0">
                  <a:moveTo>
                    <a:pt x="0" y="1"/>
                  </a:moveTo>
                  <a:lnTo>
                    <a:pt x="3653" y="6203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4" name="Google Shape;2544;p46"/>
            <p:cNvSpPr/>
            <p:nvPr/>
          </p:nvSpPr>
          <p:spPr>
            <a:xfrm>
              <a:off x="5935411" y="2351541"/>
              <a:ext cx="211324" cy="3043"/>
            </a:xfrm>
            <a:custGeom>
              <a:avLst/>
              <a:gdLst/>
              <a:ahLst/>
              <a:cxnLst/>
              <a:rect l="l" t="t" r="r" b="b"/>
              <a:pathLst>
                <a:path w="7152" h="103" fill="none" extrusionOk="0">
                  <a:moveTo>
                    <a:pt x="7151" y="10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5" name="Google Shape;2545;p46"/>
            <p:cNvSpPr/>
            <p:nvPr/>
          </p:nvSpPr>
          <p:spPr>
            <a:xfrm>
              <a:off x="5923503" y="2464385"/>
              <a:ext cx="225241" cy="43583"/>
            </a:xfrm>
            <a:custGeom>
              <a:avLst/>
              <a:gdLst/>
              <a:ahLst/>
              <a:cxnLst/>
              <a:rect l="l" t="t" r="r" b="b"/>
              <a:pathLst>
                <a:path w="7623" h="1475" fill="none" extrusionOk="0">
                  <a:moveTo>
                    <a:pt x="7622" y="1"/>
                  </a:moveTo>
                  <a:lnTo>
                    <a:pt x="1" y="1475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6" name="Google Shape;2546;p46"/>
            <p:cNvSpPr/>
            <p:nvPr/>
          </p:nvSpPr>
          <p:spPr>
            <a:xfrm>
              <a:off x="5985052" y="2563253"/>
              <a:ext cx="190670" cy="94404"/>
            </a:xfrm>
            <a:custGeom>
              <a:avLst/>
              <a:gdLst/>
              <a:ahLst/>
              <a:cxnLst/>
              <a:rect l="l" t="t" r="r" b="b"/>
              <a:pathLst>
                <a:path w="6453" h="3195" fill="none" extrusionOk="0">
                  <a:moveTo>
                    <a:pt x="6452" y="0"/>
                  </a:moveTo>
                  <a:lnTo>
                    <a:pt x="0" y="319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7" name="Google Shape;2547;p46"/>
            <p:cNvSpPr/>
            <p:nvPr/>
          </p:nvSpPr>
          <p:spPr>
            <a:xfrm>
              <a:off x="6941736" y="1802299"/>
              <a:ext cx="317488" cy="603567"/>
            </a:xfrm>
            <a:custGeom>
              <a:avLst/>
              <a:gdLst/>
              <a:ahLst/>
              <a:cxnLst/>
              <a:rect l="l" t="t" r="r" b="b"/>
              <a:pathLst>
                <a:path w="10745" h="20427" extrusionOk="0">
                  <a:moveTo>
                    <a:pt x="9409" y="1"/>
                  </a:moveTo>
                  <a:cubicBezTo>
                    <a:pt x="9082" y="1"/>
                    <a:pt x="8762" y="120"/>
                    <a:pt x="8542" y="393"/>
                  </a:cubicBezTo>
                  <a:lnTo>
                    <a:pt x="0" y="10965"/>
                  </a:lnTo>
                  <a:lnTo>
                    <a:pt x="7625" y="20426"/>
                  </a:lnTo>
                  <a:cubicBezTo>
                    <a:pt x="9673" y="15120"/>
                    <a:pt x="10433" y="6162"/>
                    <a:pt x="10706" y="1169"/>
                  </a:cubicBezTo>
                  <a:cubicBezTo>
                    <a:pt x="10744" y="479"/>
                    <a:pt x="10063" y="1"/>
                    <a:pt x="9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8" name="Google Shape;2548;p46"/>
            <p:cNvSpPr/>
            <p:nvPr/>
          </p:nvSpPr>
          <p:spPr>
            <a:xfrm>
              <a:off x="6094588" y="1545525"/>
              <a:ext cx="341569" cy="540956"/>
            </a:xfrm>
            <a:custGeom>
              <a:avLst/>
              <a:gdLst/>
              <a:ahLst/>
              <a:cxnLst/>
              <a:rect l="l" t="t" r="r" b="b"/>
              <a:pathLst>
                <a:path w="11560" h="18308" extrusionOk="0">
                  <a:moveTo>
                    <a:pt x="8898" y="1"/>
                  </a:moveTo>
                  <a:cubicBezTo>
                    <a:pt x="8521" y="1"/>
                    <a:pt x="8158" y="156"/>
                    <a:pt x="7958" y="502"/>
                  </a:cubicBezTo>
                  <a:cubicBezTo>
                    <a:pt x="5456" y="4830"/>
                    <a:pt x="1190" y="12744"/>
                    <a:pt x="1" y="18307"/>
                  </a:cubicBezTo>
                  <a:lnTo>
                    <a:pt x="11559" y="14560"/>
                  </a:lnTo>
                  <a:lnTo>
                    <a:pt x="10194" y="1035"/>
                  </a:lnTo>
                  <a:cubicBezTo>
                    <a:pt x="10130" y="394"/>
                    <a:pt x="9497" y="1"/>
                    <a:pt x="8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9" name="Google Shape;2549;p46"/>
            <p:cNvSpPr/>
            <p:nvPr/>
          </p:nvSpPr>
          <p:spPr>
            <a:xfrm>
              <a:off x="6615790" y="1906190"/>
              <a:ext cx="175660" cy="224886"/>
            </a:xfrm>
            <a:custGeom>
              <a:avLst/>
              <a:gdLst/>
              <a:ahLst/>
              <a:cxnLst/>
              <a:rect l="l" t="t" r="r" b="b"/>
              <a:pathLst>
                <a:path w="5945" h="7611" extrusionOk="0">
                  <a:moveTo>
                    <a:pt x="1835" y="0"/>
                  </a:moveTo>
                  <a:cubicBezTo>
                    <a:pt x="1119" y="2516"/>
                    <a:pt x="1" y="7221"/>
                    <a:pt x="1550" y="7589"/>
                  </a:cubicBezTo>
                  <a:cubicBezTo>
                    <a:pt x="1612" y="7603"/>
                    <a:pt x="1674" y="7611"/>
                    <a:pt x="1737" y="7611"/>
                  </a:cubicBezTo>
                  <a:cubicBezTo>
                    <a:pt x="3223" y="7611"/>
                    <a:pt x="5021" y="3652"/>
                    <a:pt x="5944" y="1335"/>
                  </a:cubicBezTo>
                  <a:cubicBezTo>
                    <a:pt x="5562" y="1192"/>
                    <a:pt x="5178" y="1049"/>
                    <a:pt x="4772" y="911"/>
                  </a:cubicBezTo>
                  <a:cubicBezTo>
                    <a:pt x="3742" y="559"/>
                    <a:pt x="2768" y="258"/>
                    <a:pt x="18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0" name="Google Shape;2550;p46"/>
            <p:cNvSpPr/>
            <p:nvPr/>
          </p:nvSpPr>
          <p:spPr>
            <a:xfrm>
              <a:off x="6474076" y="1871767"/>
              <a:ext cx="124277" cy="230855"/>
            </a:xfrm>
            <a:custGeom>
              <a:avLst/>
              <a:gdLst/>
              <a:ahLst/>
              <a:cxnLst/>
              <a:rect l="l" t="t" r="r" b="b"/>
              <a:pathLst>
                <a:path w="4206" h="7813" extrusionOk="0">
                  <a:moveTo>
                    <a:pt x="0" y="0"/>
                  </a:moveTo>
                  <a:lnTo>
                    <a:pt x="0" y="0"/>
                  </a:lnTo>
                  <a:cubicBezTo>
                    <a:pt x="135" y="2547"/>
                    <a:pt x="584" y="7447"/>
                    <a:pt x="2069" y="7796"/>
                  </a:cubicBezTo>
                  <a:cubicBezTo>
                    <a:pt x="2118" y="7807"/>
                    <a:pt x="2166" y="7813"/>
                    <a:pt x="2212" y="7813"/>
                  </a:cubicBezTo>
                  <a:cubicBezTo>
                    <a:pt x="3552" y="7813"/>
                    <a:pt x="4038" y="3216"/>
                    <a:pt x="4206" y="576"/>
                  </a:cubicBezTo>
                  <a:cubicBezTo>
                    <a:pt x="2672" y="252"/>
                    <a:pt x="1270" y="6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1" name="Google Shape;2551;p46"/>
            <p:cNvSpPr/>
            <p:nvPr/>
          </p:nvSpPr>
          <p:spPr>
            <a:xfrm>
              <a:off x="6760280" y="1969276"/>
              <a:ext cx="196905" cy="214278"/>
            </a:xfrm>
            <a:custGeom>
              <a:avLst/>
              <a:gdLst/>
              <a:ahLst/>
              <a:cxnLst/>
              <a:rect l="l" t="t" r="r" b="b"/>
              <a:pathLst>
                <a:path w="6664" h="7252" extrusionOk="0">
                  <a:moveTo>
                    <a:pt x="3019" y="1"/>
                  </a:moveTo>
                  <a:cubicBezTo>
                    <a:pt x="1919" y="2110"/>
                    <a:pt x="0" y="6206"/>
                    <a:pt x="1183" y="7118"/>
                  </a:cubicBezTo>
                  <a:cubicBezTo>
                    <a:pt x="1301" y="7209"/>
                    <a:pt x="1436" y="7251"/>
                    <a:pt x="1585" y="7251"/>
                  </a:cubicBezTo>
                  <a:cubicBezTo>
                    <a:pt x="2913" y="7251"/>
                    <a:pt x="5347" y="3899"/>
                    <a:pt x="6663" y="1927"/>
                  </a:cubicBezTo>
                  <a:cubicBezTo>
                    <a:pt x="5601" y="1252"/>
                    <a:pt x="4394" y="608"/>
                    <a:pt x="30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2" name="Google Shape;2552;p46"/>
            <p:cNvSpPr/>
            <p:nvPr/>
          </p:nvSpPr>
          <p:spPr>
            <a:xfrm>
              <a:off x="6304440" y="2117489"/>
              <a:ext cx="227693" cy="197023"/>
            </a:xfrm>
            <a:custGeom>
              <a:avLst/>
              <a:gdLst/>
              <a:ahLst/>
              <a:cxnLst/>
              <a:rect l="l" t="t" r="r" b="b"/>
              <a:pathLst>
                <a:path w="7706" h="6668" extrusionOk="0">
                  <a:moveTo>
                    <a:pt x="4001" y="1"/>
                  </a:moveTo>
                  <a:cubicBezTo>
                    <a:pt x="2314" y="1"/>
                    <a:pt x="501" y="1232"/>
                    <a:pt x="92" y="1465"/>
                  </a:cubicBezTo>
                  <a:cubicBezTo>
                    <a:pt x="92" y="1465"/>
                    <a:pt x="0" y="4554"/>
                    <a:pt x="1933" y="6032"/>
                  </a:cubicBezTo>
                  <a:cubicBezTo>
                    <a:pt x="2517" y="6480"/>
                    <a:pt x="3190" y="6668"/>
                    <a:pt x="3871" y="6668"/>
                  </a:cubicBezTo>
                  <a:cubicBezTo>
                    <a:pt x="5444" y="6668"/>
                    <a:pt x="7057" y="5665"/>
                    <a:pt x="7706" y="4535"/>
                  </a:cubicBezTo>
                  <a:cubicBezTo>
                    <a:pt x="7706" y="4535"/>
                    <a:pt x="7439" y="1780"/>
                    <a:pt x="5526" y="447"/>
                  </a:cubicBezTo>
                  <a:cubicBezTo>
                    <a:pt x="5063" y="126"/>
                    <a:pt x="4539" y="1"/>
                    <a:pt x="4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3" name="Google Shape;2553;p46"/>
            <p:cNvSpPr/>
            <p:nvPr/>
          </p:nvSpPr>
          <p:spPr>
            <a:xfrm>
              <a:off x="6335524" y="2138941"/>
              <a:ext cx="179265" cy="160384"/>
            </a:xfrm>
            <a:custGeom>
              <a:avLst/>
              <a:gdLst/>
              <a:ahLst/>
              <a:cxnLst/>
              <a:rect l="l" t="t" r="r" b="b"/>
              <a:pathLst>
                <a:path w="6067" h="5428" extrusionOk="0">
                  <a:moveTo>
                    <a:pt x="3034" y="0"/>
                  </a:moveTo>
                  <a:cubicBezTo>
                    <a:pt x="1882" y="0"/>
                    <a:pt x="814" y="743"/>
                    <a:pt x="450" y="1902"/>
                  </a:cubicBezTo>
                  <a:cubicBezTo>
                    <a:pt x="1" y="3331"/>
                    <a:pt x="793" y="4853"/>
                    <a:pt x="2220" y="5302"/>
                  </a:cubicBezTo>
                  <a:cubicBezTo>
                    <a:pt x="2490" y="5387"/>
                    <a:pt x="2763" y="5427"/>
                    <a:pt x="3032" y="5427"/>
                  </a:cubicBezTo>
                  <a:cubicBezTo>
                    <a:pt x="4184" y="5427"/>
                    <a:pt x="5253" y="4685"/>
                    <a:pt x="5617" y="3526"/>
                  </a:cubicBezTo>
                  <a:cubicBezTo>
                    <a:pt x="6066" y="2097"/>
                    <a:pt x="5273" y="574"/>
                    <a:pt x="3846" y="126"/>
                  </a:cubicBezTo>
                  <a:cubicBezTo>
                    <a:pt x="3576" y="41"/>
                    <a:pt x="3303" y="0"/>
                    <a:pt x="3034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4" name="Google Shape;2554;p46"/>
            <p:cNvSpPr/>
            <p:nvPr/>
          </p:nvSpPr>
          <p:spPr>
            <a:xfrm>
              <a:off x="6373051" y="2165653"/>
              <a:ext cx="56968" cy="52772"/>
            </a:xfrm>
            <a:custGeom>
              <a:avLst/>
              <a:gdLst/>
              <a:ahLst/>
              <a:cxnLst/>
              <a:rect l="l" t="t" r="r" b="b"/>
              <a:pathLst>
                <a:path w="1928" h="1786" extrusionOk="0">
                  <a:moveTo>
                    <a:pt x="986" y="0"/>
                  </a:moveTo>
                  <a:cubicBezTo>
                    <a:pt x="617" y="0"/>
                    <a:pt x="270" y="250"/>
                    <a:pt x="148" y="637"/>
                  </a:cubicBezTo>
                  <a:cubicBezTo>
                    <a:pt x="0" y="1108"/>
                    <a:pt x="245" y="1606"/>
                    <a:pt x="695" y="1747"/>
                  </a:cubicBezTo>
                  <a:cubicBezTo>
                    <a:pt x="777" y="1773"/>
                    <a:pt x="859" y="1785"/>
                    <a:pt x="940" y="1785"/>
                  </a:cubicBezTo>
                  <a:cubicBezTo>
                    <a:pt x="1309" y="1785"/>
                    <a:pt x="1657" y="1535"/>
                    <a:pt x="1778" y="1149"/>
                  </a:cubicBezTo>
                  <a:cubicBezTo>
                    <a:pt x="1927" y="677"/>
                    <a:pt x="1682" y="180"/>
                    <a:pt x="1232" y="38"/>
                  </a:cubicBezTo>
                  <a:cubicBezTo>
                    <a:pt x="1150" y="13"/>
                    <a:pt x="1067" y="0"/>
                    <a:pt x="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5" name="Google Shape;2555;p46"/>
            <p:cNvSpPr/>
            <p:nvPr/>
          </p:nvSpPr>
          <p:spPr>
            <a:xfrm>
              <a:off x="6660378" y="2225931"/>
              <a:ext cx="244417" cy="196195"/>
            </a:xfrm>
            <a:custGeom>
              <a:avLst/>
              <a:gdLst/>
              <a:ahLst/>
              <a:cxnLst/>
              <a:rect l="l" t="t" r="r" b="b"/>
              <a:pathLst>
                <a:path w="8272" h="6640" extrusionOk="0">
                  <a:moveTo>
                    <a:pt x="4395" y="1"/>
                  </a:moveTo>
                  <a:cubicBezTo>
                    <a:pt x="2065" y="1"/>
                    <a:pt x="161" y="2183"/>
                    <a:pt x="161" y="2183"/>
                  </a:cubicBezTo>
                  <a:cubicBezTo>
                    <a:pt x="0" y="4007"/>
                    <a:pt x="1651" y="6640"/>
                    <a:pt x="4010" y="6640"/>
                  </a:cubicBezTo>
                  <a:cubicBezTo>
                    <a:pt x="4056" y="6640"/>
                    <a:pt x="4102" y="6639"/>
                    <a:pt x="4148" y="6637"/>
                  </a:cubicBezTo>
                  <a:cubicBezTo>
                    <a:pt x="6580" y="6530"/>
                    <a:pt x="8271" y="3943"/>
                    <a:pt x="8271" y="3943"/>
                  </a:cubicBezTo>
                  <a:cubicBezTo>
                    <a:pt x="8006" y="3383"/>
                    <a:pt x="6729" y="3"/>
                    <a:pt x="4399" y="1"/>
                  </a:cubicBezTo>
                  <a:cubicBezTo>
                    <a:pt x="4398" y="1"/>
                    <a:pt x="4396" y="1"/>
                    <a:pt x="4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6" name="Google Shape;2556;p46"/>
            <p:cNvSpPr/>
            <p:nvPr/>
          </p:nvSpPr>
          <p:spPr>
            <a:xfrm>
              <a:off x="6685198" y="2251993"/>
              <a:ext cx="179265" cy="160354"/>
            </a:xfrm>
            <a:custGeom>
              <a:avLst/>
              <a:gdLst/>
              <a:ahLst/>
              <a:cxnLst/>
              <a:rect l="l" t="t" r="r" b="b"/>
              <a:pathLst>
                <a:path w="6067" h="5427" extrusionOk="0">
                  <a:moveTo>
                    <a:pt x="3036" y="0"/>
                  </a:moveTo>
                  <a:cubicBezTo>
                    <a:pt x="1884" y="0"/>
                    <a:pt x="814" y="743"/>
                    <a:pt x="450" y="1902"/>
                  </a:cubicBezTo>
                  <a:cubicBezTo>
                    <a:pt x="0" y="3331"/>
                    <a:pt x="792" y="4854"/>
                    <a:pt x="2219" y="5302"/>
                  </a:cubicBezTo>
                  <a:cubicBezTo>
                    <a:pt x="2489" y="5387"/>
                    <a:pt x="2762" y="5427"/>
                    <a:pt x="3031" y="5427"/>
                  </a:cubicBezTo>
                  <a:cubicBezTo>
                    <a:pt x="4183" y="5427"/>
                    <a:pt x="5252" y="4685"/>
                    <a:pt x="5617" y="3526"/>
                  </a:cubicBezTo>
                  <a:cubicBezTo>
                    <a:pt x="6066" y="2097"/>
                    <a:pt x="5274" y="574"/>
                    <a:pt x="3847" y="125"/>
                  </a:cubicBezTo>
                  <a:cubicBezTo>
                    <a:pt x="3578" y="40"/>
                    <a:pt x="3305" y="0"/>
                    <a:pt x="30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7" name="Google Shape;2557;p46"/>
            <p:cNvSpPr/>
            <p:nvPr/>
          </p:nvSpPr>
          <p:spPr>
            <a:xfrm>
              <a:off x="6722695" y="2278704"/>
              <a:ext cx="56968" cy="52742"/>
            </a:xfrm>
            <a:custGeom>
              <a:avLst/>
              <a:gdLst/>
              <a:ahLst/>
              <a:cxnLst/>
              <a:rect l="l" t="t" r="r" b="b"/>
              <a:pathLst>
                <a:path w="1928" h="1785" extrusionOk="0">
                  <a:moveTo>
                    <a:pt x="987" y="1"/>
                  </a:moveTo>
                  <a:cubicBezTo>
                    <a:pt x="618" y="1"/>
                    <a:pt x="271" y="250"/>
                    <a:pt x="150" y="637"/>
                  </a:cubicBezTo>
                  <a:cubicBezTo>
                    <a:pt x="1" y="1108"/>
                    <a:pt x="245" y="1606"/>
                    <a:pt x="696" y="1746"/>
                  </a:cubicBezTo>
                  <a:cubicBezTo>
                    <a:pt x="778" y="1772"/>
                    <a:pt x="860" y="1784"/>
                    <a:pt x="942" y="1784"/>
                  </a:cubicBezTo>
                  <a:cubicBezTo>
                    <a:pt x="1311" y="1784"/>
                    <a:pt x="1658" y="1535"/>
                    <a:pt x="1780" y="1149"/>
                  </a:cubicBezTo>
                  <a:cubicBezTo>
                    <a:pt x="1928" y="677"/>
                    <a:pt x="1683" y="180"/>
                    <a:pt x="1233" y="39"/>
                  </a:cubicBezTo>
                  <a:cubicBezTo>
                    <a:pt x="1151" y="13"/>
                    <a:pt x="1068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58" name="Google Shape;2558;p46"/>
          <p:cNvGrpSpPr/>
          <p:nvPr/>
        </p:nvGrpSpPr>
        <p:grpSpPr>
          <a:xfrm flipH="1">
            <a:off x="10235824" y="1056245"/>
            <a:ext cx="1511669" cy="1603637"/>
            <a:chOff x="390275" y="406500"/>
            <a:chExt cx="1690905" cy="1793778"/>
          </a:xfrm>
        </p:grpSpPr>
        <p:sp>
          <p:nvSpPr>
            <p:cNvPr id="2559" name="Google Shape;2559;p46"/>
            <p:cNvSpPr/>
            <p:nvPr/>
          </p:nvSpPr>
          <p:spPr>
            <a:xfrm>
              <a:off x="1453705" y="1245711"/>
              <a:ext cx="306310" cy="262030"/>
            </a:xfrm>
            <a:custGeom>
              <a:avLst/>
              <a:gdLst/>
              <a:ahLst/>
              <a:cxnLst/>
              <a:rect l="l" t="t" r="r" b="b"/>
              <a:pathLst>
                <a:path w="10743" h="9190" extrusionOk="0">
                  <a:moveTo>
                    <a:pt x="3578" y="1"/>
                  </a:moveTo>
                  <a:lnTo>
                    <a:pt x="86" y="512"/>
                  </a:lnTo>
                  <a:cubicBezTo>
                    <a:pt x="86" y="512"/>
                    <a:pt x="3152" y="4430"/>
                    <a:pt x="2513" y="4595"/>
                  </a:cubicBezTo>
                  <a:cubicBezTo>
                    <a:pt x="1874" y="4761"/>
                    <a:pt x="1" y="5793"/>
                    <a:pt x="1364" y="6730"/>
                  </a:cubicBezTo>
                  <a:cubicBezTo>
                    <a:pt x="2727" y="7667"/>
                    <a:pt x="5196" y="7326"/>
                    <a:pt x="7325" y="8554"/>
                  </a:cubicBezTo>
                  <a:cubicBezTo>
                    <a:pt x="8066" y="8981"/>
                    <a:pt x="8756" y="9190"/>
                    <a:pt x="9290" y="9190"/>
                  </a:cubicBezTo>
                  <a:cubicBezTo>
                    <a:pt x="10290" y="9190"/>
                    <a:pt x="10743" y="8459"/>
                    <a:pt x="9966" y="7070"/>
                  </a:cubicBezTo>
                  <a:cubicBezTo>
                    <a:pt x="8773" y="4941"/>
                    <a:pt x="6559" y="5622"/>
                    <a:pt x="5966" y="5026"/>
                  </a:cubicBezTo>
                  <a:cubicBezTo>
                    <a:pt x="5374" y="4430"/>
                    <a:pt x="3578" y="1"/>
                    <a:pt x="3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0" name="Google Shape;2560;p46"/>
            <p:cNvSpPr/>
            <p:nvPr/>
          </p:nvSpPr>
          <p:spPr>
            <a:xfrm>
              <a:off x="390275" y="406500"/>
              <a:ext cx="1690905" cy="1793778"/>
            </a:xfrm>
            <a:custGeom>
              <a:avLst/>
              <a:gdLst/>
              <a:ahLst/>
              <a:cxnLst/>
              <a:rect l="l" t="t" r="r" b="b"/>
              <a:pathLst>
                <a:path w="59304" h="62912" extrusionOk="0">
                  <a:moveTo>
                    <a:pt x="38102" y="0"/>
                  </a:moveTo>
                  <a:cubicBezTo>
                    <a:pt x="36498" y="0"/>
                    <a:pt x="34925" y="925"/>
                    <a:pt x="33636" y="2860"/>
                  </a:cubicBezTo>
                  <a:cubicBezTo>
                    <a:pt x="32417" y="4688"/>
                    <a:pt x="31884" y="7340"/>
                    <a:pt x="31660" y="8975"/>
                  </a:cubicBezTo>
                  <a:cubicBezTo>
                    <a:pt x="31082" y="9046"/>
                    <a:pt x="30316" y="9097"/>
                    <a:pt x="29309" y="9097"/>
                  </a:cubicBezTo>
                  <a:cubicBezTo>
                    <a:pt x="27694" y="9097"/>
                    <a:pt x="25460" y="8964"/>
                    <a:pt x="22392" y="8566"/>
                  </a:cubicBezTo>
                  <a:cubicBezTo>
                    <a:pt x="21362" y="8432"/>
                    <a:pt x="20373" y="8371"/>
                    <a:pt x="19429" y="8371"/>
                  </a:cubicBezTo>
                  <a:cubicBezTo>
                    <a:pt x="11941" y="8371"/>
                    <a:pt x="7290" y="12202"/>
                    <a:pt x="7743" y="14018"/>
                  </a:cubicBezTo>
                  <a:cubicBezTo>
                    <a:pt x="8099" y="15445"/>
                    <a:pt x="9202" y="15660"/>
                    <a:pt x="9836" y="15660"/>
                  </a:cubicBezTo>
                  <a:cubicBezTo>
                    <a:pt x="10076" y="15660"/>
                    <a:pt x="10249" y="15629"/>
                    <a:pt x="10288" y="15622"/>
                  </a:cubicBezTo>
                  <a:lnTo>
                    <a:pt x="10288" y="15622"/>
                  </a:lnTo>
                  <a:cubicBezTo>
                    <a:pt x="10205" y="15667"/>
                    <a:pt x="9564" y="16009"/>
                    <a:pt x="8640" y="16716"/>
                  </a:cubicBezTo>
                  <a:cubicBezTo>
                    <a:pt x="7453" y="17619"/>
                    <a:pt x="5803" y="19124"/>
                    <a:pt x="4261" y="21363"/>
                  </a:cubicBezTo>
                  <a:cubicBezTo>
                    <a:pt x="3361" y="22670"/>
                    <a:pt x="2502" y="24228"/>
                    <a:pt x="1793" y="26065"/>
                  </a:cubicBezTo>
                  <a:cubicBezTo>
                    <a:pt x="1131" y="27784"/>
                    <a:pt x="606" y="29749"/>
                    <a:pt x="312" y="31979"/>
                  </a:cubicBezTo>
                  <a:cubicBezTo>
                    <a:pt x="94" y="33604"/>
                    <a:pt x="1" y="35371"/>
                    <a:pt x="70" y="37289"/>
                  </a:cubicBezTo>
                  <a:cubicBezTo>
                    <a:pt x="72" y="37365"/>
                    <a:pt x="75" y="37446"/>
                    <a:pt x="79" y="37527"/>
                  </a:cubicBezTo>
                  <a:cubicBezTo>
                    <a:pt x="168" y="39655"/>
                    <a:pt x="457" y="41659"/>
                    <a:pt x="922" y="43530"/>
                  </a:cubicBezTo>
                  <a:cubicBezTo>
                    <a:pt x="4023" y="56039"/>
                    <a:pt x="14853" y="62759"/>
                    <a:pt x="24776" y="62908"/>
                  </a:cubicBezTo>
                  <a:cubicBezTo>
                    <a:pt x="24950" y="62910"/>
                    <a:pt x="25121" y="62912"/>
                    <a:pt x="25292" y="62912"/>
                  </a:cubicBezTo>
                  <a:cubicBezTo>
                    <a:pt x="36356" y="62912"/>
                    <a:pt x="41674" y="57522"/>
                    <a:pt x="43266" y="50644"/>
                  </a:cubicBezTo>
                  <a:cubicBezTo>
                    <a:pt x="44689" y="44478"/>
                    <a:pt x="40499" y="40796"/>
                    <a:pt x="36792" y="40796"/>
                  </a:cubicBezTo>
                  <a:cubicBezTo>
                    <a:pt x="36300" y="40796"/>
                    <a:pt x="35815" y="40861"/>
                    <a:pt x="35354" y="40994"/>
                  </a:cubicBezTo>
                  <a:cubicBezTo>
                    <a:pt x="31421" y="42127"/>
                    <a:pt x="28697" y="45108"/>
                    <a:pt x="28950" y="49621"/>
                  </a:cubicBezTo>
                  <a:cubicBezTo>
                    <a:pt x="29063" y="51592"/>
                    <a:pt x="30164" y="52992"/>
                    <a:pt x="31370" y="53949"/>
                  </a:cubicBezTo>
                  <a:cubicBezTo>
                    <a:pt x="32927" y="55181"/>
                    <a:pt x="34658" y="55666"/>
                    <a:pt x="34658" y="55666"/>
                  </a:cubicBezTo>
                  <a:cubicBezTo>
                    <a:pt x="34658" y="55666"/>
                    <a:pt x="32226" y="58331"/>
                    <a:pt x="28609" y="58331"/>
                  </a:cubicBezTo>
                  <a:cubicBezTo>
                    <a:pt x="26853" y="58331"/>
                    <a:pt x="24819" y="57703"/>
                    <a:pt x="22648" y="55839"/>
                  </a:cubicBezTo>
                  <a:cubicBezTo>
                    <a:pt x="16006" y="50132"/>
                    <a:pt x="24353" y="35991"/>
                    <a:pt x="26821" y="33607"/>
                  </a:cubicBezTo>
                  <a:cubicBezTo>
                    <a:pt x="29293" y="31222"/>
                    <a:pt x="34820" y="29699"/>
                    <a:pt x="34820" y="29699"/>
                  </a:cubicBezTo>
                  <a:lnTo>
                    <a:pt x="34820" y="29696"/>
                  </a:lnTo>
                  <a:cubicBezTo>
                    <a:pt x="36684" y="30661"/>
                    <a:pt x="38844" y="31236"/>
                    <a:pt x="41259" y="31236"/>
                  </a:cubicBezTo>
                  <a:cubicBezTo>
                    <a:pt x="41470" y="31236"/>
                    <a:pt x="41683" y="31231"/>
                    <a:pt x="41897" y="31222"/>
                  </a:cubicBezTo>
                  <a:cubicBezTo>
                    <a:pt x="49677" y="30904"/>
                    <a:pt x="58666" y="24691"/>
                    <a:pt x="59262" y="21548"/>
                  </a:cubicBezTo>
                  <a:cubicBezTo>
                    <a:pt x="59298" y="21355"/>
                    <a:pt x="59303" y="21173"/>
                    <a:pt x="59274" y="21004"/>
                  </a:cubicBezTo>
                  <a:cubicBezTo>
                    <a:pt x="58761" y="18106"/>
                    <a:pt x="56036" y="19471"/>
                    <a:pt x="55357" y="15381"/>
                  </a:cubicBezTo>
                  <a:cubicBezTo>
                    <a:pt x="54674" y="11294"/>
                    <a:pt x="51606" y="9588"/>
                    <a:pt x="47689" y="7546"/>
                  </a:cubicBezTo>
                  <a:cubicBezTo>
                    <a:pt x="43772" y="5502"/>
                    <a:pt x="42580" y="1754"/>
                    <a:pt x="40278" y="562"/>
                  </a:cubicBezTo>
                  <a:cubicBezTo>
                    <a:pt x="39562" y="190"/>
                    <a:pt x="38829" y="0"/>
                    <a:pt x="38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1" name="Google Shape;2561;p46"/>
            <p:cNvSpPr/>
            <p:nvPr/>
          </p:nvSpPr>
          <p:spPr>
            <a:xfrm>
              <a:off x="664444" y="1020868"/>
              <a:ext cx="1415532" cy="1095165"/>
            </a:xfrm>
            <a:custGeom>
              <a:avLst/>
              <a:gdLst/>
              <a:ahLst/>
              <a:cxnLst/>
              <a:rect l="l" t="t" r="r" b="b"/>
              <a:pathLst>
                <a:path w="49646" h="38410" extrusionOk="0">
                  <a:moveTo>
                    <a:pt x="49646" y="0"/>
                  </a:moveTo>
                  <a:lnTo>
                    <a:pt x="49646" y="0"/>
                  </a:lnTo>
                  <a:cubicBezTo>
                    <a:pt x="46972" y="998"/>
                    <a:pt x="40930" y="2918"/>
                    <a:pt x="34126" y="2918"/>
                  </a:cubicBezTo>
                  <a:cubicBezTo>
                    <a:pt x="32837" y="2918"/>
                    <a:pt x="31520" y="2849"/>
                    <a:pt x="30194" y="2692"/>
                  </a:cubicBezTo>
                  <a:cubicBezTo>
                    <a:pt x="26722" y="2281"/>
                    <a:pt x="23509" y="1975"/>
                    <a:pt x="20564" y="1975"/>
                  </a:cubicBezTo>
                  <a:cubicBezTo>
                    <a:pt x="14371" y="1975"/>
                    <a:pt x="9356" y="3326"/>
                    <a:pt x="5576" y="7886"/>
                  </a:cubicBezTo>
                  <a:cubicBezTo>
                    <a:pt x="1" y="14616"/>
                    <a:pt x="1406" y="30375"/>
                    <a:pt x="8731" y="34972"/>
                  </a:cubicBezTo>
                  <a:cubicBezTo>
                    <a:pt x="12223" y="37165"/>
                    <a:pt x="16403" y="38409"/>
                    <a:pt x="20116" y="38409"/>
                  </a:cubicBezTo>
                  <a:cubicBezTo>
                    <a:pt x="24191" y="38409"/>
                    <a:pt x="27704" y="36910"/>
                    <a:pt x="29130" y="33522"/>
                  </a:cubicBezTo>
                  <a:cubicBezTo>
                    <a:pt x="31337" y="28280"/>
                    <a:pt x="28740" y="25160"/>
                    <a:pt x="26406" y="25160"/>
                  </a:cubicBezTo>
                  <a:cubicBezTo>
                    <a:pt x="25859" y="25160"/>
                    <a:pt x="25326" y="25332"/>
                    <a:pt x="24873" y="25688"/>
                  </a:cubicBezTo>
                  <a:cubicBezTo>
                    <a:pt x="22488" y="27560"/>
                    <a:pt x="23844" y="32023"/>
                    <a:pt x="23844" y="32023"/>
                  </a:cubicBezTo>
                  <a:cubicBezTo>
                    <a:pt x="23844" y="32023"/>
                    <a:pt x="22967" y="32402"/>
                    <a:pt x="21834" y="32402"/>
                  </a:cubicBezTo>
                  <a:cubicBezTo>
                    <a:pt x="21808" y="32402"/>
                    <a:pt x="21781" y="32402"/>
                    <a:pt x="21754" y="32401"/>
                  </a:cubicBezTo>
                  <a:lnTo>
                    <a:pt x="21754" y="32401"/>
                  </a:lnTo>
                  <a:cubicBezTo>
                    <a:pt x="23311" y="33633"/>
                    <a:pt x="25042" y="34118"/>
                    <a:pt x="25042" y="34118"/>
                  </a:cubicBezTo>
                  <a:cubicBezTo>
                    <a:pt x="25042" y="34118"/>
                    <a:pt x="22610" y="36783"/>
                    <a:pt x="18993" y="36783"/>
                  </a:cubicBezTo>
                  <a:cubicBezTo>
                    <a:pt x="17237" y="36783"/>
                    <a:pt x="15203" y="36155"/>
                    <a:pt x="13032" y="34291"/>
                  </a:cubicBezTo>
                  <a:cubicBezTo>
                    <a:pt x="6390" y="28584"/>
                    <a:pt x="14737" y="14443"/>
                    <a:pt x="17205" y="12059"/>
                  </a:cubicBezTo>
                  <a:cubicBezTo>
                    <a:pt x="19677" y="9674"/>
                    <a:pt x="25204" y="8151"/>
                    <a:pt x="25204" y="8151"/>
                  </a:cubicBezTo>
                  <a:lnTo>
                    <a:pt x="25204" y="8148"/>
                  </a:lnTo>
                  <a:cubicBezTo>
                    <a:pt x="27068" y="9113"/>
                    <a:pt x="29228" y="9688"/>
                    <a:pt x="31643" y="9688"/>
                  </a:cubicBezTo>
                  <a:cubicBezTo>
                    <a:pt x="31854" y="9688"/>
                    <a:pt x="32067" y="9683"/>
                    <a:pt x="32281" y="9674"/>
                  </a:cubicBezTo>
                  <a:cubicBezTo>
                    <a:pt x="40061" y="9356"/>
                    <a:pt x="49050" y="3143"/>
                    <a:pt x="49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2" name="Google Shape;2562;p46"/>
            <p:cNvSpPr/>
            <p:nvPr/>
          </p:nvSpPr>
          <p:spPr>
            <a:xfrm>
              <a:off x="1525355" y="645199"/>
              <a:ext cx="296901" cy="307336"/>
            </a:xfrm>
            <a:custGeom>
              <a:avLst/>
              <a:gdLst/>
              <a:ahLst/>
              <a:cxnLst/>
              <a:rect l="l" t="t" r="r" b="b"/>
              <a:pathLst>
                <a:path w="10413" h="10779" extrusionOk="0">
                  <a:moveTo>
                    <a:pt x="5206" y="1"/>
                  </a:moveTo>
                  <a:cubicBezTo>
                    <a:pt x="2331" y="1"/>
                    <a:pt x="0" y="2413"/>
                    <a:pt x="0" y="5389"/>
                  </a:cubicBezTo>
                  <a:cubicBezTo>
                    <a:pt x="0" y="6819"/>
                    <a:pt x="548" y="8190"/>
                    <a:pt x="1525" y="9200"/>
                  </a:cubicBezTo>
                  <a:cubicBezTo>
                    <a:pt x="2502" y="10211"/>
                    <a:pt x="3825" y="10779"/>
                    <a:pt x="5206" y="10779"/>
                  </a:cubicBezTo>
                  <a:cubicBezTo>
                    <a:pt x="6587" y="10779"/>
                    <a:pt x="7911" y="10211"/>
                    <a:pt x="8888" y="9200"/>
                  </a:cubicBezTo>
                  <a:cubicBezTo>
                    <a:pt x="9864" y="8190"/>
                    <a:pt x="10412" y="6819"/>
                    <a:pt x="10412" y="5389"/>
                  </a:cubicBezTo>
                  <a:cubicBezTo>
                    <a:pt x="10412" y="3961"/>
                    <a:pt x="9864" y="2590"/>
                    <a:pt x="8888" y="1579"/>
                  </a:cubicBezTo>
                  <a:cubicBezTo>
                    <a:pt x="7911" y="569"/>
                    <a:pt x="6587" y="1"/>
                    <a:pt x="5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3" name="Google Shape;2563;p46"/>
            <p:cNvSpPr/>
            <p:nvPr/>
          </p:nvSpPr>
          <p:spPr>
            <a:xfrm>
              <a:off x="994723" y="1004360"/>
              <a:ext cx="359457" cy="544218"/>
            </a:xfrm>
            <a:custGeom>
              <a:avLst/>
              <a:gdLst/>
              <a:ahLst/>
              <a:cxnLst/>
              <a:rect l="l" t="t" r="r" b="b"/>
              <a:pathLst>
                <a:path w="12607" h="19087" extrusionOk="0">
                  <a:moveTo>
                    <a:pt x="3186" y="0"/>
                  </a:moveTo>
                  <a:cubicBezTo>
                    <a:pt x="3005" y="0"/>
                    <a:pt x="2823" y="11"/>
                    <a:pt x="2641" y="35"/>
                  </a:cubicBezTo>
                  <a:cubicBezTo>
                    <a:pt x="1" y="375"/>
                    <a:pt x="426" y="6136"/>
                    <a:pt x="3323" y="9543"/>
                  </a:cubicBezTo>
                  <a:cubicBezTo>
                    <a:pt x="6219" y="12950"/>
                    <a:pt x="7410" y="13919"/>
                    <a:pt x="7410" y="13919"/>
                  </a:cubicBezTo>
                  <a:cubicBezTo>
                    <a:pt x="7410" y="13919"/>
                    <a:pt x="6303" y="18092"/>
                    <a:pt x="7837" y="18859"/>
                  </a:cubicBezTo>
                  <a:cubicBezTo>
                    <a:pt x="8151" y="19016"/>
                    <a:pt x="8440" y="19087"/>
                    <a:pt x="8701" y="19087"/>
                  </a:cubicBezTo>
                  <a:cubicBezTo>
                    <a:pt x="9714" y="19087"/>
                    <a:pt x="10307" y="18016"/>
                    <a:pt x="10307" y="16729"/>
                  </a:cubicBezTo>
                  <a:cubicBezTo>
                    <a:pt x="10307" y="15111"/>
                    <a:pt x="10732" y="12641"/>
                    <a:pt x="11670" y="12385"/>
                  </a:cubicBezTo>
                  <a:cubicBezTo>
                    <a:pt x="12606" y="12129"/>
                    <a:pt x="12435" y="11022"/>
                    <a:pt x="11116" y="10766"/>
                  </a:cubicBezTo>
                  <a:cubicBezTo>
                    <a:pt x="11022" y="10748"/>
                    <a:pt x="10932" y="10740"/>
                    <a:pt x="10844" y="10740"/>
                  </a:cubicBezTo>
                  <a:cubicBezTo>
                    <a:pt x="9989" y="10740"/>
                    <a:pt x="9426" y="11523"/>
                    <a:pt x="8997" y="11523"/>
                  </a:cubicBezTo>
                  <a:cubicBezTo>
                    <a:pt x="8852" y="11523"/>
                    <a:pt x="8723" y="11433"/>
                    <a:pt x="8603" y="11193"/>
                  </a:cubicBezTo>
                  <a:cubicBezTo>
                    <a:pt x="8092" y="10170"/>
                    <a:pt x="6278" y="6168"/>
                    <a:pt x="6036" y="5741"/>
                  </a:cubicBezTo>
                  <a:cubicBezTo>
                    <a:pt x="6008" y="5691"/>
                    <a:pt x="6016" y="5669"/>
                    <a:pt x="6053" y="5669"/>
                  </a:cubicBezTo>
                  <a:cubicBezTo>
                    <a:pt x="6301" y="5669"/>
                    <a:pt x="7856" y="6641"/>
                    <a:pt x="8618" y="6641"/>
                  </a:cubicBezTo>
                  <a:cubicBezTo>
                    <a:pt x="8711" y="6641"/>
                    <a:pt x="8793" y="6626"/>
                    <a:pt x="8859" y="6593"/>
                  </a:cubicBezTo>
                  <a:cubicBezTo>
                    <a:pt x="9540" y="6253"/>
                    <a:pt x="8708" y="2651"/>
                    <a:pt x="7837" y="1994"/>
                  </a:cubicBezTo>
                  <a:cubicBezTo>
                    <a:pt x="7837" y="1994"/>
                    <a:pt x="5622" y="0"/>
                    <a:pt x="3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4" name="Google Shape;2564;p46"/>
            <p:cNvSpPr/>
            <p:nvPr/>
          </p:nvSpPr>
          <p:spPr>
            <a:xfrm>
              <a:off x="654750" y="1489570"/>
              <a:ext cx="462986" cy="365673"/>
            </a:xfrm>
            <a:custGeom>
              <a:avLst/>
              <a:gdLst/>
              <a:ahLst/>
              <a:cxnLst/>
              <a:rect l="l" t="t" r="r" b="b"/>
              <a:pathLst>
                <a:path w="16238" h="12825" extrusionOk="0">
                  <a:moveTo>
                    <a:pt x="5612" y="1"/>
                  </a:moveTo>
                  <a:cubicBezTo>
                    <a:pt x="4882" y="1"/>
                    <a:pt x="3980" y="168"/>
                    <a:pt x="2875" y="583"/>
                  </a:cubicBezTo>
                  <a:cubicBezTo>
                    <a:pt x="2875" y="583"/>
                    <a:pt x="1" y="2244"/>
                    <a:pt x="64" y="5502"/>
                  </a:cubicBezTo>
                  <a:cubicBezTo>
                    <a:pt x="124" y="8519"/>
                    <a:pt x="7082" y="9480"/>
                    <a:pt x="9231" y="9480"/>
                  </a:cubicBezTo>
                  <a:cubicBezTo>
                    <a:pt x="9401" y="9480"/>
                    <a:pt x="9542" y="9474"/>
                    <a:pt x="9646" y="9463"/>
                  </a:cubicBezTo>
                  <a:cubicBezTo>
                    <a:pt x="9688" y="9458"/>
                    <a:pt x="9729" y="9456"/>
                    <a:pt x="9768" y="9456"/>
                  </a:cubicBezTo>
                  <a:cubicBezTo>
                    <a:pt x="11084" y="9456"/>
                    <a:pt x="11502" y="11912"/>
                    <a:pt x="13735" y="12657"/>
                  </a:cubicBezTo>
                  <a:cubicBezTo>
                    <a:pt x="14084" y="12773"/>
                    <a:pt x="14387" y="12825"/>
                    <a:pt x="14648" y="12825"/>
                  </a:cubicBezTo>
                  <a:cubicBezTo>
                    <a:pt x="16106" y="12825"/>
                    <a:pt x="16237" y="11214"/>
                    <a:pt x="15587" y="10293"/>
                  </a:cubicBezTo>
                  <a:cubicBezTo>
                    <a:pt x="14820" y="9207"/>
                    <a:pt x="13163" y="8995"/>
                    <a:pt x="12522" y="7482"/>
                  </a:cubicBezTo>
                  <a:cubicBezTo>
                    <a:pt x="11882" y="5969"/>
                    <a:pt x="13331" y="5577"/>
                    <a:pt x="13040" y="4607"/>
                  </a:cubicBezTo>
                  <a:cubicBezTo>
                    <a:pt x="12900" y="4139"/>
                    <a:pt x="12476" y="3899"/>
                    <a:pt x="11945" y="3899"/>
                  </a:cubicBezTo>
                  <a:cubicBezTo>
                    <a:pt x="11377" y="3899"/>
                    <a:pt x="10688" y="4173"/>
                    <a:pt x="10094" y="4735"/>
                  </a:cubicBezTo>
                  <a:cubicBezTo>
                    <a:pt x="9535" y="5262"/>
                    <a:pt x="8845" y="5519"/>
                    <a:pt x="8132" y="5519"/>
                  </a:cubicBezTo>
                  <a:cubicBezTo>
                    <a:pt x="7376" y="5519"/>
                    <a:pt x="6595" y="5230"/>
                    <a:pt x="5917" y="4671"/>
                  </a:cubicBezTo>
                  <a:cubicBezTo>
                    <a:pt x="4599" y="3585"/>
                    <a:pt x="8177" y="3585"/>
                    <a:pt x="8369" y="2499"/>
                  </a:cubicBezTo>
                  <a:cubicBezTo>
                    <a:pt x="8514" y="1675"/>
                    <a:pt x="7922" y="1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5" name="Google Shape;2565;p46"/>
            <p:cNvSpPr/>
            <p:nvPr/>
          </p:nvSpPr>
          <p:spPr>
            <a:xfrm>
              <a:off x="511763" y="883100"/>
              <a:ext cx="200243" cy="215155"/>
            </a:xfrm>
            <a:custGeom>
              <a:avLst/>
              <a:gdLst/>
              <a:ahLst/>
              <a:cxnLst/>
              <a:rect l="l" t="t" r="r" b="b"/>
              <a:pathLst>
                <a:path w="7023" h="7546" extrusionOk="0">
                  <a:moveTo>
                    <a:pt x="4379" y="1"/>
                  </a:moveTo>
                  <a:cubicBezTo>
                    <a:pt x="3192" y="903"/>
                    <a:pt x="1542" y="2409"/>
                    <a:pt x="0" y="4647"/>
                  </a:cubicBezTo>
                  <a:cubicBezTo>
                    <a:pt x="1539" y="5878"/>
                    <a:pt x="4485" y="7546"/>
                    <a:pt x="5970" y="7546"/>
                  </a:cubicBezTo>
                  <a:cubicBezTo>
                    <a:pt x="6490" y="7546"/>
                    <a:pt x="6831" y="7341"/>
                    <a:pt x="6869" y="6842"/>
                  </a:cubicBezTo>
                  <a:cubicBezTo>
                    <a:pt x="7023" y="4806"/>
                    <a:pt x="5094" y="1240"/>
                    <a:pt x="4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6" name="Google Shape;2566;p46"/>
            <p:cNvSpPr/>
            <p:nvPr/>
          </p:nvSpPr>
          <p:spPr>
            <a:xfrm>
              <a:off x="399142" y="1149627"/>
              <a:ext cx="233261" cy="170505"/>
            </a:xfrm>
            <a:custGeom>
              <a:avLst/>
              <a:gdLst/>
              <a:ahLst/>
              <a:cxnLst/>
              <a:rect l="l" t="t" r="r" b="b"/>
              <a:pathLst>
                <a:path w="8181" h="5980" extrusionOk="0">
                  <a:moveTo>
                    <a:pt x="1482" y="1"/>
                  </a:moveTo>
                  <a:cubicBezTo>
                    <a:pt x="820" y="1721"/>
                    <a:pt x="295" y="3686"/>
                    <a:pt x="1" y="5915"/>
                  </a:cubicBezTo>
                  <a:cubicBezTo>
                    <a:pt x="283" y="5956"/>
                    <a:pt x="717" y="5980"/>
                    <a:pt x="1239" y="5980"/>
                  </a:cubicBezTo>
                  <a:cubicBezTo>
                    <a:pt x="3721" y="5980"/>
                    <a:pt x="8181" y="5438"/>
                    <a:pt x="7688" y="3563"/>
                  </a:cubicBezTo>
                  <a:cubicBezTo>
                    <a:pt x="7229" y="1813"/>
                    <a:pt x="3520" y="564"/>
                    <a:pt x="1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7" name="Google Shape;2567;p46"/>
            <p:cNvSpPr/>
            <p:nvPr/>
          </p:nvSpPr>
          <p:spPr>
            <a:xfrm>
              <a:off x="392242" y="1448200"/>
              <a:ext cx="224336" cy="199473"/>
            </a:xfrm>
            <a:custGeom>
              <a:avLst/>
              <a:gdLst/>
              <a:ahLst/>
              <a:cxnLst/>
              <a:rect l="l" t="t" r="r" b="b"/>
              <a:pathLst>
                <a:path w="7868" h="6996" extrusionOk="0">
                  <a:moveTo>
                    <a:pt x="4182" y="0"/>
                  </a:moveTo>
                  <a:cubicBezTo>
                    <a:pt x="2733" y="0"/>
                    <a:pt x="1075" y="422"/>
                    <a:pt x="1" y="753"/>
                  </a:cubicBezTo>
                  <a:cubicBezTo>
                    <a:pt x="3" y="830"/>
                    <a:pt x="6" y="911"/>
                    <a:pt x="10" y="991"/>
                  </a:cubicBezTo>
                  <a:cubicBezTo>
                    <a:pt x="99" y="3120"/>
                    <a:pt x="388" y="5123"/>
                    <a:pt x="853" y="6995"/>
                  </a:cubicBezTo>
                  <a:cubicBezTo>
                    <a:pt x="2988" y="5615"/>
                    <a:pt x="7868" y="1162"/>
                    <a:pt x="5951" y="309"/>
                  </a:cubicBezTo>
                  <a:cubicBezTo>
                    <a:pt x="5453" y="87"/>
                    <a:pt x="4839" y="0"/>
                    <a:pt x="41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8" name="Google Shape;2568;p46"/>
            <p:cNvSpPr/>
            <p:nvPr/>
          </p:nvSpPr>
          <p:spPr>
            <a:xfrm>
              <a:off x="774185" y="753173"/>
              <a:ext cx="490073" cy="79749"/>
            </a:xfrm>
            <a:custGeom>
              <a:avLst/>
              <a:gdLst/>
              <a:ahLst/>
              <a:cxnLst/>
              <a:rect l="l" t="t" r="r" b="b"/>
              <a:pathLst>
                <a:path w="17188" h="2797" extrusionOk="0">
                  <a:moveTo>
                    <a:pt x="9938" y="1"/>
                  </a:moveTo>
                  <a:cubicBezTo>
                    <a:pt x="5277" y="1"/>
                    <a:pt x="1" y="694"/>
                    <a:pt x="1262" y="2797"/>
                  </a:cubicBezTo>
                  <a:cubicBezTo>
                    <a:pt x="1262" y="2797"/>
                    <a:pt x="14028" y="2201"/>
                    <a:pt x="16205" y="1008"/>
                  </a:cubicBezTo>
                  <a:cubicBezTo>
                    <a:pt x="17188" y="470"/>
                    <a:pt x="13771" y="1"/>
                    <a:pt x="9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9" name="Google Shape;2569;p46"/>
            <p:cNvSpPr/>
            <p:nvPr/>
          </p:nvSpPr>
          <p:spPr>
            <a:xfrm>
              <a:off x="1578501" y="726030"/>
              <a:ext cx="103500" cy="99594"/>
            </a:xfrm>
            <a:custGeom>
              <a:avLst/>
              <a:gdLst/>
              <a:ahLst/>
              <a:cxnLst/>
              <a:rect l="l" t="t" r="r" b="b"/>
              <a:pathLst>
                <a:path w="3630" h="3493" extrusionOk="0">
                  <a:moveTo>
                    <a:pt x="1884" y="0"/>
                  </a:moveTo>
                  <a:cubicBezTo>
                    <a:pt x="1177" y="0"/>
                    <a:pt x="540" y="426"/>
                    <a:pt x="270" y="1078"/>
                  </a:cubicBezTo>
                  <a:cubicBezTo>
                    <a:pt x="0" y="1731"/>
                    <a:pt x="150" y="2481"/>
                    <a:pt x="649" y="2981"/>
                  </a:cubicBezTo>
                  <a:cubicBezTo>
                    <a:pt x="983" y="3315"/>
                    <a:pt x="1429" y="3492"/>
                    <a:pt x="1884" y="3492"/>
                  </a:cubicBezTo>
                  <a:cubicBezTo>
                    <a:pt x="2109" y="3492"/>
                    <a:pt x="2336" y="3449"/>
                    <a:pt x="2552" y="3359"/>
                  </a:cubicBezTo>
                  <a:cubicBezTo>
                    <a:pt x="3204" y="3089"/>
                    <a:pt x="3629" y="2453"/>
                    <a:pt x="3629" y="1747"/>
                  </a:cubicBezTo>
                  <a:cubicBezTo>
                    <a:pt x="3629" y="782"/>
                    <a:pt x="2848" y="0"/>
                    <a:pt x="18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70" name="Google Shape;2570;p46"/>
          <p:cNvGrpSpPr/>
          <p:nvPr/>
        </p:nvGrpSpPr>
        <p:grpSpPr>
          <a:xfrm>
            <a:off x="10235840" y="273278"/>
            <a:ext cx="412489" cy="354467"/>
            <a:chOff x="7602588" y="1339900"/>
            <a:chExt cx="624227" cy="536530"/>
          </a:xfrm>
        </p:grpSpPr>
        <p:sp>
          <p:nvSpPr>
            <p:cNvPr id="2571" name="Google Shape;2571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2" name="Google Shape;2572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3" name="Google Shape;2573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4" name="Google Shape;2574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5" name="Google Shape;2575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6" name="Google Shape;2576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7" name="Google Shape;2577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8" name="Google Shape;2578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9" name="Google Shape;2579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0" name="Google Shape;2580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1" name="Google Shape;2581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1" name="Google Shape;2591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92" name="Google Shape;2592;p46"/>
          <p:cNvGrpSpPr/>
          <p:nvPr/>
        </p:nvGrpSpPr>
        <p:grpSpPr>
          <a:xfrm flipH="1">
            <a:off x="10847445" y="442307"/>
            <a:ext cx="468919" cy="354467"/>
            <a:chOff x="7602588" y="1339900"/>
            <a:chExt cx="624227" cy="536530"/>
          </a:xfrm>
        </p:grpSpPr>
        <p:sp>
          <p:nvSpPr>
            <p:cNvPr id="2593" name="Google Shape;2593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4" name="Google Shape;2594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5" name="Google Shape;2595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6" name="Google Shape;2596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7" name="Google Shape;2597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3" name="Google Shape;2603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4" name="Google Shape;2604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5" name="Google Shape;2605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6" name="Google Shape;2606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7" name="Google Shape;2607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8" name="Google Shape;2608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9" name="Google Shape;2609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0" name="Google Shape;2610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1" name="Google Shape;2611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2" name="Google Shape;2612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3" name="Google Shape;2613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14" name="Google Shape;2614;p46"/>
          <p:cNvGrpSpPr/>
          <p:nvPr/>
        </p:nvGrpSpPr>
        <p:grpSpPr>
          <a:xfrm>
            <a:off x="175660" y="267766"/>
            <a:ext cx="11883800" cy="6447611"/>
            <a:chOff x="131745" y="200823"/>
            <a:chExt cx="8912850" cy="4835708"/>
          </a:xfrm>
        </p:grpSpPr>
        <p:sp>
          <p:nvSpPr>
            <p:cNvPr id="2615" name="Google Shape;2615;p46"/>
            <p:cNvSpPr/>
            <p:nvPr/>
          </p:nvSpPr>
          <p:spPr>
            <a:xfrm rot="-959967">
              <a:off x="754764" y="2412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6" name="Google Shape;2616;p46"/>
            <p:cNvSpPr/>
            <p:nvPr/>
          </p:nvSpPr>
          <p:spPr>
            <a:xfrm rot="-397325">
              <a:off x="8650031" y="3204055"/>
              <a:ext cx="374526" cy="36918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7" name="Google Shape;2617;p46"/>
            <p:cNvSpPr/>
            <p:nvPr/>
          </p:nvSpPr>
          <p:spPr>
            <a:xfrm rot="-397358">
              <a:off x="162601" y="502152"/>
              <a:ext cx="576691" cy="56849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8" name="Google Shape;2618;p46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19" name="Google Shape;2619;p46"/>
            <p:cNvSpPr/>
            <p:nvPr/>
          </p:nvSpPr>
          <p:spPr>
            <a:xfrm>
              <a:off x="251900" y="381700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0" name="Google Shape;2620;p46"/>
            <p:cNvSpPr/>
            <p:nvPr/>
          </p:nvSpPr>
          <p:spPr>
            <a:xfrm>
              <a:off x="2057400" y="49264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1" name="Google Shape;2621;p46"/>
            <p:cNvSpPr/>
            <p:nvPr/>
          </p:nvSpPr>
          <p:spPr>
            <a:xfrm>
              <a:off x="3889225" y="200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2" name="Google Shape;2622;p46"/>
            <p:cNvSpPr/>
            <p:nvPr/>
          </p:nvSpPr>
          <p:spPr>
            <a:xfrm>
              <a:off x="6753425" y="28283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3" name="Google Shape;2623;p46"/>
            <p:cNvSpPr/>
            <p:nvPr/>
          </p:nvSpPr>
          <p:spPr>
            <a:xfrm>
              <a:off x="8782000" y="2227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4" name="Google Shape;2624;p46"/>
            <p:cNvSpPr/>
            <p:nvPr/>
          </p:nvSpPr>
          <p:spPr>
            <a:xfrm>
              <a:off x="8428900" y="46787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5" name="Google Shape;2625;p46"/>
            <p:cNvSpPr/>
            <p:nvPr/>
          </p:nvSpPr>
          <p:spPr>
            <a:xfrm>
              <a:off x="6696275" y="4843843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6" name="Google Shape;2626;p46"/>
            <p:cNvSpPr/>
            <p:nvPr/>
          </p:nvSpPr>
          <p:spPr>
            <a:xfrm rot="-397278">
              <a:off x="5107094" y="479979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820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xmlns="" id="{4E61E4A8-BD87-45EA-A2C0-5E6B93F9C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16" y="1720255"/>
            <a:ext cx="10528851" cy="4539704"/>
          </a:xfrm>
          <a:prstGeom prst="rect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ts val="600"/>
              </a:spcBef>
              <a:buFont typeface="+mj-lt"/>
              <a:buAutoNum type="alphaLcParenR"/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đ)  </a:t>
            </a:r>
            <a:r>
              <a:rPr lang="en-US" altLang="vi-V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 vi.</a:t>
            </a:r>
          </a:p>
          <a:p>
            <a:pPr marL="0" indent="0" algn="just" eaLnBrk="1" hangingPunct="1">
              <a:spcBef>
                <a:spcPts val="600"/>
              </a:spcBef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27345852-7FB1-41A3-A2F6-3F19F9CD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16" y="562948"/>
            <a:ext cx="98445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tập1</a:t>
            </a:r>
            <a:r>
              <a:rPr lang="en-US" altLang="vi-VN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89944" y="1025487"/>
            <a:ext cx="1509485" cy="0"/>
          </a:xfrm>
          <a:prstGeom prst="line">
            <a:avLst/>
          </a:prstGeom>
          <a:ln w="28575">
            <a:solidFill>
              <a:srgbClr val="F85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25143" y="1040001"/>
            <a:ext cx="2409371" cy="0"/>
          </a:xfrm>
          <a:prstGeom prst="line">
            <a:avLst/>
          </a:prstGeom>
          <a:ln w="28575">
            <a:solidFill>
              <a:srgbClr val="F85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74117" y="1502541"/>
            <a:ext cx="1211941" cy="0"/>
          </a:xfrm>
          <a:prstGeom prst="line">
            <a:avLst/>
          </a:prstGeom>
          <a:ln w="28575">
            <a:solidFill>
              <a:srgbClr val="F85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9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749" y="1134084"/>
            <a:ext cx="10174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en-US" sz="3200" b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b="1" dirty="0">
                <a:solidFill>
                  <a:prstClr val="black"/>
                </a:solidFill>
              </a:rPr>
              <a:t>  </a:t>
            </a:r>
            <a:r>
              <a:rPr lang="en-US" sz="3200" b="1" dirty="0" err="1">
                <a:solidFill>
                  <a:prstClr val="black"/>
                </a:solidFill>
              </a:rPr>
              <a:t>Nếu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tán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thành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với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việc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làmđó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hãy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chọn</a:t>
            </a:r>
            <a:r>
              <a:rPr lang="en-US" sz="3200" b="1" dirty="0">
                <a:solidFill>
                  <a:prstClr val="black"/>
                </a:solidFill>
              </a:rPr>
              <a:t>                </a:t>
            </a:r>
          </a:p>
          <a:p>
            <a:pPr>
              <a:lnSpc>
                <a:spcPct val="150000"/>
              </a:lnSpc>
              <a:defRPr/>
            </a:pPr>
            <a:endParaRPr lang="en-US" sz="3200" b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vi-VN" sz="3200" b="1" dirty="0" smtClean="0">
                <a:solidFill>
                  <a:prstClr val="black"/>
                </a:solidFill>
              </a:rPr>
              <a:t>  N</a:t>
            </a:r>
            <a:r>
              <a:rPr lang="en-US" sz="3200" b="1" dirty="0" err="1" smtClean="0">
                <a:solidFill>
                  <a:prstClr val="black"/>
                </a:solidFill>
              </a:rPr>
              <a:t>ếu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không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tán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hành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với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hành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động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hãy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</a:rPr>
              <a:t>chọn</a:t>
            </a:r>
            <a:r>
              <a:rPr lang="en-US" sz="3200" b="1" dirty="0" smtClean="0">
                <a:solidFill>
                  <a:prstClr val="black"/>
                </a:solidFill>
              </a:rPr>
              <a:t> 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5" name="Picture 27" descr="hinh1">
            <a:extLst>
              <a:ext uri="{FF2B5EF4-FFF2-40B4-BE49-F238E27FC236}">
                <a16:creationId xmlns:a16="http://schemas.microsoft.com/office/drawing/2014/main" xmlns="" id="{A4C7E826-6B20-4219-A662-9EB36242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470354"/>
            <a:ext cx="1209218" cy="222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 descr="hinh3">
            <a:extLst>
              <a:ext uri="{FF2B5EF4-FFF2-40B4-BE49-F238E27FC236}">
                <a16:creationId xmlns:a16="http://schemas.microsoft.com/office/drawing/2014/main" xmlns="" id="{B54535F5-69CC-4317-9623-5F1DDB4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826" y="2647419"/>
            <a:ext cx="1105557" cy="219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31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2"/>
    </mc:Choice>
    <mc:Fallback xmlns="">
      <p:transition spd="slow" advTm="20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02D2C47F-B90B-4CDC-B331-2CD2CC3F7A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8696"/>
              </p:ext>
            </p:extLst>
          </p:nvPr>
        </p:nvGraphicFramePr>
        <p:xfrm>
          <a:off x="435429" y="81280"/>
          <a:ext cx="10132210" cy="65027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36257">
                  <a:extLst>
                    <a:ext uri="{9D8B030D-6E8A-4147-A177-3AD203B41FA5}">
                      <a16:colId xmlns:a16="http://schemas.microsoft.com/office/drawing/2014/main" xmlns="" val="3220560339"/>
                    </a:ext>
                  </a:extLst>
                </a:gridCol>
                <a:gridCol w="1474800">
                  <a:extLst>
                    <a:ext uri="{9D8B030D-6E8A-4147-A177-3AD203B41FA5}">
                      <a16:colId xmlns:a16="http://schemas.microsoft.com/office/drawing/2014/main" xmlns="" val="2225799125"/>
                    </a:ext>
                  </a:extLst>
                </a:gridCol>
                <a:gridCol w="1621153">
                  <a:extLst>
                    <a:ext uri="{9D8B030D-6E8A-4147-A177-3AD203B41FA5}">
                      <a16:colId xmlns:a16="http://schemas.microsoft.com/office/drawing/2014/main" xmlns="" val="597440274"/>
                    </a:ext>
                  </a:extLst>
                </a:gridCol>
              </a:tblGrid>
              <a:tr h="7563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anchor="ctr" horzOverflow="overflow"/>
                </a:tc>
                <a:extLst>
                  <a:ext uri="{0D108BD9-81ED-4DB2-BD59-A6C34878D82A}">
                    <a16:rowId xmlns:a16="http://schemas.microsoft.com/office/drawing/2014/main" xmlns="" val="365987185"/>
                  </a:ext>
                </a:extLst>
              </a:tr>
              <a:tr h="122842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5733891"/>
                  </a:ext>
                </a:extLst>
              </a:tr>
              <a:tr h="111208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7910376"/>
                  </a:ext>
                </a:extLst>
              </a:tr>
              <a:tr h="86979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68863952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6543400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8437266"/>
                  </a:ext>
                </a:extLst>
              </a:tr>
              <a:tr h="84538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21137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E74FA7E-B22E-4DB6-BF5E-3AF4466B0634}"/>
              </a:ext>
            </a:extLst>
          </p:cNvPr>
          <p:cNvSpPr txBox="1"/>
          <p:nvPr/>
        </p:nvSpPr>
        <p:spPr>
          <a:xfrm>
            <a:off x="506759" y="840837"/>
            <a:ext cx="676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7" descr="hinh1">
            <a:extLst>
              <a:ext uri="{FF2B5EF4-FFF2-40B4-BE49-F238E27FC236}">
                <a16:creationId xmlns:a16="http://schemas.microsoft.com/office/drawing/2014/main" xmlns="" id="{A4C7E826-6B20-4219-A662-9EB36242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147" y="947575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899663-C572-47EA-86C2-A91D85ADE449}"/>
              </a:ext>
            </a:extLst>
          </p:cNvPr>
          <p:cNvSpPr txBox="1"/>
          <p:nvPr/>
        </p:nvSpPr>
        <p:spPr>
          <a:xfrm>
            <a:off x="506758" y="2041168"/>
            <a:ext cx="6764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vi-VN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6" descr="hinh3">
            <a:extLst>
              <a:ext uri="{FF2B5EF4-FFF2-40B4-BE49-F238E27FC236}">
                <a16:creationId xmlns:a16="http://schemas.microsoft.com/office/drawing/2014/main" xmlns="" id="{B54535F5-69CC-4317-9623-5F1DDB43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529" y="2088989"/>
            <a:ext cx="533400" cy="10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3DE8AB-BDA6-4F64-A950-743E19E72408}"/>
              </a:ext>
            </a:extLst>
          </p:cNvPr>
          <p:cNvSpPr txBox="1"/>
          <p:nvPr/>
        </p:nvSpPr>
        <p:spPr>
          <a:xfrm>
            <a:off x="506758" y="3196745"/>
            <a:ext cx="6716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vi-VN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7" descr="hinh1">
            <a:extLst>
              <a:ext uri="{FF2B5EF4-FFF2-40B4-BE49-F238E27FC236}">
                <a16:creationId xmlns:a16="http://schemas.microsoft.com/office/drawing/2014/main" xmlns="" id="{8922DB0D-A07F-415A-BCA5-89336599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82" b="95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04" y="3149164"/>
            <a:ext cx="485471" cy="8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96ED3B2-AC4B-4591-8131-789223A394B6}"/>
              </a:ext>
            </a:extLst>
          </p:cNvPr>
          <p:cNvSpPr txBox="1"/>
          <p:nvPr/>
        </p:nvSpPr>
        <p:spPr>
          <a:xfrm>
            <a:off x="549751" y="4033710"/>
            <a:ext cx="68107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vi-VN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trâuThành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280018-F317-45BF-8FBE-8A79100B00D6}"/>
              </a:ext>
            </a:extLst>
          </p:cNvPr>
          <p:cNvSpPr txBox="1"/>
          <p:nvPr/>
        </p:nvSpPr>
        <p:spPr>
          <a:xfrm>
            <a:off x="549751" y="4934941"/>
            <a:ext cx="6767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đ) </a:t>
            </a:r>
            <a:r>
              <a:rPr lang="en-US" altLang="vi-VN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 vi.</a:t>
            </a:r>
          </a:p>
        </p:txBody>
      </p:sp>
      <p:pic>
        <p:nvPicPr>
          <p:cNvPr id="14" name="Picture 26" descr="hinh3">
            <a:extLst>
              <a:ext uri="{FF2B5EF4-FFF2-40B4-BE49-F238E27FC236}">
                <a16:creationId xmlns:a16="http://schemas.microsoft.com/office/drawing/2014/main" xmlns="" id="{A1C3CB94-4DD7-4443-A760-94E422676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987" y="4043685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3A7151-0E40-4195-921D-C6935B333D3F}"/>
              </a:ext>
            </a:extLst>
          </p:cNvPr>
          <p:cNvSpPr txBox="1"/>
          <p:nvPr/>
        </p:nvSpPr>
        <p:spPr>
          <a:xfrm>
            <a:off x="565509" y="5762794"/>
            <a:ext cx="6794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altLang="vi-VN" sz="2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26" descr="hinh3">
            <a:extLst>
              <a:ext uri="{FF2B5EF4-FFF2-40B4-BE49-F238E27FC236}">
                <a16:creationId xmlns:a16="http://schemas.microsoft.com/office/drawing/2014/main" xmlns="" id="{8F937A40-2B1D-4B9C-B1DB-EBEBA0C7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987" y="4915469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 descr="hinh3">
            <a:extLst>
              <a:ext uri="{FF2B5EF4-FFF2-40B4-BE49-F238E27FC236}">
                <a16:creationId xmlns:a16="http://schemas.microsoft.com/office/drawing/2014/main" xmlns="" id="{8F937A40-2B1D-4B9C-B1DB-EBEBA0C7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8" b="97455" l="9375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003" y="5723852"/>
            <a:ext cx="533400" cy="80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2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1212980"/>
            <a:ext cx="11066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Kết quả hình ảnh cho ảnh tiet kiệm thoi 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45" y="3433269"/>
            <a:ext cx="4194628" cy="312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13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A31583B-D2D3-4358-AABD-B1874BD0A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81"/>
          <a:stretch/>
        </p:blipFill>
        <p:spPr>
          <a:xfrm>
            <a:off x="590372" y="931552"/>
            <a:ext cx="5302428" cy="4103301"/>
          </a:xfrm>
          <a:prstGeom prst="roundRect">
            <a:avLst>
              <a:gd name="adj" fmla="val 10715"/>
            </a:avLst>
          </a:prstGeom>
        </p:spPr>
      </p:pic>
      <p:sp>
        <p:nvSpPr>
          <p:cNvPr id="3" name="Rectangle: Rounded Corners 5">
            <a:extLst>
              <a:ext uri="{FF2B5EF4-FFF2-40B4-BE49-F238E27FC236}">
                <a16:creationId xmlns:lc="http://schemas.openxmlformats.org/drawingml/2006/lockedCanvas" xmlns:a16="http://schemas.microsoft.com/office/drawing/2014/main" xmlns="" id="{81ADF341-2192-4045-BB23-1AB84A957C64}"/>
              </a:ext>
            </a:extLst>
          </p:cNvPr>
          <p:cNvSpPr/>
          <p:nvPr/>
        </p:nvSpPr>
        <p:spPr>
          <a:xfrm>
            <a:off x="1203154" y="5209024"/>
            <a:ext cx="9785686" cy="99862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Ghi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tờ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giấy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dán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</a:rPr>
              <a:t>tập</a:t>
            </a:r>
            <a:r>
              <a:rPr lang="en-US" sz="3200" b="1" dirty="0" smtClean="0">
                <a:solidFill>
                  <a:srgbClr val="008000"/>
                </a:solidFill>
                <a:latin typeface="UTM Avo" panose="020406030505060202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62854" y="152699"/>
            <a:ext cx="4466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Tạo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góc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ghi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nhớ</a:t>
            </a:r>
            <a:endParaRPr lang="en-US" sz="4000" b="1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8D0948A-587C-4331-8E28-FEABC42EFD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34756"/>
            <a:ext cx="5459158" cy="389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2DF09C-BA28-49F9-890A-2C8561B8EE80}"/>
              </a:ext>
            </a:extLst>
          </p:cNvPr>
          <p:cNvSpPr txBox="1"/>
          <p:nvPr/>
        </p:nvSpPr>
        <p:spPr>
          <a:xfrm>
            <a:off x="562707" y="457200"/>
            <a:ext cx="107107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Xây</a:t>
            </a:r>
            <a:r>
              <a:rPr lang="en-US" sz="39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dựng</a:t>
            </a:r>
            <a:r>
              <a:rPr lang="en-US" sz="39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thời</a:t>
            </a:r>
            <a:r>
              <a:rPr lang="en-US" sz="39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gian</a:t>
            </a:r>
            <a:r>
              <a:rPr lang="en-US" sz="39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biểu</a:t>
            </a:r>
            <a:r>
              <a:rPr lang="en-US" sz="39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cho</a:t>
            </a:r>
            <a:r>
              <a:rPr lang="en-US" sz="39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39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9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ngày</a:t>
            </a:r>
            <a:endParaRPr lang="en-US" sz="39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lc="http://schemas.openxmlformats.org/drawingml/2006/lockedCanvas" xmlns:a16="http://schemas.microsoft.com/office/drawing/2014/main" xmlns="" id="{E3B6A5E1-22E9-4E66-BE8F-1207E9D07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07" y="1296515"/>
            <a:ext cx="10024952" cy="4996968"/>
          </a:xfrm>
          <a:prstGeom prst="roundRect">
            <a:avLst>
              <a:gd name="adj" fmla="val 10725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5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3"/>
    </mc:Choice>
    <mc:Fallback xmlns="">
      <p:transition spd="slow" advTm="1064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1212980"/>
            <a:ext cx="11066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Kết quả hình ảnh cho ảnh tiet kiệm thoi 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45" y="3433269"/>
            <a:ext cx="4194628" cy="312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14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46"/>
          <p:cNvSpPr txBox="1">
            <a:spLocks noGrp="1"/>
          </p:cNvSpPr>
          <p:nvPr>
            <p:ph type="title"/>
          </p:nvPr>
        </p:nvSpPr>
        <p:spPr>
          <a:xfrm>
            <a:off x="1898600" y="1819133"/>
            <a:ext cx="8495216" cy="285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7200" b="1" dirty="0" smtClean="0">
                <a:solidFill>
                  <a:srgbClr val="FF7171"/>
                </a:solidFill>
                <a:latin typeface="000 BoogersBB [TeddyBear]" pitchFamily="2" charset="0"/>
              </a:rPr>
              <a:t>TIẾT KIỆM THỜI GIỜ CÓ TÁC DỤNG GÌ?</a:t>
            </a:r>
            <a:endParaRPr sz="7200" b="1" dirty="0">
              <a:solidFill>
                <a:srgbClr val="FF7171"/>
              </a:solidFill>
              <a:latin typeface="000 BoogersBB [TeddyBear]" pitchFamily="2" charset="0"/>
            </a:endParaRPr>
          </a:p>
        </p:txBody>
      </p:sp>
      <p:grpSp>
        <p:nvGrpSpPr>
          <p:cNvPr id="2511" name="Google Shape;2511;p46"/>
          <p:cNvGrpSpPr/>
          <p:nvPr/>
        </p:nvGrpSpPr>
        <p:grpSpPr>
          <a:xfrm>
            <a:off x="605657" y="356662"/>
            <a:ext cx="10980691" cy="6144683"/>
            <a:chOff x="2244650" y="589875"/>
            <a:chExt cx="2753525" cy="1155450"/>
          </a:xfrm>
        </p:grpSpPr>
        <p:sp>
          <p:nvSpPr>
            <p:cNvPr id="2512" name="Google Shape;2512;p46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1" name="Google Shape;2521;p46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2" name="Google Shape;2522;p46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3" name="Google Shape;2523;p46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4" name="Google Shape;2524;p46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5" name="Google Shape;2525;p46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grpSp>
        <p:nvGrpSpPr>
          <p:cNvPr id="2526" name="Google Shape;2526;p46"/>
          <p:cNvGrpSpPr/>
          <p:nvPr/>
        </p:nvGrpSpPr>
        <p:grpSpPr>
          <a:xfrm>
            <a:off x="779795" y="3907279"/>
            <a:ext cx="1963400" cy="2237387"/>
            <a:chOff x="5646725" y="1545525"/>
            <a:chExt cx="2687626" cy="3062676"/>
          </a:xfrm>
        </p:grpSpPr>
        <p:sp>
          <p:nvSpPr>
            <p:cNvPr id="2527" name="Google Shape;2527;p46"/>
            <p:cNvSpPr/>
            <p:nvPr/>
          </p:nvSpPr>
          <p:spPr>
            <a:xfrm>
              <a:off x="7386024" y="2687326"/>
              <a:ext cx="948327" cy="1544182"/>
            </a:xfrm>
            <a:custGeom>
              <a:avLst/>
              <a:gdLst/>
              <a:ahLst/>
              <a:cxnLst/>
              <a:rect l="l" t="t" r="r" b="b"/>
              <a:pathLst>
                <a:path w="32095" h="52261" extrusionOk="0">
                  <a:moveTo>
                    <a:pt x="10473" y="1"/>
                  </a:moveTo>
                  <a:cubicBezTo>
                    <a:pt x="9663" y="1"/>
                    <a:pt x="8853" y="187"/>
                    <a:pt x="8059" y="580"/>
                  </a:cubicBezTo>
                  <a:cubicBezTo>
                    <a:pt x="1" y="4566"/>
                    <a:pt x="11943" y="17521"/>
                    <a:pt x="11156" y="28827"/>
                  </a:cubicBezTo>
                  <a:cubicBezTo>
                    <a:pt x="10369" y="40132"/>
                    <a:pt x="1406" y="47345"/>
                    <a:pt x="1406" y="47345"/>
                  </a:cubicBezTo>
                  <a:lnTo>
                    <a:pt x="4276" y="52260"/>
                  </a:lnTo>
                  <a:cubicBezTo>
                    <a:pt x="32095" y="33047"/>
                    <a:pt x="21266" y="1"/>
                    <a:pt x="10473" y="1"/>
                  </a:cubicBezTo>
                  <a:close/>
                </a:path>
              </a:pathLst>
            </a:custGeom>
            <a:solidFill>
              <a:srgbClr val="EA9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8" name="Google Shape;2528;p46"/>
            <p:cNvSpPr/>
            <p:nvPr/>
          </p:nvSpPr>
          <p:spPr>
            <a:xfrm>
              <a:off x="7427539" y="3773754"/>
              <a:ext cx="422972" cy="457809"/>
            </a:xfrm>
            <a:custGeom>
              <a:avLst/>
              <a:gdLst/>
              <a:ahLst/>
              <a:cxnLst/>
              <a:rect l="l" t="t" r="r" b="b"/>
              <a:pathLst>
                <a:path w="14315" h="15494" extrusionOk="0">
                  <a:moveTo>
                    <a:pt x="7773" y="1"/>
                  </a:moveTo>
                  <a:cubicBezTo>
                    <a:pt x="4901" y="6629"/>
                    <a:pt x="1" y="10578"/>
                    <a:pt x="1" y="10578"/>
                  </a:cubicBezTo>
                  <a:lnTo>
                    <a:pt x="2871" y="15494"/>
                  </a:lnTo>
                  <a:cubicBezTo>
                    <a:pt x="7853" y="12051"/>
                    <a:pt x="11590" y="8166"/>
                    <a:pt x="14315" y="4107"/>
                  </a:cubicBezTo>
                  <a:cubicBezTo>
                    <a:pt x="13965" y="3970"/>
                    <a:pt x="13542" y="3860"/>
                    <a:pt x="13087" y="3860"/>
                  </a:cubicBezTo>
                  <a:cubicBezTo>
                    <a:pt x="12702" y="3860"/>
                    <a:pt x="12294" y="3938"/>
                    <a:pt x="11888" y="4146"/>
                  </a:cubicBezTo>
                  <a:cubicBezTo>
                    <a:pt x="11962" y="2997"/>
                    <a:pt x="11445" y="1883"/>
                    <a:pt x="10338" y="1883"/>
                  </a:cubicBezTo>
                  <a:cubicBezTo>
                    <a:pt x="9984" y="1883"/>
                    <a:pt x="9568" y="1998"/>
                    <a:pt x="9092" y="2262"/>
                  </a:cubicBezTo>
                  <a:cubicBezTo>
                    <a:pt x="9382" y="725"/>
                    <a:pt x="8535" y="185"/>
                    <a:pt x="7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9" name="Google Shape;2529;p46"/>
            <p:cNvSpPr/>
            <p:nvPr/>
          </p:nvSpPr>
          <p:spPr>
            <a:xfrm>
              <a:off x="5646725" y="2577112"/>
              <a:ext cx="2105230" cy="2031066"/>
            </a:xfrm>
            <a:custGeom>
              <a:avLst/>
              <a:gdLst/>
              <a:ahLst/>
              <a:cxnLst/>
              <a:rect l="l" t="t" r="r" b="b"/>
              <a:pathLst>
                <a:path w="71249" h="68739" extrusionOk="0">
                  <a:moveTo>
                    <a:pt x="48810" y="0"/>
                  </a:moveTo>
                  <a:lnTo>
                    <a:pt x="15021" y="5488"/>
                  </a:lnTo>
                  <a:cubicBezTo>
                    <a:pt x="0" y="33560"/>
                    <a:pt x="3313" y="53681"/>
                    <a:pt x="6486" y="62971"/>
                  </a:cubicBezTo>
                  <a:cubicBezTo>
                    <a:pt x="7670" y="66436"/>
                    <a:pt x="10958" y="68739"/>
                    <a:pt x="14620" y="68739"/>
                  </a:cubicBezTo>
                  <a:lnTo>
                    <a:pt x="60592" y="68739"/>
                  </a:lnTo>
                  <a:cubicBezTo>
                    <a:pt x="64774" y="68739"/>
                    <a:pt x="68297" y="65600"/>
                    <a:pt x="68774" y="61445"/>
                  </a:cubicBezTo>
                  <a:cubicBezTo>
                    <a:pt x="71248" y="39906"/>
                    <a:pt x="53349" y="26038"/>
                    <a:pt x="53349" y="26038"/>
                  </a:cubicBezTo>
                  <a:cubicBezTo>
                    <a:pt x="52300" y="22300"/>
                    <a:pt x="50955" y="19093"/>
                    <a:pt x="49794" y="16697"/>
                  </a:cubicBezTo>
                  <a:cubicBezTo>
                    <a:pt x="48184" y="13372"/>
                    <a:pt x="47542" y="9663"/>
                    <a:pt x="48023" y="6001"/>
                  </a:cubicBezTo>
                  <a:lnTo>
                    <a:pt x="488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0" name="Google Shape;2530;p46"/>
            <p:cNvSpPr/>
            <p:nvPr/>
          </p:nvSpPr>
          <p:spPr>
            <a:xfrm>
              <a:off x="6803273" y="3146003"/>
              <a:ext cx="799674" cy="877856"/>
            </a:xfrm>
            <a:custGeom>
              <a:avLst/>
              <a:gdLst/>
              <a:ahLst/>
              <a:cxnLst/>
              <a:rect l="l" t="t" r="r" b="b"/>
              <a:pathLst>
                <a:path w="27064" h="29710" extrusionOk="0">
                  <a:moveTo>
                    <a:pt x="11813" y="1"/>
                  </a:moveTo>
                  <a:cubicBezTo>
                    <a:pt x="9913" y="1164"/>
                    <a:pt x="3039" y="5471"/>
                    <a:pt x="1597" y="12515"/>
                  </a:cubicBezTo>
                  <a:cubicBezTo>
                    <a:pt x="0" y="20313"/>
                    <a:pt x="1669" y="26781"/>
                    <a:pt x="10855" y="29273"/>
                  </a:cubicBezTo>
                  <a:cubicBezTo>
                    <a:pt x="11974" y="29576"/>
                    <a:pt x="13084" y="29709"/>
                    <a:pt x="14171" y="29709"/>
                  </a:cubicBezTo>
                  <a:cubicBezTo>
                    <a:pt x="19699" y="29709"/>
                    <a:pt x="24634" y="26264"/>
                    <a:pt x="27064" y="24231"/>
                  </a:cubicBezTo>
                  <a:cubicBezTo>
                    <a:pt x="22561" y="13263"/>
                    <a:pt x="14208" y="6785"/>
                    <a:pt x="14208" y="6785"/>
                  </a:cubicBezTo>
                  <a:cubicBezTo>
                    <a:pt x="13496" y="4247"/>
                    <a:pt x="12648" y="1962"/>
                    <a:pt x="1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1" name="Google Shape;2531;p46"/>
            <p:cNvSpPr/>
            <p:nvPr/>
          </p:nvSpPr>
          <p:spPr>
            <a:xfrm>
              <a:off x="6094588" y="2621848"/>
              <a:ext cx="1008870" cy="476394"/>
            </a:xfrm>
            <a:custGeom>
              <a:avLst/>
              <a:gdLst/>
              <a:ahLst/>
              <a:cxnLst/>
              <a:rect l="l" t="t" r="r" b="b"/>
              <a:pathLst>
                <a:path w="34144" h="16123" extrusionOk="0">
                  <a:moveTo>
                    <a:pt x="24325" y="0"/>
                  </a:moveTo>
                  <a:lnTo>
                    <a:pt x="12828" y="1869"/>
                  </a:lnTo>
                  <a:lnTo>
                    <a:pt x="1" y="5308"/>
                  </a:lnTo>
                  <a:cubicBezTo>
                    <a:pt x="1" y="5308"/>
                    <a:pt x="6850" y="16122"/>
                    <a:pt x="22063" y="16122"/>
                  </a:cubicBezTo>
                  <a:cubicBezTo>
                    <a:pt x="25625" y="16122"/>
                    <a:pt x="29646" y="15529"/>
                    <a:pt x="34144" y="14066"/>
                  </a:cubicBezTo>
                  <a:cubicBezTo>
                    <a:pt x="32902" y="11038"/>
                    <a:pt x="32437" y="7744"/>
                    <a:pt x="32865" y="4487"/>
                  </a:cubicBezTo>
                  <a:lnTo>
                    <a:pt x="33246" y="1580"/>
                  </a:lnTo>
                  <a:cubicBezTo>
                    <a:pt x="29959" y="844"/>
                    <a:pt x="26639" y="321"/>
                    <a:pt x="24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2" name="Google Shape;2532;p46"/>
            <p:cNvSpPr/>
            <p:nvPr/>
          </p:nvSpPr>
          <p:spPr>
            <a:xfrm>
              <a:off x="6146711" y="3119232"/>
              <a:ext cx="118101" cy="1488958"/>
            </a:xfrm>
            <a:custGeom>
              <a:avLst/>
              <a:gdLst/>
              <a:ahLst/>
              <a:cxnLst/>
              <a:rect l="l" t="t" r="r" b="b"/>
              <a:pathLst>
                <a:path w="3997" h="50392" fill="none" extrusionOk="0">
                  <a:moveTo>
                    <a:pt x="0" y="1"/>
                  </a:moveTo>
                  <a:cubicBezTo>
                    <a:pt x="0" y="1"/>
                    <a:pt x="3996" y="7611"/>
                    <a:pt x="3611" y="16023"/>
                  </a:cubicBezTo>
                  <a:cubicBezTo>
                    <a:pt x="3226" y="24434"/>
                    <a:pt x="2694" y="45120"/>
                    <a:pt x="2694" y="45120"/>
                  </a:cubicBezTo>
                  <a:lnTo>
                    <a:pt x="3611" y="50392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3" name="Google Shape;2533;p46"/>
            <p:cNvSpPr/>
            <p:nvPr/>
          </p:nvSpPr>
          <p:spPr>
            <a:xfrm>
              <a:off x="6358602" y="3184445"/>
              <a:ext cx="301384" cy="1423746"/>
            </a:xfrm>
            <a:custGeom>
              <a:avLst/>
              <a:gdLst/>
              <a:ahLst/>
              <a:cxnLst/>
              <a:rect l="l" t="t" r="r" b="b"/>
              <a:pathLst>
                <a:path w="10200" h="48185" fill="none" extrusionOk="0">
                  <a:moveTo>
                    <a:pt x="10199" y="1"/>
                  </a:moveTo>
                  <a:cubicBezTo>
                    <a:pt x="10199" y="1"/>
                    <a:pt x="7491" y="5581"/>
                    <a:pt x="5430" y="20783"/>
                  </a:cubicBezTo>
                  <a:cubicBezTo>
                    <a:pt x="3368" y="35986"/>
                    <a:pt x="2309" y="43009"/>
                    <a:pt x="2309" y="43009"/>
                  </a:cubicBezTo>
                  <a:cubicBezTo>
                    <a:pt x="2309" y="43009"/>
                    <a:pt x="808" y="44662"/>
                    <a:pt x="1" y="48185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4" name="Google Shape;2534;p46"/>
            <p:cNvSpPr/>
            <p:nvPr/>
          </p:nvSpPr>
          <p:spPr>
            <a:xfrm>
              <a:off x="6745034" y="3592654"/>
              <a:ext cx="329455" cy="1015548"/>
            </a:xfrm>
            <a:custGeom>
              <a:avLst/>
              <a:gdLst/>
              <a:ahLst/>
              <a:cxnLst/>
              <a:rect l="l" t="t" r="r" b="b"/>
              <a:pathLst>
                <a:path w="11150" h="34370" fill="none" extrusionOk="0">
                  <a:moveTo>
                    <a:pt x="11150" y="1"/>
                  </a:moveTo>
                  <a:lnTo>
                    <a:pt x="1" y="34370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5" name="Google Shape;2535;p46"/>
            <p:cNvSpPr/>
            <p:nvPr/>
          </p:nvSpPr>
          <p:spPr>
            <a:xfrm>
              <a:off x="6944632" y="3785781"/>
              <a:ext cx="358736" cy="207158"/>
            </a:xfrm>
            <a:custGeom>
              <a:avLst/>
              <a:gdLst/>
              <a:ahLst/>
              <a:cxnLst/>
              <a:rect l="l" t="t" r="r" b="b"/>
              <a:pathLst>
                <a:path w="12141" h="7011" fill="none" extrusionOk="0">
                  <a:moveTo>
                    <a:pt x="12141" y="319"/>
                  </a:moveTo>
                  <a:cubicBezTo>
                    <a:pt x="12141" y="319"/>
                    <a:pt x="3167" y="1"/>
                    <a:pt x="1" y="701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6" name="Google Shape;2536;p46"/>
            <p:cNvSpPr/>
            <p:nvPr/>
          </p:nvSpPr>
          <p:spPr>
            <a:xfrm>
              <a:off x="5837193" y="1871057"/>
              <a:ext cx="1408293" cy="1091041"/>
            </a:xfrm>
            <a:custGeom>
              <a:avLst/>
              <a:gdLst/>
              <a:ahLst/>
              <a:cxnLst/>
              <a:rect l="l" t="t" r="r" b="b"/>
              <a:pathLst>
                <a:path w="47662" h="36925" extrusionOk="0">
                  <a:moveTo>
                    <a:pt x="20610" y="1"/>
                  </a:moveTo>
                  <a:cubicBezTo>
                    <a:pt x="12037" y="1"/>
                    <a:pt x="9320" y="5934"/>
                    <a:pt x="5312" y="11917"/>
                  </a:cubicBezTo>
                  <a:cubicBezTo>
                    <a:pt x="0" y="19846"/>
                    <a:pt x="3257" y="30793"/>
                    <a:pt x="16954" y="34778"/>
                  </a:cubicBezTo>
                  <a:cubicBezTo>
                    <a:pt x="22144" y="36288"/>
                    <a:pt x="26312" y="36924"/>
                    <a:pt x="29670" y="36924"/>
                  </a:cubicBezTo>
                  <a:cubicBezTo>
                    <a:pt x="40218" y="36924"/>
                    <a:pt x="42768" y="30647"/>
                    <a:pt x="43897" y="25479"/>
                  </a:cubicBezTo>
                  <a:cubicBezTo>
                    <a:pt x="45587" y="17735"/>
                    <a:pt x="47661" y="7755"/>
                    <a:pt x="31122" y="2100"/>
                  </a:cubicBezTo>
                  <a:cubicBezTo>
                    <a:pt x="26829" y="632"/>
                    <a:pt x="23408" y="1"/>
                    <a:pt x="20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7" name="Google Shape;2537;p46"/>
            <p:cNvSpPr/>
            <p:nvPr/>
          </p:nvSpPr>
          <p:spPr>
            <a:xfrm>
              <a:off x="6385254" y="2375357"/>
              <a:ext cx="291516" cy="280258"/>
            </a:xfrm>
            <a:custGeom>
              <a:avLst/>
              <a:gdLst/>
              <a:ahLst/>
              <a:cxnLst/>
              <a:rect l="l" t="t" r="r" b="b"/>
              <a:pathLst>
                <a:path w="9866" h="9485" extrusionOk="0">
                  <a:moveTo>
                    <a:pt x="5784" y="0"/>
                  </a:moveTo>
                  <a:lnTo>
                    <a:pt x="2352" y="195"/>
                  </a:lnTo>
                  <a:cubicBezTo>
                    <a:pt x="1020" y="271"/>
                    <a:pt x="0" y="1388"/>
                    <a:pt x="24" y="2722"/>
                  </a:cubicBezTo>
                  <a:cubicBezTo>
                    <a:pt x="70" y="5148"/>
                    <a:pt x="572" y="8641"/>
                    <a:pt x="2995" y="9363"/>
                  </a:cubicBezTo>
                  <a:cubicBezTo>
                    <a:pt x="3274" y="9446"/>
                    <a:pt x="3551" y="9485"/>
                    <a:pt x="3825" y="9485"/>
                  </a:cubicBezTo>
                  <a:cubicBezTo>
                    <a:pt x="5941" y="9485"/>
                    <a:pt x="7905" y="7204"/>
                    <a:pt x="9115" y="5429"/>
                  </a:cubicBezTo>
                  <a:cubicBezTo>
                    <a:pt x="9865" y="4327"/>
                    <a:pt x="9623" y="2832"/>
                    <a:pt x="8550" y="2041"/>
                  </a:cubicBezTo>
                  <a:lnTo>
                    <a:pt x="57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8" name="Google Shape;2538;p46"/>
            <p:cNvSpPr/>
            <p:nvPr/>
          </p:nvSpPr>
          <p:spPr>
            <a:xfrm>
              <a:off x="6482409" y="2345897"/>
              <a:ext cx="144546" cy="100521"/>
            </a:xfrm>
            <a:custGeom>
              <a:avLst/>
              <a:gdLst/>
              <a:ahLst/>
              <a:cxnLst/>
              <a:rect l="l" t="t" r="r" b="b"/>
              <a:pathLst>
                <a:path w="4892" h="3402" extrusionOk="0">
                  <a:moveTo>
                    <a:pt x="870" y="0"/>
                  </a:moveTo>
                  <a:cubicBezTo>
                    <a:pt x="369" y="0"/>
                    <a:pt x="1" y="552"/>
                    <a:pt x="267" y="1034"/>
                  </a:cubicBezTo>
                  <a:lnTo>
                    <a:pt x="1378" y="3042"/>
                  </a:lnTo>
                  <a:cubicBezTo>
                    <a:pt x="1505" y="3271"/>
                    <a:pt x="1743" y="3401"/>
                    <a:pt x="1988" y="3401"/>
                  </a:cubicBezTo>
                  <a:cubicBezTo>
                    <a:pt x="2098" y="3401"/>
                    <a:pt x="2209" y="3375"/>
                    <a:pt x="2313" y="3321"/>
                  </a:cubicBezTo>
                  <a:lnTo>
                    <a:pt x="4340" y="2247"/>
                  </a:lnTo>
                  <a:cubicBezTo>
                    <a:pt x="4891" y="1955"/>
                    <a:pt x="4810" y="1143"/>
                    <a:pt x="4213" y="965"/>
                  </a:cubicBezTo>
                  <a:lnTo>
                    <a:pt x="1075" y="31"/>
                  </a:lnTo>
                  <a:cubicBezTo>
                    <a:pt x="1005" y="10"/>
                    <a:pt x="936" y="0"/>
                    <a:pt x="870" y="0"/>
                  </a:cubicBezTo>
                  <a:close/>
                </a:path>
              </a:pathLst>
            </a:custGeom>
            <a:solidFill>
              <a:srgbClr val="3F2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9" name="Google Shape;2539;p46"/>
            <p:cNvSpPr/>
            <p:nvPr/>
          </p:nvSpPr>
          <p:spPr>
            <a:xfrm>
              <a:off x="6357331" y="2377395"/>
              <a:ext cx="198234" cy="123184"/>
            </a:xfrm>
            <a:custGeom>
              <a:avLst/>
              <a:gdLst/>
              <a:ahLst/>
              <a:cxnLst/>
              <a:rect l="l" t="t" r="r" b="b"/>
              <a:pathLst>
                <a:path w="6709" h="4169" fill="none" extrusionOk="0">
                  <a:moveTo>
                    <a:pt x="6708" y="0"/>
                  </a:moveTo>
                  <a:lnTo>
                    <a:pt x="6075" y="2126"/>
                  </a:lnTo>
                  <a:cubicBezTo>
                    <a:pt x="5702" y="3377"/>
                    <a:pt x="4453" y="4168"/>
                    <a:pt x="3169" y="3932"/>
                  </a:cubicBezTo>
                  <a:cubicBezTo>
                    <a:pt x="2062" y="3729"/>
                    <a:pt x="809" y="3190"/>
                    <a:pt x="0" y="1888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0" name="Google Shape;2540;p46"/>
            <p:cNvSpPr/>
            <p:nvPr/>
          </p:nvSpPr>
          <p:spPr>
            <a:xfrm>
              <a:off x="6525786" y="2377395"/>
              <a:ext cx="165171" cy="174242"/>
            </a:xfrm>
            <a:custGeom>
              <a:avLst/>
              <a:gdLst/>
              <a:ahLst/>
              <a:cxnLst/>
              <a:rect l="l" t="t" r="r" b="b"/>
              <a:pathLst>
                <a:path w="5590" h="5897" fill="none" extrusionOk="0">
                  <a:moveTo>
                    <a:pt x="1007" y="0"/>
                  </a:moveTo>
                  <a:lnTo>
                    <a:pt x="374" y="2126"/>
                  </a:lnTo>
                  <a:cubicBezTo>
                    <a:pt x="1" y="3377"/>
                    <a:pt x="615" y="4723"/>
                    <a:pt x="1817" y="5227"/>
                  </a:cubicBezTo>
                  <a:cubicBezTo>
                    <a:pt x="2855" y="5663"/>
                    <a:pt x="4199" y="5897"/>
                    <a:pt x="5589" y="525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1" name="Google Shape;2541;p46"/>
            <p:cNvSpPr/>
            <p:nvPr/>
          </p:nvSpPr>
          <p:spPr>
            <a:xfrm>
              <a:off x="6934852" y="2589315"/>
              <a:ext cx="178585" cy="113108"/>
            </a:xfrm>
            <a:custGeom>
              <a:avLst/>
              <a:gdLst/>
              <a:ahLst/>
              <a:cxnLst/>
              <a:rect l="l" t="t" r="r" b="b"/>
              <a:pathLst>
                <a:path w="6044" h="3828" fill="none" extrusionOk="0">
                  <a:moveTo>
                    <a:pt x="1" y="0"/>
                  </a:moveTo>
                  <a:lnTo>
                    <a:pt x="6044" y="3828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2" name="Google Shape;2542;p46"/>
            <p:cNvSpPr/>
            <p:nvPr/>
          </p:nvSpPr>
          <p:spPr>
            <a:xfrm>
              <a:off x="6873125" y="2680146"/>
              <a:ext cx="164698" cy="159675"/>
            </a:xfrm>
            <a:custGeom>
              <a:avLst/>
              <a:gdLst/>
              <a:ahLst/>
              <a:cxnLst/>
              <a:rect l="l" t="t" r="r" b="b"/>
              <a:pathLst>
                <a:path w="5574" h="5404" fill="none" extrusionOk="0">
                  <a:moveTo>
                    <a:pt x="0" y="0"/>
                  </a:moveTo>
                  <a:lnTo>
                    <a:pt x="5573" y="540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3" name="Google Shape;2543;p46"/>
            <p:cNvSpPr/>
            <p:nvPr/>
          </p:nvSpPr>
          <p:spPr>
            <a:xfrm>
              <a:off x="6796477" y="2748137"/>
              <a:ext cx="107967" cy="183313"/>
            </a:xfrm>
            <a:custGeom>
              <a:avLst/>
              <a:gdLst/>
              <a:ahLst/>
              <a:cxnLst/>
              <a:rect l="l" t="t" r="r" b="b"/>
              <a:pathLst>
                <a:path w="3654" h="6204" fill="none" extrusionOk="0">
                  <a:moveTo>
                    <a:pt x="0" y="1"/>
                  </a:moveTo>
                  <a:lnTo>
                    <a:pt x="3653" y="6203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4" name="Google Shape;2544;p46"/>
            <p:cNvSpPr/>
            <p:nvPr/>
          </p:nvSpPr>
          <p:spPr>
            <a:xfrm>
              <a:off x="5935411" y="2351541"/>
              <a:ext cx="211324" cy="3043"/>
            </a:xfrm>
            <a:custGeom>
              <a:avLst/>
              <a:gdLst/>
              <a:ahLst/>
              <a:cxnLst/>
              <a:rect l="l" t="t" r="r" b="b"/>
              <a:pathLst>
                <a:path w="7152" h="103" fill="none" extrusionOk="0">
                  <a:moveTo>
                    <a:pt x="7151" y="10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5" name="Google Shape;2545;p46"/>
            <p:cNvSpPr/>
            <p:nvPr/>
          </p:nvSpPr>
          <p:spPr>
            <a:xfrm>
              <a:off x="5923503" y="2464385"/>
              <a:ext cx="225241" cy="43583"/>
            </a:xfrm>
            <a:custGeom>
              <a:avLst/>
              <a:gdLst/>
              <a:ahLst/>
              <a:cxnLst/>
              <a:rect l="l" t="t" r="r" b="b"/>
              <a:pathLst>
                <a:path w="7623" h="1475" fill="none" extrusionOk="0">
                  <a:moveTo>
                    <a:pt x="7622" y="1"/>
                  </a:moveTo>
                  <a:lnTo>
                    <a:pt x="1" y="1475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6" name="Google Shape;2546;p46"/>
            <p:cNvSpPr/>
            <p:nvPr/>
          </p:nvSpPr>
          <p:spPr>
            <a:xfrm>
              <a:off x="5985052" y="2563253"/>
              <a:ext cx="190670" cy="94404"/>
            </a:xfrm>
            <a:custGeom>
              <a:avLst/>
              <a:gdLst/>
              <a:ahLst/>
              <a:cxnLst/>
              <a:rect l="l" t="t" r="r" b="b"/>
              <a:pathLst>
                <a:path w="6453" h="3195" fill="none" extrusionOk="0">
                  <a:moveTo>
                    <a:pt x="6452" y="0"/>
                  </a:moveTo>
                  <a:lnTo>
                    <a:pt x="0" y="319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7" name="Google Shape;2547;p46"/>
            <p:cNvSpPr/>
            <p:nvPr/>
          </p:nvSpPr>
          <p:spPr>
            <a:xfrm>
              <a:off x="6941736" y="1802299"/>
              <a:ext cx="317488" cy="603567"/>
            </a:xfrm>
            <a:custGeom>
              <a:avLst/>
              <a:gdLst/>
              <a:ahLst/>
              <a:cxnLst/>
              <a:rect l="l" t="t" r="r" b="b"/>
              <a:pathLst>
                <a:path w="10745" h="20427" extrusionOk="0">
                  <a:moveTo>
                    <a:pt x="9409" y="1"/>
                  </a:moveTo>
                  <a:cubicBezTo>
                    <a:pt x="9082" y="1"/>
                    <a:pt x="8762" y="120"/>
                    <a:pt x="8542" y="393"/>
                  </a:cubicBezTo>
                  <a:lnTo>
                    <a:pt x="0" y="10965"/>
                  </a:lnTo>
                  <a:lnTo>
                    <a:pt x="7625" y="20426"/>
                  </a:lnTo>
                  <a:cubicBezTo>
                    <a:pt x="9673" y="15120"/>
                    <a:pt x="10433" y="6162"/>
                    <a:pt x="10706" y="1169"/>
                  </a:cubicBezTo>
                  <a:cubicBezTo>
                    <a:pt x="10744" y="479"/>
                    <a:pt x="10063" y="1"/>
                    <a:pt x="9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8" name="Google Shape;2548;p46"/>
            <p:cNvSpPr/>
            <p:nvPr/>
          </p:nvSpPr>
          <p:spPr>
            <a:xfrm>
              <a:off x="6094588" y="1545525"/>
              <a:ext cx="341569" cy="540956"/>
            </a:xfrm>
            <a:custGeom>
              <a:avLst/>
              <a:gdLst/>
              <a:ahLst/>
              <a:cxnLst/>
              <a:rect l="l" t="t" r="r" b="b"/>
              <a:pathLst>
                <a:path w="11560" h="18308" extrusionOk="0">
                  <a:moveTo>
                    <a:pt x="8898" y="1"/>
                  </a:moveTo>
                  <a:cubicBezTo>
                    <a:pt x="8521" y="1"/>
                    <a:pt x="8158" y="156"/>
                    <a:pt x="7958" y="502"/>
                  </a:cubicBezTo>
                  <a:cubicBezTo>
                    <a:pt x="5456" y="4830"/>
                    <a:pt x="1190" y="12744"/>
                    <a:pt x="1" y="18307"/>
                  </a:cubicBezTo>
                  <a:lnTo>
                    <a:pt x="11559" y="14560"/>
                  </a:lnTo>
                  <a:lnTo>
                    <a:pt x="10194" y="1035"/>
                  </a:lnTo>
                  <a:cubicBezTo>
                    <a:pt x="10130" y="394"/>
                    <a:pt x="9497" y="1"/>
                    <a:pt x="8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9" name="Google Shape;2549;p46"/>
            <p:cNvSpPr/>
            <p:nvPr/>
          </p:nvSpPr>
          <p:spPr>
            <a:xfrm>
              <a:off x="6615790" y="1906190"/>
              <a:ext cx="175660" cy="224886"/>
            </a:xfrm>
            <a:custGeom>
              <a:avLst/>
              <a:gdLst/>
              <a:ahLst/>
              <a:cxnLst/>
              <a:rect l="l" t="t" r="r" b="b"/>
              <a:pathLst>
                <a:path w="5945" h="7611" extrusionOk="0">
                  <a:moveTo>
                    <a:pt x="1835" y="0"/>
                  </a:moveTo>
                  <a:cubicBezTo>
                    <a:pt x="1119" y="2516"/>
                    <a:pt x="1" y="7221"/>
                    <a:pt x="1550" y="7589"/>
                  </a:cubicBezTo>
                  <a:cubicBezTo>
                    <a:pt x="1612" y="7603"/>
                    <a:pt x="1674" y="7611"/>
                    <a:pt x="1737" y="7611"/>
                  </a:cubicBezTo>
                  <a:cubicBezTo>
                    <a:pt x="3223" y="7611"/>
                    <a:pt x="5021" y="3652"/>
                    <a:pt x="5944" y="1335"/>
                  </a:cubicBezTo>
                  <a:cubicBezTo>
                    <a:pt x="5562" y="1192"/>
                    <a:pt x="5178" y="1049"/>
                    <a:pt x="4772" y="911"/>
                  </a:cubicBezTo>
                  <a:cubicBezTo>
                    <a:pt x="3742" y="559"/>
                    <a:pt x="2768" y="258"/>
                    <a:pt x="18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0" name="Google Shape;2550;p46"/>
            <p:cNvSpPr/>
            <p:nvPr/>
          </p:nvSpPr>
          <p:spPr>
            <a:xfrm>
              <a:off x="6474076" y="1871767"/>
              <a:ext cx="124277" cy="230855"/>
            </a:xfrm>
            <a:custGeom>
              <a:avLst/>
              <a:gdLst/>
              <a:ahLst/>
              <a:cxnLst/>
              <a:rect l="l" t="t" r="r" b="b"/>
              <a:pathLst>
                <a:path w="4206" h="7813" extrusionOk="0">
                  <a:moveTo>
                    <a:pt x="0" y="0"/>
                  </a:moveTo>
                  <a:lnTo>
                    <a:pt x="0" y="0"/>
                  </a:lnTo>
                  <a:cubicBezTo>
                    <a:pt x="135" y="2547"/>
                    <a:pt x="584" y="7447"/>
                    <a:pt x="2069" y="7796"/>
                  </a:cubicBezTo>
                  <a:cubicBezTo>
                    <a:pt x="2118" y="7807"/>
                    <a:pt x="2166" y="7813"/>
                    <a:pt x="2212" y="7813"/>
                  </a:cubicBezTo>
                  <a:cubicBezTo>
                    <a:pt x="3552" y="7813"/>
                    <a:pt x="4038" y="3216"/>
                    <a:pt x="4206" y="576"/>
                  </a:cubicBezTo>
                  <a:cubicBezTo>
                    <a:pt x="2672" y="252"/>
                    <a:pt x="1270" y="6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1" name="Google Shape;2551;p46"/>
            <p:cNvSpPr/>
            <p:nvPr/>
          </p:nvSpPr>
          <p:spPr>
            <a:xfrm>
              <a:off x="6760280" y="1969276"/>
              <a:ext cx="196905" cy="214278"/>
            </a:xfrm>
            <a:custGeom>
              <a:avLst/>
              <a:gdLst/>
              <a:ahLst/>
              <a:cxnLst/>
              <a:rect l="l" t="t" r="r" b="b"/>
              <a:pathLst>
                <a:path w="6664" h="7252" extrusionOk="0">
                  <a:moveTo>
                    <a:pt x="3019" y="1"/>
                  </a:moveTo>
                  <a:cubicBezTo>
                    <a:pt x="1919" y="2110"/>
                    <a:pt x="0" y="6206"/>
                    <a:pt x="1183" y="7118"/>
                  </a:cubicBezTo>
                  <a:cubicBezTo>
                    <a:pt x="1301" y="7209"/>
                    <a:pt x="1436" y="7251"/>
                    <a:pt x="1585" y="7251"/>
                  </a:cubicBezTo>
                  <a:cubicBezTo>
                    <a:pt x="2913" y="7251"/>
                    <a:pt x="5347" y="3899"/>
                    <a:pt x="6663" y="1927"/>
                  </a:cubicBezTo>
                  <a:cubicBezTo>
                    <a:pt x="5601" y="1252"/>
                    <a:pt x="4394" y="608"/>
                    <a:pt x="30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2" name="Google Shape;2552;p46"/>
            <p:cNvSpPr/>
            <p:nvPr/>
          </p:nvSpPr>
          <p:spPr>
            <a:xfrm>
              <a:off x="6304440" y="2117489"/>
              <a:ext cx="227693" cy="197023"/>
            </a:xfrm>
            <a:custGeom>
              <a:avLst/>
              <a:gdLst/>
              <a:ahLst/>
              <a:cxnLst/>
              <a:rect l="l" t="t" r="r" b="b"/>
              <a:pathLst>
                <a:path w="7706" h="6668" extrusionOk="0">
                  <a:moveTo>
                    <a:pt x="4001" y="1"/>
                  </a:moveTo>
                  <a:cubicBezTo>
                    <a:pt x="2314" y="1"/>
                    <a:pt x="501" y="1232"/>
                    <a:pt x="92" y="1465"/>
                  </a:cubicBezTo>
                  <a:cubicBezTo>
                    <a:pt x="92" y="1465"/>
                    <a:pt x="0" y="4554"/>
                    <a:pt x="1933" y="6032"/>
                  </a:cubicBezTo>
                  <a:cubicBezTo>
                    <a:pt x="2517" y="6480"/>
                    <a:pt x="3190" y="6668"/>
                    <a:pt x="3871" y="6668"/>
                  </a:cubicBezTo>
                  <a:cubicBezTo>
                    <a:pt x="5444" y="6668"/>
                    <a:pt x="7057" y="5665"/>
                    <a:pt x="7706" y="4535"/>
                  </a:cubicBezTo>
                  <a:cubicBezTo>
                    <a:pt x="7706" y="4535"/>
                    <a:pt x="7439" y="1780"/>
                    <a:pt x="5526" y="447"/>
                  </a:cubicBezTo>
                  <a:cubicBezTo>
                    <a:pt x="5063" y="126"/>
                    <a:pt x="4539" y="1"/>
                    <a:pt x="4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3" name="Google Shape;2553;p46"/>
            <p:cNvSpPr/>
            <p:nvPr/>
          </p:nvSpPr>
          <p:spPr>
            <a:xfrm>
              <a:off x="6335524" y="2138941"/>
              <a:ext cx="179265" cy="160384"/>
            </a:xfrm>
            <a:custGeom>
              <a:avLst/>
              <a:gdLst/>
              <a:ahLst/>
              <a:cxnLst/>
              <a:rect l="l" t="t" r="r" b="b"/>
              <a:pathLst>
                <a:path w="6067" h="5428" extrusionOk="0">
                  <a:moveTo>
                    <a:pt x="3034" y="0"/>
                  </a:moveTo>
                  <a:cubicBezTo>
                    <a:pt x="1882" y="0"/>
                    <a:pt x="814" y="743"/>
                    <a:pt x="450" y="1902"/>
                  </a:cubicBezTo>
                  <a:cubicBezTo>
                    <a:pt x="1" y="3331"/>
                    <a:pt x="793" y="4853"/>
                    <a:pt x="2220" y="5302"/>
                  </a:cubicBezTo>
                  <a:cubicBezTo>
                    <a:pt x="2490" y="5387"/>
                    <a:pt x="2763" y="5427"/>
                    <a:pt x="3032" y="5427"/>
                  </a:cubicBezTo>
                  <a:cubicBezTo>
                    <a:pt x="4184" y="5427"/>
                    <a:pt x="5253" y="4685"/>
                    <a:pt x="5617" y="3526"/>
                  </a:cubicBezTo>
                  <a:cubicBezTo>
                    <a:pt x="6066" y="2097"/>
                    <a:pt x="5273" y="574"/>
                    <a:pt x="3846" y="126"/>
                  </a:cubicBezTo>
                  <a:cubicBezTo>
                    <a:pt x="3576" y="41"/>
                    <a:pt x="3303" y="0"/>
                    <a:pt x="3034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4" name="Google Shape;2554;p46"/>
            <p:cNvSpPr/>
            <p:nvPr/>
          </p:nvSpPr>
          <p:spPr>
            <a:xfrm>
              <a:off x="6373051" y="2165653"/>
              <a:ext cx="56968" cy="52772"/>
            </a:xfrm>
            <a:custGeom>
              <a:avLst/>
              <a:gdLst/>
              <a:ahLst/>
              <a:cxnLst/>
              <a:rect l="l" t="t" r="r" b="b"/>
              <a:pathLst>
                <a:path w="1928" h="1786" extrusionOk="0">
                  <a:moveTo>
                    <a:pt x="986" y="0"/>
                  </a:moveTo>
                  <a:cubicBezTo>
                    <a:pt x="617" y="0"/>
                    <a:pt x="270" y="250"/>
                    <a:pt x="148" y="637"/>
                  </a:cubicBezTo>
                  <a:cubicBezTo>
                    <a:pt x="0" y="1108"/>
                    <a:pt x="245" y="1606"/>
                    <a:pt x="695" y="1747"/>
                  </a:cubicBezTo>
                  <a:cubicBezTo>
                    <a:pt x="777" y="1773"/>
                    <a:pt x="859" y="1785"/>
                    <a:pt x="940" y="1785"/>
                  </a:cubicBezTo>
                  <a:cubicBezTo>
                    <a:pt x="1309" y="1785"/>
                    <a:pt x="1657" y="1535"/>
                    <a:pt x="1778" y="1149"/>
                  </a:cubicBezTo>
                  <a:cubicBezTo>
                    <a:pt x="1927" y="677"/>
                    <a:pt x="1682" y="180"/>
                    <a:pt x="1232" y="38"/>
                  </a:cubicBezTo>
                  <a:cubicBezTo>
                    <a:pt x="1150" y="13"/>
                    <a:pt x="1067" y="0"/>
                    <a:pt x="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5" name="Google Shape;2555;p46"/>
            <p:cNvSpPr/>
            <p:nvPr/>
          </p:nvSpPr>
          <p:spPr>
            <a:xfrm>
              <a:off x="6660378" y="2225931"/>
              <a:ext cx="244417" cy="196195"/>
            </a:xfrm>
            <a:custGeom>
              <a:avLst/>
              <a:gdLst/>
              <a:ahLst/>
              <a:cxnLst/>
              <a:rect l="l" t="t" r="r" b="b"/>
              <a:pathLst>
                <a:path w="8272" h="6640" extrusionOk="0">
                  <a:moveTo>
                    <a:pt x="4395" y="1"/>
                  </a:moveTo>
                  <a:cubicBezTo>
                    <a:pt x="2065" y="1"/>
                    <a:pt x="161" y="2183"/>
                    <a:pt x="161" y="2183"/>
                  </a:cubicBezTo>
                  <a:cubicBezTo>
                    <a:pt x="0" y="4007"/>
                    <a:pt x="1651" y="6640"/>
                    <a:pt x="4010" y="6640"/>
                  </a:cubicBezTo>
                  <a:cubicBezTo>
                    <a:pt x="4056" y="6640"/>
                    <a:pt x="4102" y="6639"/>
                    <a:pt x="4148" y="6637"/>
                  </a:cubicBezTo>
                  <a:cubicBezTo>
                    <a:pt x="6580" y="6530"/>
                    <a:pt x="8271" y="3943"/>
                    <a:pt x="8271" y="3943"/>
                  </a:cubicBezTo>
                  <a:cubicBezTo>
                    <a:pt x="8006" y="3383"/>
                    <a:pt x="6729" y="3"/>
                    <a:pt x="4399" y="1"/>
                  </a:cubicBezTo>
                  <a:cubicBezTo>
                    <a:pt x="4398" y="1"/>
                    <a:pt x="4396" y="1"/>
                    <a:pt x="4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6" name="Google Shape;2556;p46"/>
            <p:cNvSpPr/>
            <p:nvPr/>
          </p:nvSpPr>
          <p:spPr>
            <a:xfrm>
              <a:off x="6685198" y="2251993"/>
              <a:ext cx="179265" cy="160354"/>
            </a:xfrm>
            <a:custGeom>
              <a:avLst/>
              <a:gdLst/>
              <a:ahLst/>
              <a:cxnLst/>
              <a:rect l="l" t="t" r="r" b="b"/>
              <a:pathLst>
                <a:path w="6067" h="5427" extrusionOk="0">
                  <a:moveTo>
                    <a:pt x="3036" y="0"/>
                  </a:moveTo>
                  <a:cubicBezTo>
                    <a:pt x="1884" y="0"/>
                    <a:pt x="814" y="743"/>
                    <a:pt x="450" y="1902"/>
                  </a:cubicBezTo>
                  <a:cubicBezTo>
                    <a:pt x="0" y="3331"/>
                    <a:pt x="792" y="4854"/>
                    <a:pt x="2219" y="5302"/>
                  </a:cubicBezTo>
                  <a:cubicBezTo>
                    <a:pt x="2489" y="5387"/>
                    <a:pt x="2762" y="5427"/>
                    <a:pt x="3031" y="5427"/>
                  </a:cubicBezTo>
                  <a:cubicBezTo>
                    <a:pt x="4183" y="5427"/>
                    <a:pt x="5252" y="4685"/>
                    <a:pt x="5617" y="3526"/>
                  </a:cubicBezTo>
                  <a:cubicBezTo>
                    <a:pt x="6066" y="2097"/>
                    <a:pt x="5274" y="574"/>
                    <a:pt x="3847" y="125"/>
                  </a:cubicBezTo>
                  <a:cubicBezTo>
                    <a:pt x="3578" y="40"/>
                    <a:pt x="3305" y="0"/>
                    <a:pt x="30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7" name="Google Shape;2557;p46"/>
            <p:cNvSpPr/>
            <p:nvPr/>
          </p:nvSpPr>
          <p:spPr>
            <a:xfrm>
              <a:off x="6722695" y="2278704"/>
              <a:ext cx="56968" cy="52742"/>
            </a:xfrm>
            <a:custGeom>
              <a:avLst/>
              <a:gdLst/>
              <a:ahLst/>
              <a:cxnLst/>
              <a:rect l="l" t="t" r="r" b="b"/>
              <a:pathLst>
                <a:path w="1928" h="1785" extrusionOk="0">
                  <a:moveTo>
                    <a:pt x="987" y="1"/>
                  </a:moveTo>
                  <a:cubicBezTo>
                    <a:pt x="618" y="1"/>
                    <a:pt x="271" y="250"/>
                    <a:pt x="150" y="637"/>
                  </a:cubicBezTo>
                  <a:cubicBezTo>
                    <a:pt x="1" y="1108"/>
                    <a:pt x="245" y="1606"/>
                    <a:pt x="696" y="1746"/>
                  </a:cubicBezTo>
                  <a:cubicBezTo>
                    <a:pt x="778" y="1772"/>
                    <a:pt x="860" y="1784"/>
                    <a:pt x="942" y="1784"/>
                  </a:cubicBezTo>
                  <a:cubicBezTo>
                    <a:pt x="1311" y="1784"/>
                    <a:pt x="1658" y="1535"/>
                    <a:pt x="1780" y="1149"/>
                  </a:cubicBezTo>
                  <a:cubicBezTo>
                    <a:pt x="1928" y="677"/>
                    <a:pt x="1683" y="180"/>
                    <a:pt x="1233" y="39"/>
                  </a:cubicBezTo>
                  <a:cubicBezTo>
                    <a:pt x="1151" y="13"/>
                    <a:pt x="1068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58" name="Google Shape;2558;p46"/>
          <p:cNvGrpSpPr/>
          <p:nvPr/>
        </p:nvGrpSpPr>
        <p:grpSpPr>
          <a:xfrm flipH="1">
            <a:off x="10235824" y="1056245"/>
            <a:ext cx="1511669" cy="1603637"/>
            <a:chOff x="390275" y="406500"/>
            <a:chExt cx="1690905" cy="1793778"/>
          </a:xfrm>
        </p:grpSpPr>
        <p:sp>
          <p:nvSpPr>
            <p:cNvPr id="2559" name="Google Shape;2559;p46"/>
            <p:cNvSpPr/>
            <p:nvPr/>
          </p:nvSpPr>
          <p:spPr>
            <a:xfrm>
              <a:off x="1453705" y="1245711"/>
              <a:ext cx="306310" cy="262030"/>
            </a:xfrm>
            <a:custGeom>
              <a:avLst/>
              <a:gdLst/>
              <a:ahLst/>
              <a:cxnLst/>
              <a:rect l="l" t="t" r="r" b="b"/>
              <a:pathLst>
                <a:path w="10743" h="9190" extrusionOk="0">
                  <a:moveTo>
                    <a:pt x="3578" y="1"/>
                  </a:moveTo>
                  <a:lnTo>
                    <a:pt x="86" y="512"/>
                  </a:lnTo>
                  <a:cubicBezTo>
                    <a:pt x="86" y="512"/>
                    <a:pt x="3152" y="4430"/>
                    <a:pt x="2513" y="4595"/>
                  </a:cubicBezTo>
                  <a:cubicBezTo>
                    <a:pt x="1874" y="4761"/>
                    <a:pt x="1" y="5793"/>
                    <a:pt x="1364" y="6730"/>
                  </a:cubicBezTo>
                  <a:cubicBezTo>
                    <a:pt x="2727" y="7667"/>
                    <a:pt x="5196" y="7326"/>
                    <a:pt x="7325" y="8554"/>
                  </a:cubicBezTo>
                  <a:cubicBezTo>
                    <a:pt x="8066" y="8981"/>
                    <a:pt x="8756" y="9190"/>
                    <a:pt x="9290" y="9190"/>
                  </a:cubicBezTo>
                  <a:cubicBezTo>
                    <a:pt x="10290" y="9190"/>
                    <a:pt x="10743" y="8459"/>
                    <a:pt x="9966" y="7070"/>
                  </a:cubicBezTo>
                  <a:cubicBezTo>
                    <a:pt x="8773" y="4941"/>
                    <a:pt x="6559" y="5622"/>
                    <a:pt x="5966" y="5026"/>
                  </a:cubicBezTo>
                  <a:cubicBezTo>
                    <a:pt x="5374" y="4430"/>
                    <a:pt x="3578" y="1"/>
                    <a:pt x="3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0" name="Google Shape;2560;p46"/>
            <p:cNvSpPr/>
            <p:nvPr/>
          </p:nvSpPr>
          <p:spPr>
            <a:xfrm>
              <a:off x="390275" y="406500"/>
              <a:ext cx="1690905" cy="1793778"/>
            </a:xfrm>
            <a:custGeom>
              <a:avLst/>
              <a:gdLst/>
              <a:ahLst/>
              <a:cxnLst/>
              <a:rect l="l" t="t" r="r" b="b"/>
              <a:pathLst>
                <a:path w="59304" h="62912" extrusionOk="0">
                  <a:moveTo>
                    <a:pt x="38102" y="0"/>
                  </a:moveTo>
                  <a:cubicBezTo>
                    <a:pt x="36498" y="0"/>
                    <a:pt x="34925" y="925"/>
                    <a:pt x="33636" y="2860"/>
                  </a:cubicBezTo>
                  <a:cubicBezTo>
                    <a:pt x="32417" y="4688"/>
                    <a:pt x="31884" y="7340"/>
                    <a:pt x="31660" y="8975"/>
                  </a:cubicBezTo>
                  <a:cubicBezTo>
                    <a:pt x="31082" y="9046"/>
                    <a:pt x="30316" y="9097"/>
                    <a:pt x="29309" y="9097"/>
                  </a:cubicBezTo>
                  <a:cubicBezTo>
                    <a:pt x="27694" y="9097"/>
                    <a:pt x="25460" y="8964"/>
                    <a:pt x="22392" y="8566"/>
                  </a:cubicBezTo>
                  <a:cubicBezTo>
                    <a:pt x="21362" y="8432"/>
                    <a:pt x="20373" y="8371"/>
                    <a:pt x="19429" y="8371"/>
                  </a:cubicBezTo>
                  <a:cubicBezTo>
                    <a:pt x="11941" y="8371"/>
                    <a:pt x="7290" y="12202"/>
                    <a:pt x="7743" y="14018"/>
                  </a:cubicBezTo>
                  <a:cubicBezTo>
                    <a:pt x="8099" y="15445"/>
                    <a:pt x="9202" y="15660"/>
                    <a:pt x="9836" y="15660"/>
                  </a:cubicBezTo>
                  <a:cubicBezTo>
                    <a:pt x="10076" y="15660"/>
                    <a:pt x="10249" y="15629"/>
                    <a:pt x="10288" y="15622"/>
                  </a:cubicBezTo>
                  <a:lnTo>
                    <a:pt x="10288" y="15622"/>
                  </a:lnTo>
                  <a:cubicBezTo>
                    <a:pt x="10205" y="15667"/>
                    <a:pt x="9564" y="16009"/>
                    <a:pt x="8640" y="16716"/>
                  </a:cubicBezTo>
                  <a:cubicBezTo>
                    <a:pt x="7453" y="17619"/>
                    <a:pt x="5803" y="19124"/>
                    <a:pt x="4261" y="21363"/>
                  </a:cubicBezTo>
                  <a:cubicBezTo>
                    <a:pt x="3361" y="22670"/>
                    <a:pt x="2502" y="24228"/>
                    <a:pt x="1793" y="26065"/>
                  </a:cubicBezTo>
                  <a:cubicBezTo>
                    <a:pt x="1131" y="27784"/>
                    <a:pt x="606" y="29749"/>
                    <a:pt x="312" y="31979"/>
                  </a:cubicBezTo>
                  <a:cubicBezTo>
                    <a:pt x="94" y="33604"/>
                    <a:pt x="1" y="35371"/>
                    <a:pt x="70" y="37289"/>
                  </a:cubicBezTo>
                  <a:cubicBezTo>
                    <a:pt x="72" y="37365"/>
                    <a:pt x="75" y="37446"/>
                    <a:pt x="79" y="37527"/>
                  </a:cubicBezTo>
                  <a:cubicBezTo>
                    <a:pt x="168" y="39655"/>
                    <a:pt x="457" y="41659"/>
                    <a:pt x="922" y="43530"/>
                  </a:cubicBezTo>
                  <a:cubicBezTo>
                    <a:pt x="4023" y="56039"/>
                    <a:pt x="14853" y="62759"/>
                    <a:pt x="24776" y="62908"/>
                  </a:cubicBezTo>
                  <a:cubicBezTo>
                    <a:pt x="24950" y="62910"/>
                    <a:pt x="25121" y="62912"/>
                    <a:pt x="25292" y="62912"/>
                  </a:cubicBezTo>
                  <a:cubicBezTo>
                    <a:pt x="36356" y="62912"/>
                    <a:pt x="41674" y="57522"/>
                    <a:pt x="43266" y="50644"/>
                  </a:cubicBezTo>
                  <a:cubicBezTo>
                    <a:pt x="44689" y="44478"/>
                    <a:pt x="40499" y="40796"/>
                    <a:pt x="36792" y="40796"/>
                  </a:cubicBezTo>
                  <a:cubicBezTo>
                    <a:pt x="36300" y="40796"/>
                    <a:pt x="35815" y="40861"/>
                    <a:pt x="35354" y="40994"/>
                  </a:cubicBezTo>
                  <a:cubicBezTo>
                    <a:pt x="31421" y="42127"/>
                    <a:pt x="28697" y="45108"/>
                    <a:pt x="28950" y="49621"/>
                  </a:cubicBezTo>
                  <a:cubicBezTo>
                    <a:pt x="29063" y="51592"/>
                    <a:pt x="30164" y="52992"/>
                    <a:pt x="31370" y="53949"/>
                  </a:cubicBezTo>
                  <a:cubicBezTo>
                    <a:pt x="32927" y="55181"/>
                    <a:pt x="34658" y="55666"/>
                    <a:pt x="34658" y="55666"/>
                  </a:cubicBezTo>
                  <a:cubicBezTo>
                    <a:pt x="34658" y="55666"/>
                    <a:pt x="32226" y="58331"/>
                    <a:pt x="28609" y="58331"/>
                  </a:cubicBezTo>
                  <a:cubicBezTo>
                    <a:pt x="26853" y="58331"/>
                    <a:pt x="24819" y="57703"/>
                    <a:pt x="22648" y="55839"/>
                  </a:cubicBezTo>
                  <a:cubicBezTo>
                    <a:pt x="16006" y="50132"/>
                    <a:pt x="24353" y="35991"/>
                    <a:pt x="26821" y="33607"/>
                  </a:cubicBezTo>
                  <a:cubicBezTo>
                    <a:pt x="29293" y="31222"/>
                    <a:pt x="34820" y="29699"/>
                    <a:pt x="34820" y="29699"/>
                  </a:cubicBezTo>
                  <a:lnTo>
                    <a:pt x="34820" y="29696"/>
                  </a:lnTo>
                  <a:cubicBezTo>
                    <a:pt x="36684" y="30661"/>
                    <a:pt x="38844" y="31236"/>
                    <a:pt x="41259" y="31236"/>
                  </a:cubicBezTo>
                  <a:cubicBezTo>
                    <a:pt x="41470" y="31236"/>
                    <a:pt x="41683" y="31231"/>
                    <a:pt x="41897" y="31222"/>
                  </a:cubicBezTo>
                  <a:cubicBezTo>
                    <a:pt x="49677" y="30904"/>
                    <a:pt x="58666" y="24691"/>
                    <a:pt x="59262" y="21548"/>
                  </a:cubicBezTo>
                  <a:cubicBezTo>
                    <a:pt x="59298" y="21355"/>
                    <a:pt x="59303" y="21173"/>
                    <a:pt x="59274" y="21004"/>
                  </a:cubicBezTo>
                  <a:cubicBezTo>
                    <a:pt x="58761" y="18106"/>
                    <a:pt x="56036" y="19471"/>
                    <a:pt x="55357" y="15381"/>
                  </a:cubicBezTo>
                  <a:cubicBezTo>
                    <a:pt x="54674" y="11294"/>
                    <a:pt x="51606" y="9588"/>
                    <a:pt x="47689" y="7546"/>
                  </a:cubicBezTo>
                  <a:cubicBezTo>
                    <a:pt x="43772" y="5502"/>
                    <a:pt x="42580" y="1754"/>
                    <a:pt x="40278" y="562"/>
                  </a:cubicBezTo>
                  <a:cubicBezTo>
                    <a:pt x="39562" y="190"/>
                    <a:pt x="38829" y="0"/>
                    <a:pt x="38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1" name="Google Shape;2561;p46"/>
            <p:cNvSpPr/>
            <p:nvPr/>
          </p:nvSpPr>
          <p:spPr>
            <a:xfrm>
              <a:off x="664444" y="1020868"/>
              <a:ext cx="1415532" cy="1095165"/>
            </a:xfrm>
            <a:custGeom>
              <a:avLst/>
              <a:gdLst/>
              <a:ahLst/>
              <a:cxnLst/>
              <a:rect l="l" t="t" r="r" b="b"/>
              <a:pathLst>
                <a:path w="49646" h="38410" extrusionOk="0">
                  <a:moveTo>
                    <a:pt x="49646" y="0"/>
                  </a:moveTo>
                  <a:lnTo>
                    <a:pt x="49646" y="0"/>
                  </a:lnTo>
                  <a:cubicBezTo>
                    <a:pt x="46972" y="998"/>
                    <a:pt x="40930" y="2918"/>
                    <a:pt x="34126" y="2918"/>
                  </a:cubicBezTo>
                  <a:cubicBezTo>
                    <a:pt x="32837" y="2918"/>
                    <a:pt x="31520" y="2849"/>
                    <a:pt x="30194" y="2692"/>
                  </a:cubicBezTo>
                  <a:cubicBezTo>
                    <a:pt x="26722" y="2281"/>
                    <a:pt x="23509" y="1975"/>
                    <a:pt x="20564" y="1975"/>
                  </a:cubicBezTo>
                  <a:cubicBezTo>
                    <a:pt x="14371" y="1975"/>
                    <a:pt x="9356" y="3326"/>
                    <a:pt x="5576" y="7886"/>
                  </a:cubicBezTo>
                  <a:cubicBezTo>
                    <a:pt x="1" y="14616"/>
                    <a:pt x="1406" y="30375"/>
                    <a:pt x="8731" y="34972"/>
                  </a:cubicBezTo>
                  <a:cubicBezTo>
                    <a:pt x="12223" y="37165"/>
                    <a:pt x="16403" y="38409"/>
                    <a:pt x="20116" y="38409"/>
                  </a:cubicBezTo>
                  <a:cubicBezTo>
                    <a:pt x="24191" y="38409"/>
                    <a:pt x="27704" y="36910"/>
                    <a:pt x="29130" y="33522"/>
                  </a:cubicBezTo>
                  <a:cubicBezTo>
                    <a:pt x="31337" y="28280"/>
                    <a:pt x="28740" y="25160"/>
                    <a:pt x="26406" y="25160"/>
                  </a:cubicBezTo>
                  <a:cubicBezTo>
                    <a:pt x="25859" y="25160"/>
                    <a:pt x="25326" y="25332"/>
                    <a:pt x="24873" y="25688"/>
                  </a:cubicBezTo>
                  <a:cubicBezTo>
                    <a:pt x="22488" y="27560"/>
                    <a:pt x="23844" y="32023"/>
                    <a:pt x="23844" y="32023"/>
                  </a:cubicBezTo>
                  <a:cubicBezTo>
                    <a:pt x="23844" y="32023"/>
                    <a:pt x="22967" y="32402"/>
                    <a:pt x="21834" y="32402"/>
                  </a:cubicBezTo>
                  <a:cubicBezTo>
                    <a:pt x="21808" y="32402"/>
                    <a:pt x="21781" y="32402"/>
                    <a:pt x="21754" y="32401"/>
                  </a:cubicBezTo>
                  <a:lnTo>
                    <a:pt x="21754" y="32401"/>
                  </a:lnTo>
                  <a:cubicBezTo>
                    <a:pt x="23311" y="33633"/>
                    <a:pt x="25042" y="34118"/>
                    <a:pt x="25042" y="34118"/>
                  </a:cubicBezTo>
                  <a:cubicBezTo>
                    <a:pt x="25042" y="34118"/>
                    <a:pt x="22610" y="36783"/>
                    <a:pt x="18993" y="36783"/>
                  </a:cubicBezTo>
                  <a:cubicBezTo>
                    <a:pt x="17237" y="36783"/>
                    <a:pt x="15203" y="36155"/>
                    <a:pt x="13032" y="34291"/>
                  </a:cubicBezTo>
                  <a:cubicBezTo>
                    <a:pt x="6390" y="28584"/>
                    <a:pt x="14737" y="14443"/>
                    <a:pt x="17205" y="12059"/>
                  </a:cubicBezTo>
                  <a:cubicBezTo>
                    <a:pt x="19677" y="9674"/>
                    <a:pt x="25204" y="8151"/>
                    <a:pt x="25204" y="8151"/>
                  </a:cubicBezTo>
                  <a:lnTo>
                    <a:pt x="25204" y="8148"/>
                  </a:lnTo>
                  <a:cubicBezTo>
                    <a:pt x="27068" y="9113"/>
                    <a:pt x="29228" y="9688"/>
                    <a:pt x="31643" y="9688"/>
                  </a:cubicBezTo>
                  <a:cubicBezTo>
                    <a:pt x="31854" y="9688"/>
                    <a:pt x="32067" y="9683"/>
                    <a:pt x="32281" y="9674"/>
                  </a:cubicBezTo>
                  <a:cubicBezTo>
                    <a:pt x="40061" y="9356"/>
                    <a:pt x="49050" y="3143"/>
                    <a:pt x="49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2" name="Google Shape;2562;p46"/>
            <p:cNvSpPr/>
            <p:nvPr/>
          </p:nvSpPr>
          <p:spPr>
            <a:xfrm>
              <a:off x="1525355" y="645199"/>
              <a:ext cx="296901" cy="307336"/>
            </a:xfrm>
            <a:custGeom>
              <a:avLst/>
              <a:gdLst/>
              <a:ahLst/>
              <a:cxnLst/>
              <a:rect l="l" t="t" r="r" b="b"/>
              <a:pathLst>
                <a:path w="10413" h="10779" extrusionOk="0">
                  <a:moveTo>
                    <a:pt x="5206" y="1"/>
                  </a:moveTo>
                  <a:cubicBezTo>
                    <a:pt x="2331" y="1"/>
                    <a:pt x="0" y="2413"/>
                    <a:pt x="0" y="5389"/>
                  </a:cubicBezTo>
                  <a:cubicBezTo>
                    <a:pt x="0" y="6819"/>
                    <a:pt x="548" y="8190"/>
                    <a:pt x="1525" y="9200"/>
                  </a:cubicBezTo>
                  <a:cubicBezTo>
                    <a:pt x="2502" y="10211"/>
                    <a:pt x="3825" y="10779"/>
                    <a:pt x="5206" y="10779"/>
                  </a:cubicBezTo>
                  <a:cubicBezTo>
                    <a:pt x="6587" y="10779"/>
                    <a:pt x="7911" y="10211"/>
                    <a:pt x="8888" y="9200"/>
                  </a:cubicBezTo>
                  <a:cubicBezTo>
                    <a:pt x="9864" y="8190"/>
                    <a:pt x="10412" y="6819"/>
                    <a:pt x="10412" y="5389"/>
                  </a:cubicBezTo>
                  <a:cubicBezTo>
                    <a:pt x="10412" y="3961"/>
                    <a:pt x="9864" y="2590"/>
                    <a:pt x="8888" y="1579"/>
                  </a:cubicBezTo>
                  <a:cubicBezTo>
                    <a:pt x="7911" y="569"/>
                    <a:pt x="6587" y="1"/>
                    <a:pt x="5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3" name="Google Shape;2563;p46"/>
            <p:cNvSpPr/>
            <p:nvPr/>
          </p:nvSpPr>
          <p:spPr>
            <a:xfrm>
              <a:off x="994723" y="1004360"/>
              <a:ext cx="359457" cy="544218"/>
            </a:xfrm>
            <a:custGeom>
              <a:avLst/>
              <a:gdLst/>
              <a:ahLst/>
              <a:cxnLst/>
              <a:rect l="l" t="t" r="r" b="b"/>
              <a:pathLst>
                <a:path w="12607" h="19087" extrusionOk="0">
                  <a:moveTo>
                    <a:pt x="3186" y="0"/>
                  </a:moveTo>
                  <a:cubicBezTo>
                    <a:pt x="3005" y="0"/>
                    <a:pt x="2823" y="11"/>
                    <a:pt x="2641" y="35"/>
                  </a:cubicBezTo>
                  <a:cubicBezTo>
                    <a:pt x="1" y="375"/>
                    <a:pt x="426" y="6136"/>
                    <a:pt x="3323" y="9543"/>
                  </a:cubicBezTo>
                  <a:cubicBezTo>
                    <a:pt x="6219" y="12950"/>
                    <a:pt x="7410" y="13919"/>
                    <a:pt x="7410" y="13919"/>
                  </a:cubicBezTo>
                  <a:cubicBezTo>
                    <a:pt x="7410" y="13919"/>
                    <a:pt x="6303" y="18092"/>
                    <a:pt x="7837" y="18859"/>
                  </a:cubicBezTo>
                  <a:cubicBezTo>
                    <a:pt x="8151" y="19016"/>
                    <a:pt x="8440" y="19087"/>
                    <a:pt x="8701" y="19087"/>
                  </a:cubicBezTo>
                  <a:cubicBezTo>
                    <a:pt x="9714" y="19087"/>
                    <a:pt x="10307" y="18016"/>
                    <a:pt x="10307" y="16729"/>
                  </a:cubicBezTo>
                  <a:cubicBezTo>
                    <a:pt x="10307" y="15111"/>
                    <a:pt x="10732" y="12641"/>
                    <a:pt x="11670" y="12385"/>
                  </a:cubicBezTo>
                  <a:cubicBezTo>
                    <a:pt x="12606" y="12129"/>
                    <a:pt x="12435" y="11022"/>
                    <a:pt x="11116" y="10766"/>
                  </a:cubicBezTo>
                  <a:cubicBezTo>
                    <a:pt x="11022" y="10748"/>
                    <a:pt x="10932" y="10740"/>
                    <a:pt x="10844" y="10740"/>
                  </a:cubicBezTo>
                  <a:cubicBezTo>
                    <a:pt x="9989" y="10740"/>
                    <a:pt x="9426" y="11523"/>
                    <a:pt x="8997" y="11523"/>
                  </a:cubicBezTo>
                  <a:cubicBezTo>
                    <a:pt x="8852" y="11523"/>
                    <a:pt x="8723" y="11433"/>
                    <a:pt x="8603" y="11193"/>
                  </a:cubicBezTo>
                  <a:cubicBezTo>
                    <a:pt x="8092" y="10170"/>
                    <a:pt x="6278" y="6168"/>
                    <a:pt x="6036" y="5741"/>
                  </a:cubicBezTo>
                  <a:cubicBezTo>
                    <a:pt x="6008" y="5691"/>
                    <a:pt x="6016" y="5669"/>
                    <a:pt x="6053" y="5669"/>
                  </a:cubicBezTo>
                  <a:cubicBezTo>
                    <a:pt x="6301" y="5669"/>
                    <a:pt x="7856" y="6641"/>
                    <a:pt x="8618" y="6641"/>
                  </a:cubicBezTo>
                  <a:cubicBezTo>
                    <a:pt x="8711" y="6641"/>
                    <a:pt x="8793" y="6626"/>
                    <a:pt x="8859" y="6593"/>
                  </a:cubicBezTo>
                  <a:cubicBezTo>
                    <a:pt x="9540" y="6253"/>
                    <a:pt x="8708" y="2651"/>
                    <a:pt x="7837" y="1994"/>
                  </a:cubicBezTo>
                  <a:cubicBezTo>
                    <a:pt x="7837" y="1994"/>
                    <a:pt x="5622" y="0"/>
                    <a:pt x="3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4" name="Google Shape;2564;p46"/>
            <p:cNvSpPr/>
            <p:nvPr/>
          </p:nvSpPr>
          <p:spPr>
            <a:xfrm>
              <a:off x="654750" y="1489570"/>
              <a:ext cx="462986" cy="365673"/>
            </a:xfrm>
            <a:custGeom>
              <a:avLst/>
              <a:gdLst/>
              <a:ahLst/>
              <a:cxnLst/>
              <a:rect l="l" t="t" r="r" b="b"/>
              <a:pathLst>
                <a:path w="16238" h="12825" extrusionOk="0">
                  <a:moveTo>
                    <a:pt x="5612" y="1"/>
                  </a:moveTo>
                  <a:cubicBezTo>
                    <a:pt x="4882" y="1"/>
                    <a:pt x="3980" y="168"/>
                    <a:pt x="2875" y="583"/>
                  </a:cubicBezTo>
                  <a:cubicBezTo>
                    <a:pt x="2875" y="583"/>
                    <a:pt x="1" y="2244"/>
                    <a:pt x="64" y="5502"/>
                  </a:cubicBezTo>
                  <a:cubicBezTo>
                    <a:pt x="124" y="8519"/>
                    <a:pt x="7082" y="9480"/>
                    <a:pt x="9231" y="9480"/>
                  </a:cubicBezTo>
                  <a:cubicBezTo>
                    <a:pt x="9401" y="9480"/>
                    <a:pt x="9542" y="9474"/>
                    <a:pt x="9646" y="9463"/>
                  </a:cubicBezTo>
                  <a:cubicBezTo>
                    <a:pt x="9688" y="9458"/>
                    <a:pt x="9729" y="9456"/>
                    <a:pt x="9768" y="9456"/>
                  </a:cubicBezTo>
                  <a:cubicBezTo>
                    <a:pt x="11084" y="9456"/>
                    <a:pt x="11502" y="11912"/>
                    <a:pt x="13735" y="12657"/>
                  </a:cubicBezTo>
                  <a:cubicBezTo>
                    <a:pt x="14084" y="12773"/>
                    <a:pt x="14387" y="12825"/>
                    <a:pt x="14648" y="12825"/>
                  </a:cubicBezTo>
                  <a:cubicBezTo>
                    <a:pt x="16106" y="12825"/>
                    <a:pt x="16237" y="11214"/>
                    <a:pt x="15587" y="10293"/>
                  </a:cubicBezTo>
                  <a:cubicBezTo>
                    <a:pt x="14820" y="9207"/>
                    <a:pt x="13163" y="8995"/>
                    <a:pt x="12522" y="7482"/>
                  </a:cubicBezTo>
                  <a:cubicBezTo>
                    <a:pt x="11882" y="5969"/>
                    <a:pt x="13331" y="5577"/>
                    <a:pt x="13040" y="4607"/>
                  </a:cubicBezTo>
                  <a:cubicBezTo>
                    <a:pt x="12900" y="4139"/>
                    <a:pt x="12476" y="3899"/>
                    <a:pt x="11945" y="3899"/>
                  </a:cubicBezTo>
                  <a:cubicBezTo>
                    <a:pt x="11377" y="3899"/>
                    <a:pt x="10688" y="4173"/>
                    <a:pt x="10094" y="4735"/>
                  </a:cubicBezTo>
                  <a:cubicBezTo>
                    <a:pt x="9535" y="5262"/>
                    <a:pt x="8845" y="5519"/>
                    <a:pt x="8132" y="5519"/>
                  </a:cubicBezTo>
                  <a:cubicBezTo>
                    <a:pt x="7376" y="5519"/>
                    <a:pt x="6595" y="5230"/>
                    <a:pt x="5917" y="4671"/>
                  </a:cubicBezTo>
                  <a:cubicBezTo>
                    <a:pt x="4599" y="3585"/>
                    <a:pt x="8177" y="3585"/>
                    <a:pt x="8369" y="2499"/>
                  </a:cubicBezTo>
                  <a:cubicBezTo>
                    <a:pt x="8514" y="1675"/>
                    <a:pt x="7922" y="1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5" name="Google Shape;2565;p46"/>
            <p:cNvSpPr/>
            <p:nvPr/>
          </p:nvSpPr>
          <p:spPr>
            <a:xfrm>
              <a:off x="511763" y="883100"/>
              <a:ext cx="200243" cy="215155"/>
            </a:xfrm>
            <a:custGeom>
              <a:avLst/>
              <a:gdLst/>
              <a:ahLst/>
              <a:cxnLst/>
              <a:rect l="l" t="t" r="r" b="b"/>
              <a:pathLst>
                <a:path w="7023" h="7546" extrusionOk="0">
                  <a:moveTo>
                    <a:pt x="4379" y="1"/>
                  </a:moveTo>
                  <a:cubicBezTo>
                    <a:pt x="3192" y="903"/>
                    <a:pt x="1542" y="2409"/>
                    <a:pt x="0" y="4647"/>
                  </a:cubicBezTo>
                  <a:cubicBezTo>
                    <a:pt x="1539" y="5878"/>
                    <a:pt x="4485" y="7546"/>
                    <a:pt x="5970" y="7546"/>
                  </a:cubicBezTo>
                  <a:cubicBezTo>
                    <a:pt x="6490" y="7546"/>
                    <a:pt x="6831" y="7341"/>
                    <a:pt x="6869" y="6842"/>
                  </a:cubicBezTo>
                  <a:cubicBezTo>
                    <a:pt x="7023" y="4806"/>
                    <a:pt x="5094" y="1240"/>
                    <a:pt x="4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6" name="Google Shape;2566;p46"/>
            <p:cNvSpPr/>
            <p:nvPr/>
          </p:nvSpPr>
          <p:spPr>
            <a:xfrm>
              <a:off x="399142" y="1149627"/>
              <a:ext cx="233261" cy="170505"/>
            </a:xfrm>
            <a:custGeom>
              <a:avLst/>
              <a:gdLst/>
              <a:ahLst/>
              <a:cxnLst/>
              <a:rect l="l" t="t" r="r" b="b"/>
              <a:pathLst>
                <a:path w="8181" h="5980" extrusionOk="0">
                  <a:moveTo>
                    <a:pt x="1482" y="1"/>
                  </a:moveTo>
                  <a:cubicBezTo>
                    <a:pt x="820" y="1721"/>
                    <a:pt x="295" y="3686"/>
                    <a:pt x="1" y="5915"/>
                  </a:cubicBezTo>
                  <a:cubicBezTo>
                    <a:pt x="283" y="5956"/>
                    <a:pt x="717" y="5980"/>
                    <a:pt x="1239" y="5980"/>
                  </a:cubicBezTo>
                  <a:cubicBezTo>
                    <a:pt x="3721" y="5980"/>
                    <a:pt x="8181" y="5438"/>
                    <a:pt x="7688" y="3563"/>
                  </a:cubicBezTo>
                  <a:cubicBezTo>
                    <a:pt x="7229" y="1813"/>
                    <a:pt x="3520" y="564"/>
                    <a:pt x="1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7" name="Google Shape;2567;p46"/>
            <p:cNvSpPr/>
            <p:nvPr/>
          </p:nvSpPr>
          <p:spPr>
            <a:xfrm>
              <a:off x="392242" y="1448200"/>
              <a:ext cx="224336" cy="199473"/>
            </a:xfrm>
            <a:custGeom>
              <a:avLst/>
              <a:gdLst/>
              <a:ahLst/>
              <a:cxnLst/>
              <a:rect l="l" t="t" r="r" b="b"/>
              <a:pathLst>
                <a:path w="7868" h="6996" extrusionOk="0">
                  <a:moveTo>
                    <a:pt x="4182" y="0"/>
                  </a:moveTo>
                  <a:cubicBezTo>
                    <a:pt x="2733" y="0"/>
                    <a:pt x="1075" y="422"/>
                    <a:pt x="1" y="753"/>
                  </a:cubicBezTo>
                  <a:cubicBezTo>
                    <a:pt x="3" y="830"/>
                    <a:pt x="6" y="911"/>
                    <a:pt x="10" y="991"/>
                  </a:cubicBezTo>
                  <a:cubicBezTo>
                    <a:pt x="99" y="3120"/>
                    <a:pt x="388" y="5123"/>
                    <a:pt x="853" y="6995"/>
                  </a:cubicBezTo>
                  <a:cubicBezTo>
                    <a:pt x="2988" y="5615"/>
                    <a:pt x="7868" y="1162"/>
                    <a:pt x="5951" y="309"/>
                  </a:cubicBezTo>
                  <a:cubicBezTo>
                    <a:pt x="5453" y="87"/>
                    <a:pt x="4839" y="0"/>
                    <a:pt x="41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8" name="Google Shape;2568;p46"/>
            <p:cNvSpPr/>
            <p:nvPr/>
          </p:nvSpPr>
          <p:spPr>
            <a:xfrm>
              <a:off x="774185" y="753173"/>
              <a:ext cx="490073" cy="79749"/>
            </a:xfrm>
            <a:custGeom>
              <a:avLst/>
              <a:gdLst/>
              <a:ahLst/>
              <a:cxnLst/>
              <a:rect l="l" t="t" r="r" b="b"/>
              <a:pathLst>
                <a:path w="17188" h="2797" extrusionOk="0">
                  <a:moveTo>
                    <a:pt x="9938" y="1"/>
                  </a:moveTo>
                  <a:cubicBezTo>
                    <a:pt x="5277" y="1"/>
                    <a:pt x="1" y="694"/>
                    <a:pt x="1262" y="2797"/>
                  </a:cubicBezTo>
                  <a:cubicBezTo>
                    <a:pt x="1262" y="2797"/>
                    <a:pt x="14028" y="2201"/>
                    <a:pt x="16205" y="1008"/>
                  </a:cubicBezTo>
                  <a:cubicBezTo>
                    <a:pt x="17188" y="470"/>
                    <a:pt x="13771" y="1"/>
                    <a:pt x="9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9" name="Google Shape;2569;p46"/>
            <p:cNvSpPr/>
            <p:nvPr/>
          </p:nvSpPr>
          <p:spPr>
            <a:xfrm>
              <a:off x="1578501" y="726030"/>
              <a:ext cx="103500" cy="99594"/>
            </a:xfrm>
            <a:custGeom>
              <a:avLst/>
              <a:gdLst/>
              <a:ahLst/>
              <a:cxnLst/>
              <a:rect l="l" t="t" r="r" b="b"/>
              <a:pathLst>
                <a:path w="3630" h="3493" extrusionOk="0">
                  <a:moveTo>
                    <a:pt x="1884" y="0"/>
                  </a:moveTo>
                  <a:cubicBezTo>
                    <a:pt x="1177" y="0"/>
                    <a:pt x="540" y="426"/>
                    <a:pt x="270" y="1078"/>
                  </a:cubicBezTo>
                  <a:cubicBezTo>
                    <a:pt x="0" y="1731"/>
                    <a:pt x="150" y="2481"/>
                    <a:pt x="649" y="2981"/>
                  </a:cubicBezTo>
                  <a:cubicBezTo>
                    <a:pt x="983" y="3315"/>
                    <a:pt x="1429" y="3492"/>
                    <a:pt x="1884" y="3492"/>
                  </a:cubicBezTo>
                  <a:cubicBezTo>
                    <a:pt x="2109" y="3492"/>
                    <a:pt x="2336" y="3449"/>
                    <a:pt x="2552" y="3359"/>
                  </a:cubicBezTo>
                  <a:cubicBezTo>
                    <a:pt x="3204" y="3089"/>
                    <a:pt x="3629" y="2453"/>
                    <a:pt x="3629" y="1747"/>
                  </a:cubicBezTo>
                  <a:cubicBezTo>
                    <a:pt x="3629" y="782"/>
                    <a:pt x="2848" y="0"/>
                    <a:pt x="18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70" name="Google Shape;2570;p46"/>
          <p:cNvGrpSpPr/>
          <p:nvPr/>
        </p:nvGrpSpPr>
        <p:grpSpPr>
          <a:xfrm>
            <a:off x="10235840" y="273278"/>
            <a:ext cx="412489" cy="354467"/>
            <a:chOff x="7602588" y="1339900"/>
            <a:chExt cx="624227" cy="536530"/>
          </a:xfrm>
        </p:grpSpPr>
        <p:sp>
          <p:nvSpPr>
            <p:cNvPr id="2571" name="Google Shape;2571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2" name="Google Shape;2572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3" name="Google Shape;2573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4" name="Google Shape;2574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5" name="Google Shape;2575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6" name="Google Shape;2576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7" name="Google Shape;2577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8" name="Google Shape;2578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9" name="Google Shape;2579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0" name="Google Shape;2580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1" name="Google Shape;2581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1" name="Google Shape;2591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92" name="Google Shape;2592;p46"/>
          <p:cNvGrpSpPr/>
          <p:nvPr/>
        </p:nvGrpSpPr>
        <p:grpSpPr>
          <a:xfrm flipH="1">
            <a:off x="10847445" y="442307"/>
            <a:ext cx="468919" cy="354467"/>
            <a:chOff x="7602588" y="1339900"/>
            <a:chExt cx="624227" cy="536530"/>
          </a:xfrm>
        </p:grpSpPr>
        <p:sp>
          <p:nvSpPr>
            <p:cNvPr id="2593" name="Google Shape;2593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4" name="Google Shape;2594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5" name="Google Shape;2595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6" name="Google Shape;2596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7" name="Google Shape;2597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3" name="Google Shape;2603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4" name="Google Shape;2604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5" name="Google Shape;2605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6" name="Google Shape;2606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7" name="Google Shape;2607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8" name="Google Shape;2608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9" name="Google Shape;2609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0" name="Google Shape;2610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1" name="Google Shape;2611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2" name="Google Shape;2612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3" name="Google Shape;2613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14" name="Google Shape;2614;p46"/>
          <p:cNvGrpSpPr/>
          <p:nvPr/>
        </p:nvGrpSpPr>
        <p:grpSpPr>
          <a:xfrm>
            <a:off x="175660" y="267766"/>
            <a:ext cx="11883800" cy="6447611"/>
            <a:chOff x="131745" y="200823"/>
            <a:chExt cx="8912850" cy="4835708"/>
          </a:xfrm>
        </p:grpSpPr>
        <p:sp>
          <p:nvSpPr>
            <p:cNvPr id="2615" name="Google Shape;2615;p46"/>
            <p:cNvSpPr/>
            <p:nvPr/>
          </p:nvSpPr>
          <p:spPr>
            <a:xfrm rot="-959967">
              <a:off x="754764" y="2412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6" name="Google Shape;2616;p46"/>
            <p:cNvSpPr/>
            <p:nvPr/>
          </p:nvSpPr>
          <p:spPr>
            <a:xfrm rot="-397325">
              <a:off x="8650031" y="3204055"/>
              <a:ext cx="374526" cy="36918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7" name="Google Shape;2617;p46"/>
            <p:cNvSpPr/>
            <p:nvPr/>
          </p:nvSpPr>
          <p:spPr>
            <a:xfrm rot="-397358">
              <a:off x="162601" y="502152"/>
              <a:ext cx="576691" cy="56849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8" name="Google Shape;2618;p46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19" name="Google Shape;2619;p46"/>
            <p:cNvSpPr/>
            <p:nvPr/>
          </p:nvSpPr>
          <p:spPr>
            <a:xfrm>
              <a:off x="251900" y="381700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0" name="Google Shape;2620;p46"/>
            <p:cNvSpPr/>
            <p:nvPr/>
          </p:nvSpPr>
          <p:spPr>
            <a:xfrm>
              <a:off x="2057400" y="49264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1" name="Google Shape;2621;p46"/>
            <p:cNvSpPr/>
            <p:nvPr/>
          </p:nvSpPr>
          <p:spPr>
            <a:xfrm>
              <a:off x="3889225" y="200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2" name="Google Shape;2622;p46"/>
            <p:cNvSpPr/>
            <p:nvPr/>
          </p:nvSpPr>
          <p:spPr>
            <a:xfrm>
              <a:off x="6753425" y="28283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3" name="Google Shape;2623;p46"/>
            <p:cNvSpPr/>
            <p:nvPr/>
          </p:nvSpPr>
          <p:spPr>
            <a:xfrm>
              <a:off x="8782000" y="2227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4" name="Google Shape;2624;p46"/>
            <p:cNvSpPr/>
            <p:nvPr/>
          </p:nvSpPr>
          <p:spPr>
            <a:xfrm>
              <a:off x="8428900" y="46787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5" name="Google Shape;2625;p46"/>
            <p:cNvSpPr/>
            <p:nvPr/>
          </p:nvSpPr>
          <p:spPr>
            <a:xfrm>
              <a:off x="6696275" y="4843843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6" name="Google Shape;2626;p46"/>
            <p:cNvSpPr/>
            <p:nvPr/>
          </p:nvSpPr>
          <p:spPr>
            <a:xfrm rot="-397278">
              <a:off x="5107094" y="479979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258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9038768669379893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2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xmlns="" id="{BBA6989D-FF81-4D43-B9D6-83EA1470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477" y="593818"/>
            <a:ext cx="99517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2800" b="1" u="sng" dirty="0">
                <a:latin typeface="+mj-lt"/>
              </a:rPr>
              <a:t>Bài tập 2</a:t>
            </a:r>
            <a:r>
              <a:rPr lang="vi-VN" sz="2800" u="sng" dirty="0">
                <a:latin typeface="+mj-lt"/>
              </a:rPr>
              <a:t>: </a:t>
            </a:r>
            <a:r>
              <a:rPr lang="vi-VN" sz="2800" b="1" i="1" dirty="0">
                <a:solidFill>
                  <a:srgbClr val="0070C0"/>
                </a:solidFill>
                <a:latin typeface="+mj-lt"/>
              </a:rPr>
              <a:t>Theo em, điều gì sẽ xảy ra trong mỗi tình huống dưới </a:t>
            </a:r>
            <a:r>
              <a:rPr lang="vi-VN" sz="2800" b="1" i="1" dirty="0" smtClean="0">
                <a:solidFill>
                  <a:srgbClr val="0070C0"/>
                </a:solidFill>
                <a:latin typeface="+mj-lt"/>
              </a:rPr>
              <a:t>đâ</a:t>
            </a:r>
            <a:r>
              <a:rPr lang="en-US" sz="2800" b="1" i="1" dirty="0" smtClean="0">
                <a:solidFill>
                  <a:srgbClr val="0070C0"/>
                </a:solidFill>
                <a:latin typeface="+mj-lt"/>
              </a:rPr>
              <a:t>y: 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936" y="1547925"/>
            <a:ext cx="9598833" cy="3331131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1. 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Nếu hành khách đến muộn giờ tàu, máy bay thì điều gì sẽ xảy ra?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Điều gì sẽ xảy ra nếu người bệnh được đưa đến bệnh viện cấp cứu chậm?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Emergencia gif 9 » GIF Images Download">
            <a:extLst>
              <a:ext uri="{FF2B5EF4-FFF2-40B4-BE49-F238E27FC236}">
                <a16:creationId xmlns:a16="http://schemas.microsoft.com/office/drawing/2014/main" xmlns="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" y="4671599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936" y="1547925"/>
            <a:ext cx="9598833" cy="3331131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Tình huống 1</a:t>
            </a:r>
            <a:r>
              <a:rPr lang="nl-NL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 </a:t>
            </a:r>
            <a:r>
              <a:rPr lang="nl-NL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gì sẽ xảy ra nếu HS đến phòng thi bị muộn. 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Emergencia gif 9 » GIF Images Download">
            <a:extLst>
              <a:ext uri="{FF2B5EF4-FFF2-40B4-BE49-F238E27FC236}">
                <a16:creationId xmlns:a16="http://schemas.microsoft.com/office/drawing/2014/main" xmlns="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" y="4671599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936" y="1547925"/>
            <a:ext cx="9598833" cy="3331131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huống 2</a:t>
            </a:r>
            <a:r>
              <a:rPr lang="nl-NL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Nếu hành khách đến muộn giờ tàu, máy bay thì điều gì sẽ xảy ra</a:t>
            </a:r>
            <a:r>
              <a:rPr lang="nl-NL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Emergencia gif 9 » GIF Images Download">
            <a:extLst>
              <a:ext uri="{FF2B5EF4-FFF2-40B4-BE49-F238E27FC236}">
                <a16:creationId xmlns:a16="http://schemas.microsoft.com/office/drawing/2014/main" xmlns="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" y="4671599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3078E0-B54C-4AF6-9808-3DCAC823A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936" y="1547925"/>
            <a:ext cx="9598833" cy="3331131"/>
          </a:xfrm>
          <a:prstGeom prst="rect">
            <a:avLst/>
          </a:prstGeom>
          <a:solidFill>
            <a:schemeClr val="accent2"/>
          </a:solidFill>
          <a:ln w="3810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nl-NL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 huống 3</a:t>
            </a:r>
            <a:r>
              <a:rPr lang="nl-NL" sz="4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Điều gì sẽ xảy ra nếu người bệnh được đưa đến bệnh viện cấp cứu chậm?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Emergencia gif 9 » GIF Images Download">
            <a:extLst>
              <a:ext uri="{FF2B5EF4-FFF2-40B4-BE49-F238E27FC236}">
                <a16:creationId xmlns:a16="http://schemas.microsoft.com/office/drawing/2014/main" xmlns="" id="{15D96BEE-32FD-442A-9E2B-322073675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98" y="4671599"/>
            <a:ext cx="30384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5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3F7616B4-7B32-437F-B903-C7FD3D2B430F}"/>
              </a:ext>
            </a:extLst>
          </p:cNvPr>
          <p:cNvPicPr>
            <a:picLocks noGrp="1" noChangeAspect="1"/>
          </p:cNvPicPr>
          <p:nvPr>
            <p:ph idx="4294967295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747" y="244575"/>
            <a:ext cx="11749087" cy="6386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129"/>
    </mc:Choice>
    <mc:Fallback xmlns="">
      <p:transition spd="slow" advTm="218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E13314-FDA8-4FDA-8536-2AC728026DC3}"/>
              </a:ext>
            </a:extLst>
          </p:cNvPr>
          <p:cNvSpPr txBox="1"/>
          <p:nvPr/>
        </p:nvSpPr>
        <p:spPr>
          <a:xfrm>
            <a:off x="1213478" y="892999"/>
            <a:ext cx="9765045" cy="452431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 smtClean="0">
                <a:solidFill>
                  <a:srgbClr val="00B050"/>
                </a:solidFill>
                <a:cs typeface="Arial"/>
                <a:sym typeface="Arial"/>
              </a:rPr>
              <a:t>Xin </a:t>
            </a:r>
            <a:r>
              <a:rPr lang="en-US" sz="9600" b="1" kern="0" dirty="0" err="1" smtClean="0">
                <a:solidFill>
                  <a:srgbClr val="00B050"/>
                </a:solidFill>
                <a:cs typeface="Arial"/>
                <a:sym typeface="Arial"/>
              </a:rPr>
              <a:t>trân</a:t>
            </a:r>
            <a:r>
              <a:rPr lang="en-US" sz="9600" b="1" kern="0" dirty="0" smtClean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sz="9600" b="1" kern="0" dirty="0" err="1" smtClean="0">
                <a:solidFill>
                  <a:srgbClr val="00B050"/>
                </a:solidFill>
                <a:cs typeface="Arial"/>
                <a:sym typeface="Arial"/>
              </a:rPr>
              <a:t>thành</a:t>
            </a:r>
            <a:r>
              <a:rPr lang="en-US" sz="9600" b="1" kern="0" dirty="0" smtClean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sz="9600" b="1" kern="0" dirty="0" err="1" smtClean="0">
                <a:solidFill>
                  <a:srgbClr val="00B050"/>
                </a:solidFill>
                <a:cs typeface="Arial"/>
                <a:sym typeface="Arial"/>
              </a:rPr>
              <a:t>cảm</a:t>
            </a:r>
            <a:r>
              <a:rPr lang="en-US" sz="9600" b="1" kern="0" dirty="0" smtClean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sz="9600" b="1" kern="0" dirty="0" err="1" smtClean="0">
                <a:solidFill>
                  <a:srgbClr val="00B050"/>
                </a:solidFill>
                <a:cs typeface="Arial"/>
                <a:sym typeface="Arial"/>
              </a:rPr>
              <a:t>ơn</a:t>
            </a:r>
            <a:r>
              <a:rPr lang="en-US" sz="9600" b="1" kern="0" dirty="0" smtClean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sz="9600" b="1" kern="0" dirty="0" err="1" smtClean="0">
                <a:solidFill>
                  <a:srgbClr val="00B050"/>
                </a:solidFill>
                <a:cs typeface="Arial"/>
                <a:sym typeface="Arial"/>
              </a:rPr>
              <a:t>các</a:t>
            </a:r>
            <a:r>
              <a:rPr lang="en-US" sz="9600" b="1" kern="0" dirty="0" smtClean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sz="9600" b="1" kern="0" dirty="0" err="1" smtClean="0">
                <a:solidFill>
                  <a:srgbClr val="00B050"/>
                </a:solidFill>
                <a:cs typeface="Arial"/>
                <a:sym typeface="Arial"/>
              </a:rPr>
              <a:t>thầy</a:t>
            </a:r>
            <a:r>
              <a:rPr lang="en-US" sz="9600" b="1" kern="0" dirty="0" smtClean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sz="9600" b="1" kern="0" dirty="0" err="1" smtClean="0">
                <a:solidFill>
                  <a:srgbClr val="00B050"/>
                </a:solidFill>
                <a:cs typeface="Arial"/>
                <a:sym typeface="Arial"/>
              </a:rPr>
              <a:t>cô</a:t>
            </a:r>
            <a:r>
              <a:rPr lang="en-US" sz="9600" b="1" kern="0" dirty="0" smtClean="0">
                <a:solidFill>
                  <a:srgbClr val="00B050"/>
                </a:solidFill>
                <a:cs typeface="Arial"/>
                <a:sym typeface="Arial"/>
              </a:rPr>
              <a:t> </a:t>
            </a:r>
            <a:r>
              <a:rPr lang="en-US" sz="9600" b="1" kern="0" dirty="0" err="1" smtClean="0">
                <a:solidFill>
                  <a:srgbClr val="00B050"/>
                </a:solidFill>
                <a:cs typeface="Arial"/>
                <a:sym typeface="Arial"/>
              </a:rPr>
              <a:t>giáo</a:t>
            </a:r>
            <a:r>
              <a:rPr lang="en-US" sz="9600" b="1" kern="0" dirty="0" smtClean="0">
                <a:solidFill>
                  <a:srgbClr val="00B050"/>
                </a:solidFill>
                <a:cs typeface="Arial"/>
                <a:sym typeface="Arial"/>
              </a:rPr>
              <a:t>!</a:t>
            </a:r>
          </a:p>
        </p:txBody>
      </p:sp>
      <p:pic>
        <p:nvPicPr>
          <p:cNvPr id="3" name="Picture 2" descr="58b52850477e664e43d15a2755698578 copy.png">
            <a:extLst>
              <a:ext uri="{FF2B5EF4-FFF2-40B4-BE49-F238E27FC236}">
                <a16:creationId xmlns:a16="http://schemas.microsoft.com/office/drawing/2014/main" xmlns="" id="{56C2820D-0833-4852-A1A4-8D99F25367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19008" y="4135062"/>
            <a:ext cx="1772992" cy="2564505"/>
          </a:xfrm>
          <a:prstGeom prst="rect">
            <a:avLst/>
          </a:prstGeom>
        </p:spPr>
      </p:pic>
      <p:pic>
        <p:nvPicPr>
          <p:cNvPr id="4" name="Picture 3" descr="58b52850477e664e43d15a2755698578 copy.png">
            <a:extLst>
              <a:ext uri="{FF2B5EF4-FFF2-40B4-BE49-F238E27FC236}">
                <a16:creationId xmlns:a16="http://schemas.microsoft.com/office/drawing/2014/main" xmlns="" id="{1374DD31-D1F5-4070-90D0-7790E6C994F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3498"/>
            <a:ext cx="1772992" cy="25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0222 -0.540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2703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00222 -0.5407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74028"/>
            <a:ext cx="12192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HP001 4 hàng" pitchFamily="34" charset="0"/>
              </a:rPr>
              <a:t>Thứ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en-US" sz="4400" b="1" dirty="0" err="1" smtClean="0">
                <a:latin typeface="HP001 4 hàng" pitchFamily="34" charset="0"/>
              </a:rPr>
              <a:t>sáu</a:t>
            </a:r>
            <a:r>
              <a:rPr lang="en-US" sz="4400" b="1" dirty="0" smtClean="0">
                <a:latin typeface="HP001 4 hàng" pitchFamily="34" charset="0"/>
              </a:rPr>
              <a:t> </a:t>
            </a:r>
            <a:r>
              <a:rPr lang="en-US" sz="4400" b="1" dirty="0" err="1">
                <a:latin typeface="HP001 4 hàng" pitchFamily="34" charset="0"/>
              </a:rPr>
              <a:t>ngày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en-US" sz="4400" b="1" dirty="0" smtClean="0">
                <a:latin typeface="HP001 4 hàng" pitchFamily="34" charset="0"/>
              </a:rPr>
              <a:t>28 </a:t>
            </a:r>
            <a:r>
              <a:rPr lang="en-US" sz="4400" b="1" dirty="0" err="1">
                <a:latin typeface="HP001 4 hàng" pitchFamily="34" charset="0"/>
              </a:rPr>
              <a:t>tháng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en-US" sz="4400" b="1" dirty="0" smtClean="0">
                <a:latin typeface="HP001 4 hàng" pitchFamily="34" charset="0"/>
              </a:rPr>
              <a:t>10 </a:t>
            </a:r>
            <a:r>
              <a:rPr lang="en-US" sz="4400" b="1" dirty="0" err="1">
                <a:latin typeface="HP001 4 hàng" pitchFamily="34" charset="0"/>
              </a:rPr>
              <a:t>năm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en-US" sz="4400" b="1" dirty="0" smtClean="0">
                <a:latin typeface="HP001 4 hàng" pitchFamily="34" charset="0"/>
              </a:rPr>
              <a:t>2022</a:t>
            </a:r>
            <a:endParaRPr lang="en-US" sz="4400" b="1" dirty="0">
              <a:latin typeface="HP001 4 hàng" pitchFamily="34" charset="0"/>
            </a:endParaRPr>
          </a:p>
          <a:p>
            <a:pPr algn="ctr"/>
            <a:r>
              <a:rPr lang="en-US" sz="4400" b="1" u="sng" dirty="0" err="1" smtClean="0">
                <a:latin typeface="HP001 4 hàng" pitchFamily="34" charset="0"/>
              </a:rPr>
              <a:t>Đạo</a:t>
            </a:r>
            <a:r>
              <a:rPr lang="en-US" sz="4400" b="1" u="sng" dirty="0" smtClean="0">
                <a:latin typeface="HP001 4 hàng" pitchFamily="34" charset="0"/>
              </a:rPr>
              <a:t> </a:t>
            </a:r>
            <a:r>
              <a:rPr lang="en-US" sz="4400" b="1" u="sng" dirty="0" err="1" smtClean="0">
                <a:latin typeface="HP001 4 hàng" pitchFamily="34" charset="0"/>
              </a:rPr>
              <a:t>đức</a:t>
            </a:r>
            <a:endParaRPr lang="en-US" sz="4400" b="1" u="sng" dirty="0">
              <a:latin typeface="HP001 4 hàng" pitchFamily="34" charset="0"/>
            </a:endParaRP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kiệm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thời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giờ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 (</a:t>
            </a:r>
            <a:r>
              <a:rPr lang="en-US" sz="4400" b="1" dirty="0" err="1" smtClean="0">
                <a:solidFill>
                  <a:srgbClr val="FF0000"/>
                </a:solidFill>
                <a:latin typeface="HP001 4 hàng" pitchFamily="34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HP001 4 hàng" pitchFamily="34" charset="0"/>
              </a:rPr>
              <a:t> 1)</a:t>
            </a:r>
            <a:endParaRPr lang="en-US" sz="4400" b="1" dirty="0">
              <a:solidFill>
                <a:srgbClr val="FF0000"/>
              </a:solidFill>
              <a:latin typeface="HP001 4 hàng" pitchFamily="34" charset="0"/>
            </a:endParaRPr>
          </a:p>
          <a:p>
            <a:endParaRPr lang="en-US" b="1" dirty="0">
              <a:latin typeface="HP001 4 hàng" pitchFamily="34" charset="0"/>
            </a:endParaRPr>
          </a:p>
          <a:p>
            <a:pPr algn="ctr"/>
            <a:r>
              <a:rPr lang="en-US" sz="5400" b="1" dirty="0">
                <a:latin typeface="+mj-lt"/>
              </a:rPr>
              <a:t>                                        </a:t>
            </a:r>
            <a:endParaRPr lang="en-US" sz="5400" b="1" dirty="0">
              <a:latin typeface="HP001 4 hàng" pitchFamily="34" charset="0"/>
            </a:endParaRPr>
          </a:p>
        </p:txBody>
      </p:sp>
      <p:pic>
        <p:nvPicPr>
          <p:cNvPr id="3" name="Picture 2" descr="Presentación de PowerPoint">
            <a:extLst>
              <a:ext uri="{FF2B5EF4-FFF2-40B4-BE49-F238E27FC236}">
                <a16:creationId xmlns:a16="http://schemas.microsoft.com/office/drawing/2014/main" xmlns="" id="{7B7ED3D7-DAEE-4902-B4B3-D495F7598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60" r="97925">
                        <a14:foregroundMark x1="17012" y1="7619" x2="34855" y2="21905"/>
                        <a14:foregroundMark x1="29876" y1="25714" x2="29876" y2="30000"/>
                        <a14:foregroundMark x1="14523" y1="7619" x2="14523" y2="20476"/>
                        <a14:foregroundMark x1="21162" y1="36190" x2="22822" y2="55238"/>
                        <a14:foregroundMark x1="15353" y1="36667" x2="15353" y2="70952"/>
                        <a14:foregroundMark x1="37759" y1="41905" x2="59336" y2="46190"/>
                        <a14:foregroundMark x1="48133" y1="13810" x2="61826" y2="20000"/>
                        <a14:foregroundMark x1="50207" y1="11905" x2="62656" y2="6190"/>
                        <a14:foregroundMark x1="60996" y1="12857" x2="61826" y2="20476"/>
                        <a14:foregroundMark x1="73444" y1="13810" x2="86722" y2="38095"/>
                        <a14:foregroundMark x1="75934" y1="25714" x2="76349" y2="39524"/>
                        <a14:foregroundMark x1="73029" y1="55238" x2="89212" y2="66667"/>
                        <a14:foregroundMark x1="75104" y1="80952" x2="82573" y2="90952"/>
                        <a14:foregroundMark x1="86722" y1="81429" x2="92116" y2="80952"/>
                        <a14:foregroundMark x1="87137" y1="81905" x2="80498" y2="85714"/>
                        <a14:foregroundMark x1="65975" y1="75238" x2="69295" y2="77143"/>
                        <a14:foregroundMark x1="59336" y1="85238" x2="55602" y2="92381"/>
                        <a14:foregroundMark x1="52282" y1="83333" x2="58506" y2="88095"/>
                        <a14:foregroundMark x1="59751" y1="87619" x2="63485" y2="84762"/>
                        <a14:foregroundMark x1="63900" y1="84286" x2="68880" y2="90476"/>
                        <a14:foregroundMark x1="38174" y1="87619" x2="45643" y2="91429"/>
                        <a14:foregroundMark x1="23651" y1="79048" x2="15768" y2="90952"/>
                        <a14:foregroundMark x1="43568" y1="89048" x2="45643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547" y="4264770"/>
            <a:ext cx="3023118" cy="25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obin Run Cycle | Running illustration, Run cycle, Character design">
            <a:extLst>
              <a:ext uri="{FF2B5EF4-FFF2-40B4-BE49-F238E27FC236}">
                <a16:creationId xmlns:a16="http://schemas.microsoft.com/office/drawing/2014/main" xmlns="" id="{2A1F7A70-6439-4414-9582-1488D56A79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722" y="4224584"/>
            <a:ext cx="3220277" cy="263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0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46"/>
          <p:cNvSpPr txBox="1">
            <a:spLocks noGrp="1"/>
          </p:cNvSpPr>
          <p:nvPr>
            <p:ph type="title"/>
          </p:nvPr>
        </p:nvSpPr>
        <p:spPr>
          <a:xfrm>
            <a:off x="1898600" y="1819133"/>
            <a:ext cx="8394800" cy="285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1600" b="1" dirty="0">
                <a:solidFill>
                  <a:srgbClr val="FF7171"/>
                </a:solidFill>
                <a:latin typeface="000 BoogersBB [TeddyBear]" pitchFamily="2" charset="0"/>
              </a:rPr>
              <a:t>KHÁM PHÁ</a:t>
            </a:r>
            <a:endParaRPr sz="11600" b="1" dirty="0">
              <a:solidFill>
                <a:srgbClr val="FF7171"/>
              </a:solidFill>
              <a:latin typeface="000 BoogersBB [TeddyBear]" pitchFamily="2" charset="0"/>
            </a:endParaRPr>
          </a:p>
        </p:txBody>
      </p:sp>
      <p:grpSp>
        <p:nvGrpSpPr>
          <p:cNvPr id="2511" name="Google Shape;2511;p46"/>
          <p:cNvGrpSpPr/>
          <p:nvPr/>
        </p:nvGrpSpPr>
        <p:grpSpPr>
          <a:xfrm>
            <a:off x="605657" y="356662"/>
            <a:ext cx="10980691" cy="6144683"/>
            <a:chOff x="2244650" y="589875"/>
            <a:chExt cx="2753525" cy="1155450"/>
          </a:xfrm>
        </p:grpSpPr>
        <p:sp>
          <p:nvSpPr>
            <p:cNvPr id="2512" name="Google Shape;2512;p46"/>
            <p:cNvSpPr/>
            <p:nvPr/>
          </p:nvSpPr>
          <p:spPr>
            <a:xfrm>
              <a:off x="3408250" y="1684750"/>
              <a:ext cx="417850" cy="60050"/>
            </a:xfrm>
            <a:custGeom>
              <a:avLst/>
              <a:gdLst/>
              <a:ahLst/>
              <a:cxnLst/>
              <a:rect l="l" t="t" r="r" b="b"/>
              <a:pathLst>
                <a:path w="16714" h="2402" fill="none" extrusionOk="0">
                  <a:moveTo>
                    <a:pt x="16714" y="163"/>
                  </a:moveTo>
                  <a:cubicBezTo>
                    <a:pt x="14833" y="1246"/>
                    <a:pt x="12101" y="2401"/>
                    <a:pt x="8994" y="2401"/>
                  </a:cubicBezTo>
                  <a:cubicBezTo>
                    <a:pt x="8906" y="2401"/>
                    <a:pt x="8815" y="2400"/>
                    <a:pt x="8725" y="2399"/>
                  </a:cubicBezTo>
                  <a:cubicBezTo>
                    <a:pt x="8647" y="2397"/>
                    <a:pt x="8571" y="2393"/>
                    <a:pt x="8496" y="2391"/>
                  </a:cubicBezTo>
                  <a:cubicBezTo>
                    <a:pt x="8416" y="2394"/>
                    <a:pt x="8343" y="2397"/>
                    <a:pt x="8270" y="2399"/>
                  </a:cubicBezTo>
                  <a:cubicBezTo>
                    <a:pt x="8176" y="2400"/>
                    <a:pt x="8086" y="2401"/>
                    <a:pt x="7997" y="2401"/>
                  </a:cubicBezTo>
                  <a:cubicBezTo>
                    <a:pt x="4734" y="2401"/>
                    <a:pt x="1883" y="1127"/>
                    <a:pt x="0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2934600" y="1663225"/>
              <a:ext cx="463550" cy="82100"/>
            </a:xfrm>
            <a:custGeom>
              <a:avLst/>
              <a:gdLst/>
              <a:ahLst/>
              <a:cxnLst/>
              <a:rect l="l" t="t" r="r" b="b"/>
              <a:pathLst>
                <a:path w="18542" h="3284" fill="none" extrusionOk="0">
                  <a:moveTo>
                    <a:pt x="18542" y="1015"/>
                  </a:moveTo>
                  <a:cubicBezTo>
                    <a:pt x="16706" y="2009"/>
                    <a:pt x="13933" y="3023"/>
                    <a:pt x="10045" y="3257"/>
                  </a:cubicBezTo>
                  <a:cubicBezTo>
                    <a:pt x="9747" y="3274"/>
                    <a:pt x="9446" y="3283"/>
                    <a:pt x="9150" y="3283"/>
                  </a:cubicBezTo>
                  <a:cubicBezTo>
                    <a:pt x="5081" y="3283"/>
                    <a:pt x="2020" y="1622"/>
                    <a:pt x="1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2455600" y="1550975"/>
              <a:ext cx="469575" cy="175625"/>
            </a:xfrm>
            <a:custGeom>
              <a:avLst/>
              <a:gdLst/>
              <a:ahLst/>
              <a:cxnLst/>
              <a:rect l="l" t="t" r="r" b="b"/>
              <a:pathLst>
                <a:path w="18783" h="7025" fill="none" extrusionOk="0">
                  <a:moveTo>
                    <a:pt x="18783" y="4679"/>
                  </a:moveTo>
                  <a:cubicBezTo>
                    <a:pt x="16940" y="5977"/>
                    <a:pt x="14447" y="7025"/>
                    <a:pt x="11369" y="7025"/>
                  </a:cubicBezTo>
                  <a:cubicBezTo>
                    <a:pt x="10578" y="7024"/>
                    <a:pt x="9789" y="6958"/>
                    <a:pt x="9009" y="6828"/>
                  </a:cubicBezTo>
                  <a:cubicBezTo>
                    <a:pt x="3827" y="5978"/>
                    <a:pt x="1171" y="2801"/>
                    <a:pt x="1" y="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2260675" y="1215450"/>
              <a:ext cx="184725" cy="331625"/>
            </a:xfrm>
            <a:custGeom>
              <a:avLst/>
              <a:gdLst/>
              <a:ahLst/>
              <a:cxnLst/>
              <a:rect l="l" t="t" r="r" b="b"/>
              <a:pathLst>
                <a:path w="7389" h="13265" fill="none" extrusionOk="0">
                  <a:moveTo>
                    <a:pt x="7388" y="13264"/>
                  </a:moveTo>
                  <a:cubicBezTo>
                    <a:pt x="4579" y="12538"/>
                    <a:pt x="2364" y="10620"/>
                    <a:pt x="1237" y="7835"/>
                  </a:cubicBezTo>
                  <a:cubicBezTo>
                    <a:pt x="0" y="4777"/>
                    <a:pt x="637" y="2038"/>
                    <a:pt x="1776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2244650" y="833850"/>
              <a:ext cx="227125" cy="371875"/>
            </a:xfrm>
            <a:custGeom>
              <a:avLst/>
              <a:gdLst/>
              <a:ahLst/>
              <a:cxnLst/>
              <a:rect l="l" t="t" r="r" b="b"/>
              <a:pathLst>
                <a:path w="9085" h="14875" fill="none" extrusionOk="0">
                  <a:moveTo>
                    <a:pt x="2224" y="14875"/>
                  </a:moveTo>
                  <a:cubicBezTo>
                    <a:pt x="816" y="12775"/>
                    <a:pt x="1" y="9778"/>
                    <a:pt x="1426" y="6037"/>
                  </a:cubicBezTo>
                  <a:cubicBezTo>
                    <a:pt x="2792" y="2451"/>
                    <a:pt x="5557" y="286"/>
                    <a:pt x="9085" y="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2477925" y="646900"/>
              <a:ext cx="475975" cy="178000"/>
            </a:xfrm>
            <a:custGeom>
              <a:avLst/>
              <a:gdLst/>
              <a:ahLst/>
              <a:cxnLst/>
              <a:rect l="l" t="t" r="r" b="b"/>
              <a:pathLst>
                <a:path w="19039" h="7120" fill="none" extrusionOk="0">
                  <a:moveTo>
                    <a:pt x="1" y="7120"/>
                  </a:moveTo>
                  <a:cubicBezTo>
                    <a:pt x="1313" y="4569"/>
                    <a:pt x="3841" y="1816"/>
                    <a:pt x="8233" y="581"/>
                  </a:cubicBezTo>
                  <a:cubicBezTo>
                    <a:pt x="9604" y="196"/>
                    <a:pt x="10999" y="0"/>
                    <a:pt x="12381" y="0"/>
                  </a:cubicBezTo>
                  <a:cubicBezTo>
                    <a:pt x="15129" y="0"/>
                    <a:pt x="17396" y="754"/>
                    <a:pt x="19038" y="1564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2962950" y="589875"/>
              <a:ext cx="444000" cy="90400"/>
            </a:xfrm>
            <a:custGeom>
              <a:avLst/>
              <a:gdLst/>
              <a:ahLst/>
              <a:cxnLst/>
              <a:rect l="l" t="t" r="r" b="b"/>
              <a:pathLst>
                <a:path w="17760" h="3616" fill="none" extrusionOk="0">
                  <a:moveTo>
                    <a:pt x="0" y="3616"/>
                  </a:moveTo>
                  <a:cubicBezTo>
                    <a:pt x="1959" y="1951"/>
                    <a:pt x="5032" y="143"/>
                    <a:pt x="9231" y="8"/>
                  </a:cubicBezTo>
                  <a:cubicBezTo>
                    <a:pt x="9380" y="3"/>
                    <a:pt x="9526" y="1"/>
                    <a:pt x="9672" y="1"/>
                  </a:cubicBezTo>
                  <a:cubicBezTo>
                    <a:pt x="13225" y="1"/>
                    <a:pt x="15900" y="1387"/>
                    <a:pt x="17760" y="306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3415925" y="589925"/>
              <a:ext cx="415725" cy="76775"/>
            </a:xfrm>
            <a:custGeom>
              <a:avLst/>
              <a:gdLst/>
              <a:ahLst/>
              <a:cxnLst/>
              <a:rect l="l" t="t" r="r" b="b"/>
              <a:pathLst>
                <a:path w="16629" h="3071" fill="none" extrusionOk="0">
                  <a:moveTo>
                    <a:pt x="0" y="2869"/>
                  </a:moveTo>
                  <a:cubicBezTo>
                    <a:pt x="1321" y="1835"/>
                    <a:pt x="2813" y="1051"/>
                    <a:pt x="4383" y="574"/>
                  </a:cubicBezTo>
                  <a:cubicBezTo>
                    <a:pt x="5539" y="210"/>
                    <a:pt x="6743" y="17"/>
                    <a:pt x="7955" y="2"/>
                  </a:cubicBezTo>
                  <a:cubicBezTo>
                    <a:pt x="7984" y="2"/>
                    <a:pt x="8114" y="0"/>
                    <a:pt x="8114" y="0"/>
                  </a:cubicBezTo>
                  <a:lnTo>
                    <a:pt x="8395" y="1"/>
                  </a:lnTo>
                  <a:lnTo>
                    <a:pt x="8424" y="2"/>
                  </a:lnTo>
                  <a:cubicBezTo>
                    <a:pt x="9636" y="18"/>
                    <a:pt x="10838" y="210"/>
                    <a:pt x="11993" y="574"/>
                  </a:cubicBezTo>
                  <a:cubicBezTo>
                    <a:pt x="13665" y="1081"/>
                    <a:pt x="15247" y="1935"/>
                    <a:pt x="16629" y="3070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3840425" y="589875"/>
              <a:ext cx="444050" cy="95725"/>
            </a:xfrm>
            <a:custGeom>
              <a:avLst/>
              <a:gdLst/>
              <a:ahLst/>
              <a:cxnLst/>
              <a:rect l="l" t="t" r="r" b="b"/>
              <a:pathLst>
                <a:path w="17762" h="3829" fill="none" extrusionOk="0">
                  <a:moveTo>
                    <a:pt x="0" y="2855"/>
                  </a:moveTo>
                  <a:cubicBezTo>
                    <a:pt x="1846" y="1271"/>
                    <a:pt x="4443" y="1"/>
                    <a:pt x="7845" y="1"/>
                  </a:cubicBezTo>
                  <a:cubicBezTo>
                    <a:pt x="7990" y="1"/>
                    <a:pt x="8137" y="3"/>
                    <a:pt x="8286" y="8"/>
                  </a:cubicBezTo>
                  <a:cubicBezTo>
                    <a:pt x="12663" y="149"/>
                    <a:pt x="15817" y="2108"/>
                    <a:pt x="17762" y="3828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1" name="Google Shape;2521;p46"/>
            <p:cNvSpPr/>
            <p:nvPr/>
          </p:nvSpPr>
          <p:spPr>
            <a:xfrm>
              <a:off x="4294650" y="646875"/>
              <a:ext cx="472325" cy="185250"/>
            </a:xfrm>
            <a:custGeom>
              <a:avLst/>
              <a:gdLst/>
              <a:ahLst/>
              <a:cxnLst/>
              <a:rect l="l" t="t" r="r" b="b"/>
              <a:pathLst>
                <a:path w="18893" h="7410" fill="none" extrusionOk="0">
                  <a:moveTo>
                    <a:pt x="1" y="1424"/>
                  </a:moveTo>
                  <a:cubicBezTo>
                    <a:pt x="1617" y="669"/>
                    <a:pt x="3779" y="0"/>
                    <a:pt x="6369" y="0"/>
                  </a:cubicBezTo>
                  <a:cubicBezTo>
                    <a:pt x="7750" y="0"/>
                    <a:pt x="9145" y="196"/>
                    <a:pt x="10516" y="582"/>
                  </a:cubicBezTo>
                  <a:cubicBezTo>
                    <a:pt x="15074" y="1863"/>
                    <a:pt x="17625" y="4781"/>
                    <a:pt x="18892" y="740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2" name="Google Shape;2522;p46"/>
            <p:cNvSpPr/>
            <p:nvPr/>
          </p:nvSpPr>
          <p:spPr>
            <a:xfrm>
              <a:off x="4777625" y="834650"/>
              <a:ext cx="220550" cy="377800"/>
            </a:xfrm>
            <a:custGeom>
              <a:avLst/>
              <a:gdLst/>
              <a:ahLst/>
              <a:cxnLst/>
              <a:rect l="l" t="t" r="r" b="b"/>
              <a:pathLst>
                <a:path w="8822" h="15112" fill="none" extrusionOk="0">
                  <a:moveTo>
                    <a:pt x="1" y="0"/>
                  </a:moveTo>
                  <a:cubicBezTo>
                    <a:pt x="3373" y="390"/>
                    <a:pt x="6011" y="2530"/>
                    <a:pt x="7334" y="6005"/>
                  </a:cubicBezTo>
                  <a:cubicBezTo>
                    <a:pt x="8821" y="9908"/>
                    <a:pt x="7871" y="13001"/>
                    <a:pt x="6350" y="15112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3" name="Google Shape;2523;p46"/>
            <p:cNvSpPr/>
            <p:nvPr/>
          </p:nvSpPr>
          <p:spPr>
            <a:xfrm>
              <a:off x="4788100" y="1222475"/>
              <a:ext cx="191125" cy="326500"/>
            </a:xfrm>
            <a:custGeom>
              <a:avLst/>
              <a:gdLst/>
              <a:ahLst/>
              <a:cxnLst/>
              <a:rect l="l" t="t" r="r" b="b"/>
              <a:pathLst>
                <a:path w="7645" h="13060" fill="none" extrusionOk="0">
                  <a:moveTo>
                    <a:pt x="6077" y="1"/>
                  </a:moveTo>
                  <a:cubicBezTo>
                    <a:pt x="7118" y="2007"/>
                    <a:pt x="7645" y="4634"/>
                    <a:pt x="6463" y="7554"/>
                  </a:cubicBezTo>
                  <a:cubicBezTo>
                    <a:pt x="5294" y="10441"/>
                    <a:pt x="2958" y="12396"/>
                    <a:pt x="0" y="1305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4" name="Google Shape;2524;p46"/>
            <p:cNvSpPr/>
            <p:nvPr/>
          </p:nvSpPr>
          <p:spPr>
            <a:xfrm>
              <a:off x="4309475" y="1558450"/>
              <a:ext cx="472950" cy="168150"/>
            </a:xfrm>
            <a:custGeom>
              <a:avLst/>
              <a:gdLst/>
              <a:ahLst/>
              <a:cxnLst/>
              <a:rect l="l" t="t" r="r" b="b"/>
              <a:pathLst>
                <a:path w="18918" h="6726" fill="none" extrusionOk="0">
                  <a:moveTo>
                    <a:pt x="18918" y="1"/>
                  </a:moveTo>
                  <a:cubicBezTo>
                    <a:pt x="17687" y="2724"/>
                    <a:pt x="15039" y="5709"/>
                    <a:pt x="10039" y="6529"/>
                  </a:cubicBezTo>
                  <a:cubicBezTo>
                    <a:pt x="9259" y="6659"/>
                    <a:pt x="8470" y="6725"/>
                    <a:pt x="7679" y="6726"/>
                  </a:cubicBezTo>
                  <a:cubicBezTo>
                    <a:pt x="4451" y="6726"/>
                    <a:pt x="1868" y="5573"/>
                    <a:pt x="1" y="4189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  <p:sp>
          <p:nvSpPr>
            <p:cNvPr id="2525" name="Google Shape;2525;p46"/>
            <p:cNvSpPr/>
            <p:nvPr/>
          </p:nvSpPr>
          <p:spPr>
            <a:xfrm>
              <a:off x="3836075" y="1668175"/>
              <a:ext cx="464300" cy="77150"/>
            </a:xfrm>
            <a:custGeom>
              <a:avLst/>
              <a:gdLst/>
              <a:ahLst/>
              <a:cxnLst/>
              <a:rect l="l" t="t" r="r" b="b"/>
              <a:pathLst>
                <a:path w="18572" h="3086" fill="none" extrusionOk="0">
                  <a:moveTo>
                    <a:pt x="18571" y="0"/>
                  </a:moveTo>
                  <a:cubicBezTo>
                    <a:pt x="16553" y="1556"/>
                    <a:pt x="13577" y="3085"/>
                    <a:pt x="9674" y="3085"/>
                  </a:cubicBezTo>
                  <a:cubicBezTo>
                    <a:pt x="9379" y="3085"/>
                    <a:pt x="9077" y="3076"/>
                    <a:pt x="8780" y="3059"/>
                  </a:cubicBezTo>
                  <a:cubicBezTo>
                    <a:pt x="4688" y="2814"/>
                    <a:pt x="1831" y="1703"/>
                    <a:pt x="1" y="661"/>
                  </a:cubicBezTo>
                </a:path>
              </a:pathLst>
            </a:custGeom>
            <a:noFill/>
            <a:ln w="38100" cap="rnd" cmpd="sng">
              <a:solidFill>
                <a:schemeClr val="accent5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100"/>
            </a:p>
          </p:txBody>
        </p:sp>
      </p:grpSp>
      <p:grpSp>
        <p:nvGrpSpPr>
          <p:cNvPr id="2526" name="Google Shape;2526;p46"/>
          <p:cNvGrpSpPr/>
          <p:nvPr/>
        </p:nvGrpSpPr>
        <p:grpSpPr>
          <a:xfrm>
            <a:off x="779795" y="3907279"/>
            <a:ext cx="1963400" cy="2237387"/>
            <a:chOff x="5646725" y="1545525"/>
            <a:chExt cx="2687626" cy="3062676"/>
          </a:xfrm>
        </p:grpSpPr>
        <p:sp>
          <p:nvSpPr>
            <p:cNvPr id="2527" name="Google Shape;2527;p46"/>
            <p:cNvSpPr/>
            <p:nvPr/>
          </p:nvSpPr>
          <p:spPr>
            <a:xfrm>
              <a:off x="7386024" y="2687326"/>
              <a:ext cx="948327" cy="1544182"/>
            </a:xfrm>
            <a:custGeom>
              <a:avLst/>
              <a:gdLst/>
              <a:ahLst/>
              <a:cxnLst/>
              <a:rect l="l" t="t" r="r" b="b"/>
              <a:pathLst>
                <a:path w="32095" h="52261" extrusionOk="0">
                  <a:moveTo>
                    <a:pt x="10473" y="1"/>
                  </a:moveTo>
                  <a:cubicBezTo>
                    <a:pt x="9663" y="1"/>
                    <a:pt x="8853" y="187"/>
                    <a:pt x="8059" y="580"/>
                  </a:cubicBezTo>
                  <a:cubicBezTo>
                    <a:pt x="1" y="4566"/>
                    <a:pt x="11943" y="17521"/>
                    <a:pt x="11156" y="28827"/>
                  </a:cubicBezTo>
                  <a:cubicBezTo>
                    <a:pt x="10369" y="40132"/>
                    <a:pt x="1406" y="47345"/>
                    <a:pt x="1406" y="47345"/>
                  </a:cubicBezTo>
                  <a:lnTo>
                    <a:pt x="4276" y="52260"/>
                  </a:lnTo>
                  <a:cubicBezTo>
                    <a:pt x="32095" y="33047"/>
                    <a:pt x="21266" y="1"/>
                    <a:pt x="10473" y="1"/>
                  </a:cubicBezTo>
                  <a:close/>
                </a:path>
              </a:pathLst>
            </a:custGeom>
            <a:solidFill>
              <a:srgbClr val="EA94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8" name="Google Shape;2528;p46"/>
            <p:cNvSpPr/>
            <p:nvPr/>
          </p:nvSpPr>
          <p:spPr>
            <a:xfrm>
              <a:off x="7427539" y="3773754"/>
              <a:ext cx="422972" cy="457809"/>
            </a:xfrm>
            <a:custGeom>
              <a:avLst/>
              <a:gdLst/>
              <a:ahLst/>
              <a:cxnLst/>
              <a:rect l="l" t="t" r="r" b="b"/>
              <a:pathLst>
                <a:path w="14315" h="15494" extrusionOk="0">
                  <a:moveTo>
                    <a:pt x="7773" y="1"/>
                  </a:moveTo>
                  <a:cubicBezTo>
                    <a:pt x="4901" y="6629"/>
                    <a:pt x="1" y="10578"/>
                    <a:pt x="1" y="10578"/>
                  </a:cubicBezTo>
                  <a:lnTo>
                    <a:pt x="2871" y="15494"/>
                  </a:lnTo>
                  <a:cubicBezTo>
                    <a:pt x="7853" y="12051"/>
                    <a:pt x="11590" y="8166"/>
                    <a:pt x="14315" y="4107"/>
                  </a:cubicBezTo>
                  <a:cubicBezTo>
                    <a:pt x="13965" y="3970"/>
                    <a:pt x="13542" y="3860"/>
                    <a:pt x="13087" y="3860"/>
                  </a:cubicBezTo>
                  <a:cubicBezTo>
                    <a:pt x="12702" y="3860"/>
                    <a:pt x="12294" y="3938"/>
                    <a:pt x="11888" y="4146"/>
                  </a:cubicBezTo>
                  <a:cubicBezTo>
                    <a:pt x="11962" y="2997"/>
                    <a:pt x="11445" y="1883"/>
                    <a:pt x="10338" y="1883"/>
                  </a:cubicBezTo>
                  <a:cubicBezTo>
                    <a:pt x="9984" y="1883"/>
                    <a:pt x="9568" y="1998"/>
                    <a:pt x="9092" y="2262"/>
                  </a:cubicBezTo>
                  <a:cubicBezTo>
                    <a:pt x="9382" y="725"/>
                    <a:pt x="8535" y="185"/>
                    <a:pt x="7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9" name="Google Shape;2529;p46"/>
            <p:cNvSpPr/>
            <p:nvPr/>
          </p:nvSpPr>
          <p:spPr>
            <a:xfrm>
              <a:off x="5646725" y="2577112"/>
              <a:ext cx="2105230" cy="2031066"/>
            </a:xfrm>
            <a:custGeom>
              <a:avLst/>
              <a:gdLst/>
              <a:ahLst/>
              <a:cxnLst/>
              <a:rect l="l" t="t" r="r" b="b"/>
              <a:pathLst>
                <a:path w="71249" h="68739" extrusionOk="0">
                  <a:moveTo>
                    <a:pt x="48810" y="0"/>
                  </a:moveTo>
                  <a:lnTo>
                    <a:pt x="15021" y="5488"/>
                  </a:lnTo>
                  <a:cubicBezTo>
                    <a:pt x="0" y="33560"/>
                    <a:pt x="3313" y="53681"/>
                    <a:pt x="6486" y="62971"/>
                  </a:cubicBezTo>
                  <a:cubicBezTo>
                    <a:pt x="7670" y="66436"/>
                    <a:pt x="10958" y="68739"/>
                    <a:pt x="14620" y="68739"/>
                  </a:cubicBezTo>
                  <a:lnTo>
                    <a:pt x="60592" y="68739"/>
                  </a:lnTo>
                  <a:cubicBezTo>
                    <a:pt x="64774" y="68739"/>
                    <a:pt x="68297" y="65600"/>
                    <a:pt x="68774" y="61445"/>
                  </a:cubicBezTo>
                  <a:cubicBezTo>
                    <a:pt x="71248" y="39906"/>
                    <a:pt x="53349" y="26038"/>
                    <a:pt x="53349" y="26038"/>
                  </a:cubicBezTo>
                  <a:cubicBezTo>
                    <a:pt x="52300" y="22300"/>
                    <a:pt x="50955" y="19093"/>
                    <a:pt x="49794" y="16697"/>
                  </a:cubicBezTo>
                  <a:cubicBezTo>
                    <a:pt x="48184" y="13372"/>
                    <a:pt x="47542" y="9663"/>
                    <a:pt x="48023" y="6001"/>
                  </a:cubicBezTo>
                  <a:lnTo>
                    <a:pt x="488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0" name="Google Shape;2530;p46"/>
            <p:cNvSpPr/>
            <p:nvPr/>
          </p:nvSpPr>
          <p:spPr>
            <a:xfrm>
              <a:off x="6803273" y="3146003"/>
              <a:ext cx="799674" cy="877856"/>
            </a:xfrm>
            <a:custGeom>
              <a:avLst/>
              <a:gdLst/>
              <a:ahLst/>
              <a:cxnLst/>
              <a:rect l="l" t="t" r="r" b="b"/>
              <a:pathLst>
                <a:path w="27064" h="29710" extrusionOk="0">
                  <a:moveTo>
                    <a:pt x="11813" y="1"/>
                  </a:moveTo>
                  <a:cubicBezTo>
                    <a:pt x="9913" y="1164"/>
                    <a:pt x="3039" y="5471"/>
                    <a:pt x="1597" y="12515"/>
                  </a:cubicBezTo>
                  <a:cubicBezTo>
                    <a:pt x="0" y="20313"/>
                    <a:pt x="1669" y="26781"/>
                    <a:pt x="10855" y="29273"/>
                  </a:cubicBezTo>
                  <a:cubicBezTo>
                    <a:pt x="11974" y="29576"/>
                    <a:pt x="13084" y="29709"/>
                    <a:pt x="14171" y="29709"/>
                  </a:cubicBezTo>
                  <a:cubicBezTo>
                    <a:pt x="19699" y="29709"/>
                    <a:pt x="24634" y="26264"/>
                    <a:pt x="27064" y="24231"/>
                  </a:cubicBezTo>
                  <a:cubicBezTo>
                    <a:pt x="22561" y="13263"/>
                    <a:pt x="14208" y="6785"/>
                    <a:pt x="14208" y="6785"/>
                  </a:cubicBezTo>
                  <a:cubicBezTo>
                    <a:pt x="13496" y="4247"/>
                    <a:pt x="12648" y="1962"/>
                    <a:pt x="1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1" name="Google Shape;2531;p46"/>
            <p:cNvSpPr/>
            <p:nvPr/>
          </p:nvSpPr>
          <p:spPr>
            <a:xfrm>
              <a:off x="6094588" y="2621848"/>
              <a:ext cx="1008870" cy="476394"/>
            </a:xfrm>
            <a:custGeom>
              <a:avLst/>
              <a:gdLst/>
              <a:ahLst/>
              <a:cxnLst/>
              <a:rect l="l" t="t" r="r" b="b"/>
              <a:pathLst>
                <a:path w="34144" h="16123" extrusionOk="0">
                  <a:moveTo>
                    <a:pt x="24325" y="0"/>
                  </a:moveTo>
                  <a:lnTo>
                    <a:pt x="12828" y="1869"/>
                  </a:lnTo>
                  <a:lnTo>
                    <a:pt x="1" y="5308"/>
                  </a:lnTo>
                  <a:cubicBezTo>
                    <a:pt x="1" y="5308"/>
                    <a:pt x="6850" y="16122"/>
                    <a:pt x="22063" y="16122"/>
                  </a:cubicBezTo>
                  <a:cubicBezTo>
                    <a:pt x="25625" y="16122"/>
                    <a:pt x="29646" y="15529"/>
                    <a:pt x="34144" y="14066"/>
                  </a:cubicBezTo>
                  <a:cubicBezTo>
                    <a:pt x="32902" y="11038"/>
                    <a:pt x="32437" y="7744"/>
                    <a:pt x="32865" y="4487"/>
                  </a:cubicBezTo>
                  <a:lnTo>
                    <a:pt x="33246" y="1580"/>
                  </a:lnTo>
                  <a:cubicBezTo>
                    <a:pt x="29959" y="844"/>
                    <a:pt x="26639" y="321"/>
                    <a:pt x="243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2" name="Google Shape;2532;p46"/>
            <p:cNvSpPr/>
            <p:nvPr/>
          </p:nvSpPr>
          <p:spPr>
            <a:xfrm>
              <a:off x="6146711" y="3119232"/>
              <a:ext cx="118101" cy="1488958"/>
            </a:xfrm>
            <a:custGeom>
              <a:avLst/>
              <a:gdLst/>
              <a:ahLst/>
              <a:cxnLst/>
              <a:rect l="l" t="t" r="r" b="b"/>
              <a:pathLst>
                <a:path w="3997" h="50392" fill="none" extrusionOk="0">
                  <a:moveTo>
                    <a:pt x="0" y="1"/>
                  </a:moveTo>
                  <a:cubicBezTo>
                    <a:pt x="0" y="1"/>
                    <a:pt x="3996" y="7611"/>
                    <a:pt x="3611" y="16023"/>
                  </a:cubicBezTo>
                  <a:cubicBezTo>
                    <a:pt x="3226" y="24434"/>
                    <a:pt x="2694" y="45120"/>
                    <a:pt x="2694" y="45120"/>
                  </a:cubicBezTo>
                  <a:lnTo>
                    <a:pt x="3611" y="50392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3" name="Google Shape;2533;p46"/>
            <p:cNvSpPr/>
            <p:nvPr/>
          </p:nvSpPr>
          <p:spPr>
            <a:xfrm>
              <a:off x="6358602" y="3184445"/>
              <a:ext cx="301384" cy="1423746"/>
            </a:xfrm>
            <a:custGeom>
              <a:avLst/>
              <a:gdLst/>
              <a:ahLst/>
              <a:cxnLst/>
              <a:rect l="l" t="t" r="r" b="b"/>
              <a:pathLst>
                <a:path w="10200" h="48185" fill="none" extrusionOk="0">
                  <a:moveTo>
                    <a:pt x="10199" y="1"/>
                  </a:moveTo>
                  <a:cubicBezTo>
                    <a:pt x="10199" y="1"/>
                    <a:pt x="7491" y="5581"/>
                    <a:pt x="5430" y="20783"/>
                  </a:cubicBezTo>
                  <a:cubicBezTo>
                    <a:pt x="3368" y="35986"/>
                    <a:pt x="2309" y="43009"/>
                    <a:pt x="2309" y="43009"/>
                  </a:cubicBezTo>
                  <a:cubicBezTo>
                    <a:pt x="2309" y="43009"/>
                    <a:pt x="808" y="44662"/>
                    <a:pt x="1" y="48185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4" name="Google Shape;2534;p46"/>
            <p:cNvSpPr/>
            <p:nvPr/>
          </p:nvSpPr>
          <p:spPr>
            <a:xfrm>
              <a:off x="6745034" y="3592654"/>
              <a:ext cx="329455" cy="1015548"/>
            </a:xfrm>
            <a:custGeom>
              <a:avLst/>
              <a:gdLst/>
              <a:ahLst/>
              <a:cxnLst/>
              <a:rect l="l" t="t" r="r" b="b"/>
              <a:pathLst>
                <a:path w="11150" h="34370" fill="none" extrusionOk="0">
                  <a:moveTo>
                    <a:pt x="11150" y="1"/>
                  </a:moveTo>
                  <a:lnTo>
                    <a:pt x="1" y="34370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5" name="Google Shape;2535;p46"/>
            <p:cNvSpPr/>
            <p:nvPr/>
          </p:nvSpPr>
          <p:spPr>
            <a:xfrm>
              <a:off x="6944632" y="3785781"/>
              <a:ext cx="358736" cy="207158"/>
            </a:xfrm>
            <a:custGeom>
              <a:avLst/>
              <a:gdLst/>
              <a:ahLst/>
              <a:cxnLst/>
              <a:rect l="l" t="t" r="r" b="b"/>
              <a:pathLst>
                <a:path w="12141" h="7011" fill="none" extrusionOk="0">
                  <a:moveTo>
                    <a:pt x="12141" y="319"/>
                  </a:moveTo>
                  <a:cubicBezTo>
                    <a:pt x="12141" y="319"/>
                    <a:pt x="3167" y="1"/>
                    <a:pt x="1" y="701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6" name="Google Shape;2536;p46"/>
            <p:cNvSpPr/>
            <p:nvPr/>
          </p:nvSpPr>
          <p:spPr>
            <a:xfrm>
              <a:off x="5837193" y="1871057"/>
              <a:ext cx="1408293" cy="1091041"/>
            </a:xfrm>
            <a:custGeom>
              <a:avLst/>
              <a:gdLst/>
              <a:ahLst/>
              <a:cxnLst/>
              <a:rect l="l" t="t" r="r" b="b"/>
              <a:pathLst>
                <a:path w="47662" h="36925" extrusionOk="0">
                  <a:moveTo>
                    <a:pt x="20610" y="1"/>
                  </a:moveTo>
                  <a:cubicBezTo>
                    <a:pt x="12037" y="1"/>
                    <a:pt x="9320" y="5934"/>
                    <a:pt x="5312" y="11917"/>
                  </a:cubicBezTo>
                  <a:cubicBezTo>
                    <a:pt x="0" y="19846"/>
                    <a:pt x="3257" y="30793"/>
                    <a:pt x="16954" y="34778"/>
                  </a:cubicBezTo>
                  <a:cubicBezTo>
                    <a:pt x="22144" y="36288"/>
                    <a:pt x="26312" y="36924"/>
                    <a:pt x="29670" y="36924"/>
                  </a:cubicBezTo>
                  <a:cubicBezTo>
                    <a:pt x="40218" y="36924"/>
                    <a:pt x="42768" y="30647"/>
                    <a:pt x="43897" y="25479"/>
                  </a:cubicBezTo>
                  <a:cubicBezTo>
                    <a:pt x="45587" y="17735"/>
                    <a:pt x="47661" y="7755"/>
                    <a:pt x="31122" y="2100"/>
                  </a:cubicBezTo>
                  <a:cubicBezTo>
                    <a:pt x="26829" y="632"/>
                    <a:pt x="23408" y="1"/>
                    <a:pt x="20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7" name="Google Shape;2537;p46"/>
            <p:cNvSpPr/>
            <p:nvPr/>
          </p:nvSpPr>
          <p:spPr>
            <a:xfrm>
              <a:off x="6385254" y="2375357"/>
              <a:ext cx="291516" cy="280258"/>
            </a:xfrm>
            <a:custGeom>
              <a:avLst/>
              <a:gdLst/>
              <a:ahLst/>
              <a:cxnLst/>
              <a:rect l="l" t="t" r="r" b="b"/>
              <a:pathLst>
                <a:path w="9866" h="9485" extrusionOk="0">
                  <a:moveTo>
                    <a:pt x="5784" y="0"/>
                  </a:moveTo>
                  <a:lnTo>
                    <a:pt x="2352" y="195"/>
                  </a:lnTo>
                  <a:cubicBezTo>
                    <a:pt x="1020" y="271"/>
                    <a:pt x="0" y="1388"/>
                    <a:pt x="24" y="2722"/>
                  </a:cubicBezTo>
                  <a:cubicBezTo>
                    <a:pt x="70" y="5148"/>
                    <a:pt x="572" y="8641"/>
                    <a:pt x="2995" y="9363"/>
                  </a:cubicBezTo>
                  <a:cubicBezTo>
                    <a:pt x="3274" y="9446"/>
                    <a:pt x="3551" y="9485"/>
                    <a:pt x="3825" y="9485"/>
                  </a:cubicBezTo>
                  <a:cubicBezTo>
                    <a:pt x="5941" y="9485"/>
                    <a:pt x="7905" y="7204"/>
                    <a:pt x="9115" y="5429"/>
                  </a:cubicBezTo>
                  <a:cubicBezTo>
                    <a:pt x="9865" y="4327"/>
                    <a:pt x="9623" y="2832"/>
                    <a:pt x="8550" y="2041"/>
                  </a:cubicBezTo>
                  <a:lnTo>
                    <a:pt x="57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8" name="Google Shape;2538;p46"/>
            <p:cNvSpPr/>
            <p:nvPr/>
          </p:nvSpPr>
          <p:spPr>
            <a:xfrm>
              <a:off x="6482409" y="2345897"/>
              <a:ext cx="144546" cy="100521"/>
            </a:xfrm>
            <a:custGeom>
              <a:avLst/>
              <a:gdLst/>
              <a:ahLst/>
              <a:cxnLst/>
              <a:rect l="l" t="t" r="r" b="b"/>
              <a:pathLst>
                <a:path w="4892" h="3402" extrusionOk="0">
                  <a:moveTo>
                    <a:pt x="870" y="0"/>
                  </a:moveTo>
                  <a:cubicBezTo>
                    <a:pt x="369" y="0"/>
                    <a:pt x="1" y="552"/>
                    <a:pt x="267" y="1034"/>
                  </a:cubicBezTo>
                  <a:lnTo>
                    <a:pt x="1378" y="3042"/>
                  </a:lnTo>
                  <a:cubicBezTo>
                    <a:pt x="1505" y="3271"/>
                    <a:pt x="1743" y="3401"/>
                    <a:pt x="1988" y="3401"/>
                  </a:cubicBezTo>
                  <a:cubicBezTo>
                    <a:pt x="2098" y="3401"/>
                    <a:pt x="2209" y="3375"/>
                    <a:pt x="2313" y="3321"/>
                  </a:cubicBezTo>
                  <a:lnTo>
                    <a:pt x="4340" y="2247"/>
                  </a:lnTo>
                  <a:cubicBezTo>
                    <a:pt x="4891" y="1955"/>
                    <a:pt x="4810" y="1143"/>
                    <a:pt x="4213" y="965"/>
                  </a:cubicBezTo>
                  <a:lnTo>
                    <a:pt x="1075" y="31"/>
                  </a:lnTo>
                  <a:cubicBezTo>
                    <a:pt x="1005" y="10"/>
                    <a:pt x="936" y="0"/>
                    <a:pt x="870" y="0"/>
                  </a:cubicBezTo>
                  <a:close/>
                </a:path>
              </a:pathLst>
            </a:custGeom>
            <a:solidFill>
              <a:srgbClr val="3F23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9" name="Google Shape;2539;p46"/>
            <p:cNvSpPr/>
            <p:nvPr/>
          </p:nvSpPr>
          <p:spPr>
            <a:xfrm>
              <a:off x="6357331" y="2377395"/>
              <a:ext cx="198234" cy="123184"/>
            </a:xfrm>
            <a:custGeom>
              <a:avLst/>
              <a:gdLst/>
              <a:ahLst/>
              <a:cxnLst/>
              <a:rect l="l" t="t" r="r" b="b"/>
              <a:pathLst>
                <a:path w="6709" h="4169" fill="none" extrusionOk="0">
                  <a:moveTo>
                    <a:pt x="6708" y="0"/>
                  </a:moveTo>
                  <a:lnTo>
                    <a:pt x="6075" y="2126"/>
                  </a:lnTo>
                  <a:cubicBezTo>
                    <a:pt x="5702" y="3377"/>
                    <a:pt x="4453" y="4168"/>
                    <a:pt x="3169" y="3932"/>
                  </a:cubicBezTo>
                  <a:cubicBezTo>
                    <a:pt x="2062" y="3729"/>
                    <a:pt x="809" y="3190"/>
                    <a:pt x="0" y="1888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0" name="Google Shape;2540;p46"/>
            <p:cNvSpPr/>
            <p:nvPr/>
          </p:nvSpPr>
          <p:spPr>
            <a:xfrm>
              <a:off x="6525786" y="2377395"/>
              <a:ext cx="165171" cy="174242"/>
            </a:xfrm>
            <a:custGeom>
              <a:avLst/>
              <a:gdLst/>
              <a:ahLst/>
              <a:cxnLst/>
              <a:rect l="l" t="t" r="r" b="b"/>
              <a:pathLst>
                <a:path w="5590" h="5897" fill="none" extrusionOk="0">
                  <a:moveTo>
                    <a:pt x="1007" y="0"/>
                  </a:moveTo>
                  <a:lnTo>
                    <a:pt x="374" y="2126"/>
                  </a:lnTo>
                  <a:cubicBezTo>
                    <a:pt x="1" y="3377"/>
                    <a:pt x="615" y="4723"/>
                    <a:pt x="1817" y="5227"/>
                  </a:cubicBezTo>
                  <a:cubicBezTo>
                    <a:pt x="2855" y="5663"/>
                    <a:pt x="4199" y="5897"/>
                    <a:pt x="5589" y="5250"/>
                  </a:cubicBez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1" name="Google Shape;2541;p46"/>
            <p:cNvSpPr/>
            <p:nvPr/>
          </p:nvSpPr>
          <p:spPr>
            <a:xfrm>
              <a:off x="6934852" y="2589315"/>
              <a:ext cx="178585" cy="113108"/>
            </a:xfrm>
            <a:custGeom>
              <a:avLst/>
              <a:gdLst/>
              <a:ahLst/>
              <a:cxnLst/>
              <a:rect l="l" t="t" r="r" b="b"/>
              <a:pathLst>
                <a:path w="6044" h="3828" fill="none" extrusionOk="0">
                  <a:moveTo>
                    <a:pt x="1" y="0"/>
                  </a:moveTo>
                  <a:lnTo>
                    <a:pt x="6044" y="3828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2" name="Google Shape;2542;p46"/>
            <p:cNvSpPr/>
            <p:nvPr/>
          </p:nvSpPr>
          <p:spPr>
            <a:xfrm>
              <a:off x="6873125" y="2680146"/>
              <a:ext cx="164698" cy="159675"/>
            </a:xfrm>
            <a:custGeom>
              <a:avLst/>
              <a:gdLst/>
              <a:ahLst/>
              <a:cxnLst/>
              <a:rect l="l" t="t" r="r" b="b"/>
              <a:pathLst>
                <a:path w="5574" h="5404" fill="none" extrusionOk="0">
                  <a:moveTo>
                    <a:pt x="0" y="0"/>
                  </a:moveTo>
                  <a:lnTo>
                    <a:pt x="5573" y="540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3" name="Google Shape;2543;p46"/>
            <p:cNvSpPr/>
            <p:nvPr/>
          </p:nvSpPr>
          <p:spPr>
            <a:xfrm>
              <a:off x="6796477" y="2748137"/>
              <a:ext cx="107967" cy="183313"/>
            </a:xfrm>
            <a:custGeom>
              <a:avLst/>
              <a:gdLst/>
              <a:ahLst/>
              <a:cxnLst/>
              <a:rect l="l" t="t" r="r" b="b"/>
              <a:pathLst>
                <a:path w="3654" h="6204" fill="none" extrusionOk="0">
                  <a:moveTo>
                    <a:pt x="0" y="1"/>
                  </a:moveTo>
                  <a:lnTo>
                    <a:pt x="3653" y="6203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4" name="Google Shape;2544;p46"/>
            <p:cNvSpPr/>
            <p:nvPr/>
          </p:nvSpPr>
          <p:spPr>
            <a:xfrm>
              <a:off x="5935411" y="2351541"/>
              <a:ext cx="211324" cy="3043"/>
            </a:xfrm>
            <a:custGeom>
              <a:avLst/>
              <a:gdLst/>
              <a:ahLst/>
              <a:cxnLst/>
              <a:rect l="l" t="t" r="r" b="b"/>
              <a:pathLst>
                <a:path w="7152" h="103" fill="none" extrusionOk="0">
                  <a:moveTo>
                    <a:pt x="7151" y="10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5" name="Google Shape;2545;p46"/>
            <p:cNvSpPr/>
            <p:nvPr/>
          </p:nvSpPr>
          <p:spPr>
            <a:xfrm>
              <a:off x="5923503" y="2464385"/>
              <a:ext cx="225241" cy="43583"/>
            </a:xfrm>
            <a:custGeom>
              <a:avLst/>
              <a:gdLst/>
              <a:ahLst/>
              <a:cxnLst/>
              <a:rect l="l" t="t" r="r" b="b"/>
              <a:pathLst>
                <a:path w="7623" h="1475" fill="none" extrusionOk="0">
                  <a:moveTo>
                    <a:pt x="7622" y="1"/>
                  </a:moveTo>
                  <a:lnTo>
                    <a:pt x="1" y="1475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6" name="Google Shape;2546;p46"/>
            <p:cNvSpPr/>
            <p:nvPr/>
          </p:nvSpPr>
          <p:spPr>
            <a:xfrm>
              <a:off x="5985052" y="2563253"/>
              <a:ext cx="190670" cy="94404"/>
            </a:xfrm>
            <a:custGeom>
              <a:avLst/>
              <a:gdLst/>
              <a:ahLst/>
              <a:cxnLst/>
              <a:rect l="l" t="t" r="r" b="b"/>
              <a:pathLst>
                <a:path w="6453" h="3195" fill="none" extrusionOk="0">
                  <a:moveTo>
                    <a:pt x="6452" y="0"/>
                  </a:moveTo>
                  <a:lnTo>
                    <a:pt x="0" y="3194"/>
                  </a:lnTo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miter lim="12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7" name="Google Shape;2547;p46"/>
            <p:cNvSpPr/>
            <p:nvPr/>
          </p:nvSpPr>
          <p:spPr>
            <a:xfrm>
              <a:off x="6941736" y="1802299"/>
              <a:ext cx="317488" cy="603567"/>
            </a:xfrm>
            <a:custGeom>
              <a:avLst/>
              <a:gdLst/>
              <a:ahLst/>
              <a:cxnLst/>
              <a:rect l="l" t="t" r="r" b="b"/>
              <a:pathLst>
                <a:path w="10745" h="20427" extrusionOk="0">
                  <a:moveTo>
                    <a:pt x="9409" y="1"/>
                  </a:moveTo>
                  <a:cubicBezTo>
                    <a:pt x="9082" y="1"/>
                    <a:pt x="8762" y="120"/>
                    <a:pt x="8542" y="393"/>
                  </a:cubicBezTo>
                  <a:lnTo>
                    <a:pt x="0" y="10965"/>
                  </a:lnTo>
                  <a:lnTo>
                    <a:pt x="7625" y="20426"/>
                  </a:lnTo>
                  <a:cubicBezTo>
                    <a:pt x="9673" y="15120"/>
                    <a:pt x="10433" y="6162"/>
                    <a:pt x="10706" y="1169"/>
                  </a:cubicBezTo>
                  <a:cubicBezTo>
                    <a:pt x="10744" y="479"/>
                    <a:pt x="10063" y="1"/>
                    <a:pt x="9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8" name="Google Shape;2548;p46"/>
            <p:cNvSpPr/>
            <p:nvPr/>
          </p:nvSpPr>
          <p:spPr>
            <a:xfrm>
              <a:off x="6094588" y="1545525"/>
              <a:ext cx="341569" cy="540956"/>
            </a:xfrm>
            <a:custGeom>
              <a:avLst/>
              <a:gdLst/>
              <a:ahLst/>
              <a:cxnLst/>
              <a:rect l="l" t="t" r="r" b="b"/>
              <a:pathLst>
                <a:path w="11560" h="18308" extrusionOk="0">
                  <a:moveTo>
                    <a:pt x="8898" y="1"/>
                  </a:moveTo>
                  <a:cubicBezTo>
                    <a:pt x="8521" y="1"/>
                    <a:pt x="8158" y="156"/>
                    <a:pt x="7958" y="502"/>
                  </a:cubicBezTo>
                  <a:cubicBezTo>
                    <a:pt x="5456" y="4830"/>
                    <a:pt x="1190" y="12744"/>
                    <a:pt x="1" y="18307"/>
                  </a:cubicBezTo>
                  <a:lnTo>
                    <a:pt x="11559" y="14560"/>
                  </a:lnTo>
                  <a:lnTo>
                    <a:pt x="10194" y="1035"/>
                  </a:lnTo>
                  <a:cubicBezTo>
                    <a:pt x="10130" y="394"/>
                    <a:pt x="9497" y="1"/>
                    <a:pt x="8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9" name="Google Shape;2549;p46"/>
            <p:cNvSpPr/>
            <p:nvPr/>
          </p:nvSpPr>
          <p:spPr>
            <a:xfrm>
              <a:off x="6615790" y="1906190"/>
              <a:ext cx="175660" cy="224886"/>
            </a:xfrm>
            <a:custGeom>
              <a:avLst/>
              <a:gdLst/>
              <a:ahLst/>
              <a:cxnLst/>
              <a:rect l="l" t="t" r="r" b="b"/>
              <a:pathLst>
                <a:path w="5945" h="7611" extrusionOk="0">
                  <a:moveTo>
                    <a:pt x="1835" y="0"/>
                  </a:moveTo>
                  <a:cubicBezTo>
                    <a:pt x="1119" y="2516"/>
                    <a:pt x="1" y="7221"/>
                    <a:pt x="1550" y="7589"/>
                  </a:cubicBezTo>
                  <a:cubicBezTo>
                    <a:pt x="1612" y="7603"/>
                    <a:pt x="1674" y="7611"/>
                    <a:pt x="1737" y="7611"/>
                  </a:cubicBezTo>
                  <a:cubicBezTo>
                    <a:pt x="3223" y="7611"/>
                    <a:pt x="5021" y="3652"/>
                    <a:pt x="5944" y="1335"/>
                  </a:cubicBezTo>
                  <a:cubicBezTo>
                    <a:pt x="5562" y="1192"/>
                    <a:pt x="5178" y="1049"/>
                    <a:pt x="4772" y="911"/>
                  </a:cubicBezTo>
                  <a:cubicBezTo>
                    <a:pt x="3742" y="559"/>
                    <a:pt x="2768" y="258"/>
                    <a:pt x="18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0" name="Google Shape;2550;p46"/>
            <p:cNvSpPr/>
            <p:nvPr/>
          </p:nvSpPr>
          <p:spPr>
            <a:xfrm>
              <a:off x="6474076" y="1871767"/>
              <a:ext cx="124277" cy="230855"/>
            </a:xfrm>
            <a:custGeom>
              <a:avLst/>
              <a:gdLst/>
              <a:ahLst/>
              <a:cxnLst/>
              <a:rect l="l" t="t" r="r" b="b"/>
              <a:pathLst>
                <a:path w="4206" h="7813" extrusionOk="0">
                  <a:moveTo>
                    <a:pt x="0" y="0"/>
                  </a:moveTo>
                  <a:lnTo>
                    <a:pt x="0" y="0"/>
                  </a:lnTo>
                  <a:cubicBezTo>
                    <a:pt x="135" y="2547"/>
                    <a:pt x="584" y="7447"/>
                    <a:pt x="2069" y="7796"/>
                  </a:cubicBezTo>
                  <a:cubicBezTo>
                    <a:pt x="2118" y="7807"/>
                    <a:pt x="2166" y="7813"/>
                    <a:pt x="2212" y="7813"/>
                  </a:cubicBezTo>
                  <a:cubicBezTo>
                    <a:pt x="3552" y="7813"/>
                    <a:pt x="4038" y="3216"/>
                    <a:pt x="4206" y="576"/>
                  </a:cubicBezTo>
                  <a:cubicBezTo>
                    <a:pt x="2672" y="252"/>
                    <a:pt x="1270" y="6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1" name="Google Shape;2551;p46"/>
            <p:cNvSpPr/>
            <p:nvPr/>
          </p:nvSpPr>
          <p:spPr>
            <a:xfrm>
              <a:off x="6760280" y="1969276"/>
              <a:ext cx="196905" cy="214278"/>
            </a:xfrm>
            <a:custGeom>
              <a:avLst/>
              <a:gdLst/>
              <a:ahLst/>
              <a:cxnLst/>
              <a:rect l="l" t="t" r="r" b="b"/>
              <a:pathLst>
                <a:path w="6664" h="7252" extrusionOk="0">
                  <a:moveTo>
                    <a:pt x="3019" y="1"/>
                  </a:moveTo>
                  <a:cubicBezTo>
                    <a:pt x="1919" y="2110"/>
                    <a:pt x="0" y="6206"/>
                    <a:pt x="1183" y="7118"/>
                  </a:cubicBezTo>
                  <a:cubicBezTo>
                    <a:pt x="1301" y="7209"/>
                    <a:pt x="1436" y="7251"/>
                    <a:pt x="1585" y="7251"/>
                  </a:cubicBezTo>
                  <a:cubicBezTo>
                    <a:pt x="2913" y="7251"/>
                    <a:pt x="5347" y="3899"/>
                    <a:pt x="6663" y="1927"/>
                  </a:cubicBezTo>
                  <a:cubicBezTo>
                    <a:pt x="5601" y="1252"/>
                    <a:pt x="4394" y="608"/>
                    <a:pt x="30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2" name="Google Shape;2552;p46"/>
            <p:cNvSpPr/>
            <p:nvPr/>
          </p:nvSpPr>
          <p:spPr>
            <a:xfrm>
              <a:off x="6304440" y="2117489"/>
              <a:ext cx="227693" cy="197023"/>
            </a:xfrm>
            <a:custGeom>
              <a:avLst/>
              <a:gdLst/>
              <a:ahLst/>
              <a:cxnLst/>
              <a:rect l="l" t="t" r="r" b="b"/>
              <a:pathLst>
                <a:path w="7706" h="6668" extrusionOk="0">
                  <a:moveTo>
                    <a:pt x="4001" y="1"/>
                  </a:moveTo>
                  <a:cubicBezTo>
                    <a:pt x="2314" y="1"/>
                    <a:pt x="501" y="1232"/>
                    <a:pt x="92" y="1465"/>
                  </a:cubicBezTo>
                  <a:cubicBezTo>
                    <a:pt x="92" y="1465"/>
                    <a:pt x="0" y="4554"/>
                    <a:pt x="1933" y="6032"/>
                  </a:cubicBezTo>
                  <a:cubicBezTo>
                    <a:pt x="2517" y="6480"/>
                    <a:pt x="3190" y="6668"/>
                    <a:pt x="3871" y="6668"/>
                  </a:cubicBezTo>
                  <a:cubicBezTo>
                    <a:pt x="5444" y="6668"/>
                    <a:pt x="7057" y="5665"/>
                    <a:pt x="7706" y="4535"/>
                  </a:cubicBezTo>
                  <a:cubicBezTo>
                    <a:pt x="7706" y="4535"/>
                    <a:pt x="7439" y="1780"/>
                    <a:pt x="5526" y="447"/>
                  </a:cubicBezTo>
                  <a:cubicBezTo>
                    <a:pt x="5063" y="126"/>
                    <a:pt x="4539" y="1"/>
                    <a:pt x="4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3" name="Google Shape;2553;p46"/>
            <p:cNvSpPr/>
            <p:nvPr/>
          </p:nvSpPr>
          <p:spPr>
            <a:xfrm>
              <a:off x="6335524" y="2138941"/>
              <a:ext cx="179265" cy="160384"/>
            </a:xfrm>
            <a:custGeom>
              <a:avLst/>
              <a:gdLst/>
              <a:ahLst/>
              <a:cxnLst/>
              <a:rect l="l" t="t" r="r" b="b"/>
              <a:pathLst>
                <a:path w="6067" h="5428" extrusionOk="0">
                  <a:moveTo>
                    <a:pt x="3034" y="0"/>
                  </a:moveTo>
                  <a:cubicBezTo>
                    <a:pt x="1882" y="0"/>
                    <a:pt x="814" y="743"/>
                    <a:pt x="450" y="1902"/>
                  </a:cubicBezTo>
                  <a:cubicBezTo>
                    <a:pt x="1" y="3331"/>
                    <a:pt x="793" y="4853"/>
                    <a:pt x="2220" y="5302"/>
                  </a:cubicBezTo>
                  <a:cubicBezTo>
                    <a:pt x="2490" y="5387"/>
                    <a:pt x="2763" y="5427"/>
                    <a:pt x="3032" y="5427"/>
                  </a:cubicBezTo>
                  <a:cubicBezTo>
                    <a:pt x="4184" y="5427"/>
                    <a:pt x="5253" y="4685"/>
                    <a:pt x="5617" y="3526"/>
                  </a:cubicBezTo>
                  <a:cubicBezTo>
                    <a:pt x="6066" y="2097"/>
                    <a:pt x="5273" y="574"/>
                    <a:pt x="3846" y="126"/>
                  </a:cubicBezTo>
                  <a:cubicBezTo>
                    <a:pt x="3576" y="41"/>
                    <a:pt x="3303" y="0"/>
                    <a:pt x="3034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4" name="Google Shape;2554;p46"/>
            <p:cNvSpPr/>
            <p:nvPr/>
          </p:nvSpPr>
          <p:spPr>
            <a:xfrm>
              <a:off x="6373051" y="2165653"/>
              <a:ext cx="56968" cy="52772"/>
            </a:xfrm>
            <a:custGeom>
              <a:avLst/>
              <a:gdLst/>
              <a:ahLst/>
              <a:cxnLst/>
              <a:rect l="l" t="t" r="r" b="b"/>
              <a:pathLst>
                <a:path w="1928" h="1786" extrusionOk="0">
                  <a:moveTo>
                    <a:pt x="986" y="0"/>
                  </a:moveTo>
                  <a:cubicBezTo>
                    <a:pt x="617" y="0"/>
                    <a:pt x="270" y="250"/>
                    <a:pt x="148" y="637"/>
                  </a:cubicBezTo>
                  <a:cubicBezTo>
                    <a:pt x="0" y="1108"/>
                    <a:pt x="245" y="1606"/>
                    <a:pt x="695" y="1747"/>
                  </a:cubicBezTo>
                  <a:cubicBezTo>
                    <a:pt x="777" y="1773"/>
                    <a:pt x="859" y="1785"/>
                    <a:pt x="940" y="1785"/>
                  </a:cubicBezTo>
                  <a:cubicBezTo>
                    <a:pt x="1309" y="1785"/>
                    <a:pt x="1657" y="1535"/>
                    <a:pt x="1778" y="1149"/>
                  </a:cubicBezTo>
                  <a:cubicBezTo>
                    <a:pt x="1927" y="677"/>
                    <a:pt x="1682" y="180"/>
                    <a:pt x="1232" y="38"/>
                  </a:cubicBezTo>
                  <a:cubicBezTo>
                    <a:pt x="1150" y="13"/>
                    <a:pt x="1067" y="0"/>
                    <a:pt x="9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5" name="Google Shape;2555;p46"/>
            <p:cNvSpPr/>
            <p:nvPr/>
          </p:nvSpPr>
          <p:spPr>
            <a:xfrm>
              <a:off x="6660378" y="2225931"/>
              <a:ext cx="244417" cy="196195"/>
            </a:xfrm>
            <a:custGeom>
              <a:avLst/>
              <a:gdLst/>
              <a:ahLst/>
              <a:cxnLst/>
              <a:rect l="l" t="t" r="r" b="b"/>
              <a:pathLst>
                <a:path w="8272" h="6640" extrusionOk="0">
                  <a:moveTo>
                    <a:pt x="4395" y="1"/>
                  </a:moveTo>
                  <a:cubicBezTo>
                    <a:pt x="2065" y="1"/>
                    <a:pt x="161" y="2183"/>
                    <a:pt x="161" y="2183"/>
                  </a:cubicBezTo>
                  <a:cubicBezTo>
                    <a:pt x="0" y="4007"/>
                    <a:pt x="1651" y="6640"/>
                    <a:pt x="4010" y="6640"/>
                  </a:cubicBezTo>
                  <a:cubicBezTo>
                    <a:pt x="4056" y="6640"/>
                    <a:pt x="4102" y="6639"/>
                    <a:pt x="4148" y="6637"/>
                  </a:cubicBezTo>
                  <a:cubicBezTo>
                    <a:pt x="6580" y="6530"/>
                    <a:pt x="8271" y="3943"/>
                    <a:pt x="8271" y="3943"/>
                  </a:cubicBezTo>
                  <a:cubicBezTo>
                    <a:pt x="8006" y="3383"/>
                    <a:pt x="6729" y="3"/>
                    <a:pt x="4399" y="1"/>
                  </a:cubicBezTo>
                  <a:cubicBezTo>
                    <a:pt x="4398" y="1"/>
                    <a:pt x="4396" y="1"/>
                    <a:pt x="43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6" name="Google Shape;2556;p46"/>
            <p:cNvSpPr/>
            <p:nvPr/>
          </p:nvSpPr>
          <p:spPr>
            <a:xfrm>
              <a:off x="6685198" y="2251993"/>
              <a:ext cx="179265" cy="160354"/>
            </a:xfrm>
            <a:custGeom>
              <a:avLst/>
              <a:gdLst/>
              <a:ahLst/>
              <a:cxnLst/>
              <a:rect l="l" t="t" r="r" b="b"/>
              <a:pathLst>
                <a:path w="6067" h="5427" extrusionOk="0">
                  <a:moveTo>
                    <a:pt x="3036" y="0"/>
                  </a:moveTo>
                  <a:cubicBezTo>
                    <a:pt x="1884" y="0"/>
                    <a:pt x="814" y="743"/>
                    <a:pt x="450" y="1902"/>
                  </a:cubicBezTo>
                  <a:cubicBezTo>
                    <a:pt x="0" y="3331"/>
                    <a:pt x="792" y="4854"/>
                    <a:pt x="2219" y="5302"/>
                  </a:cubicBezTo>
                  <a:cubicBezTo>
                    <a:pt x="2489" y="5387"/>
                    <a:pt x="2762" y="5427"/>
                    <a:pt x="3031" y="5427"/>
                  </a:cubicBezTo>
                  <a:cubicBezTo>
                    <a:pt x="4183" y="5427"/>
                    <a:pt x="5252" y="4685"/>
                    <a:pt x="5617" y="3526"/>
                  </a:cubicBezTo>
                  <a:cubicBezTo>
                    <a:pt x="6066" y="2097"/>
                    <a:pt x="5274" y="574"/>
                    <a:pt x="3847" y="125"/>
                  </a:cubicBezTo>
                  <a:cubicBezTo>
                    <a:pt x="3578" y="40"/>
                    <a:pt x="3305" y="0"/>
                    <a:pt x="30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7" name="Google Shape;2557;p46"/>
            <p:cNvSpPr/>
            <p:nvPr/>
          </p:nvSpPr>
          <p:spPr>
            <a:xfrm>
              <a:off x="6722695" y="2278704"/>
              <a:ext cx="56968" cy="52742"/>
            </a:xfrm>
            <a:custGeom>
              <a:avLst/>
              <a:gdLst/>
              <a:ahLst/>
              <a:cxnLst/>
              <a:rect l="l" t="t" r="r" b="b"/>
              <a:pathLst>
                <a:path w="1928" h="1785" extrusionOk="0">
                  <a:moveTo>
                    <a:pt x="987" y="1"/>
                  </a:moveTo>
                  <a:cubicBezTo>
                    <a:pt x="618" y="1"/>
                    <a:pt x="271" y="250"/>
                    <a:pt x="150" y="637"/>
                  </a:cubicBezTo>
                  <a:cubicBezTo>
                    <a:pt x="1" y="1108"/>
                    <a:pt x="245" y="1606"/>
                    <a:pt x="696" y="1746"/>
                  </a:cubicBezTo>
                  <a:cubicBezTo>
                    <a:pt x="778" y="1772"/>
                    <a:pt x="860" y="1784"/>
                    <a:pt x="942" y="1784"/>
                  </a:cubicBezTo>
                  <a:cubicBezTo>
                    <a:pt x="1311" y="1784"/>
                    <a:pt x="1658" y="1535"/>
                    <a:pt x="1780" y="1149"/>
                  </a:cubicBezTo>
                  <a:cubicBezTo>
                    <a:pt x="1928" y="677"/>
                    <a:pt x="1683" y="180"/>
                    <a:pt x="1233" y="39"/>
                  </a:cubicBezTo>
                  <a:cubicBezTo>
                    <a:pt x="1151" y="13"/>
                    <a:pt x="1068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58" name="Google Shape;2558;p46"/>
          <p:cNvGrpSpPr/>
          <p:nvPr/>
        </p:nvGrpSpPr>
        <p:grpSpPr>
          <a:xfrm flipH="1">
            <a:off x="9970011" y="708846"/>
            <a:ext cx="1511669" cy="1603637"/>
            <a:chOff x="390275" y="406500"/>
            <a:chExt cx="1690905" cy="1793778"/>
          </a:xfrm>
        </p:grpSpPr>
        <p:sp>
          <p:nvSpPr>
            <p:cNvPr id="2559" name="Google Shape;2559;p46"/>
            <p:cNvSpPr/>
            <p:nvPr/>
          </p:nvSpPr>
          <p:spPr>
            <a:xfrm>
              <a:off x="1453705" y="1245711"/>
              <a:ext cx="306310" cy="262030"/>
            </a:xfrm>
            <a:custGeom>
              <a:avLst/>
              <a:gdLst/>
              <a:ahLst/>
              <a:cxnLst/>
              <a:rect l="l" t="t" r="r" b="b"/>
              <a:pathLst>
                <a:path w="10743" h="9190" extrusionOk="0">
                  <a:moveTo>
                    <a:pt x="3578" y="1"/>
                  </a:moveTo>
                  <a:lnTo>
                    <a:pt x="86" y="512"/>
                  </a:lnTo>
                  <a:cubicBezTo>
                    <a:pt x="86" y="512"/>
                    <a:pt x="3152" y="4430"/>
                    <a:pt x="2513" y="4595"/>
                  </a:cubicBezTo>
                  <a:cubicBezTo>
                    <a:pt x="1874" y="4761"/>
                    <a:pt x="1" y="5793"/>
                    <a:pt x="1364" y="6730"/>
                  </a:cubicBezTo>
                  <a:cubicBezTo>
                    <a:pt x="2727" y="7667"/>
                    <a:pt x="5196" y="7326"/>
                    <a:pt x="7325" y="8554"/>
                  </a:cubicBezTo>
                  <a:cubicBezTo>
                    <a:pt x="8066" y="8981"/>
                    <a:pt x="8756" y="9190"/>
                    <a:pt x="9290" y="9190"/>
                  </a:cubicBezTo>
                  <a:cubicBezTo>
                    <a:pt x="10290" y="9190"/>
                    <a:pt x="10743" y="8459"/>
                    <a:pt x="9966" y="7070"/>
                  </a:cubicBezTo>
                  <a:cubicBezTo>
                    <a:pt x="8773" y="4941"/>
                    <a:pt x="6559" y="5622"/>
                    <a:pt x="5966" y="5026"/>
                  </a:cubicBezTo>
                  <a:cubicBezTo>
                    <a:pt x="5374" y="4430"/>
                    <a:pt x="3578" y="1"/>
                    <a:pt x="3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0" name="Google Shape;2560;p46"/>
            <p:cNvSpPr/>
            <p:nvPr/>
          </p:nvSpPr>
          <p:spPr>
            <a:xfrm>
              <a:off x="390275" y="406500"/>
              <a:ext cx="1690905" cy="1793778"/>
            </a:xfrm>
            <a:custGeom>
              <a:avLst/>
              <a:gdLst/>
              <a:ahLst/>
              <a:cxnLst/>
              <a:rect l="l" t="t" r="r" b="b"/>
              <a:pathLst>
                <a:path w="59304" h="62912" extrusionOk="0">
                  <a:moveTo>
                    <a:pt x="38102" y="0"/>
                  </a:moveTo>
                  <a:cubicBezTo>
                    <a:pt x="36498" y="0"/>
                    <a:pt x="34925" y="925"/>
                    <a:pt x="33636" y="2860"/>
                  </a:cubicBezTo>
                  <a:cubicBezTo>
                    <a:pt x="32417" y="4688"/>
                    <a:pt x="31884" y="7340"/>
                    <a:pt x="31660" y="8975"/>
                  </a:cubicBezTo>
                  <a:cubicBezTo>
                    <a:pt x="31082" y="9046"/>
                    <a:pt x="30316" y="9097"/>
                    <a:pt x="29309" y="9097"/>
                  </a:cubicBezTo>
                  <a:cubicBezTo>
                    <a:pt x="27694" y="9097"/>
                    <a:pt x="25460" y="8964"/>
                    <a:pt x="22392" y="8566"/>
                  </a:cubicBezTo>
                  <a:cubicBezTo>
                    <a:pt x="21362" y="8432"/>
                    <a:pt x="20373" y="8371"/>
                    <a:pt x="19429" y="8371"/>
                  </a:cubicBezTo>
                  <a:cubicBezTo>
                    <a:pt x="11941" y="8371"/>
                    <a:pt x="7290" y="12202"/>
                    <a:pt x="7743" y="14018"/>
                  </a:cubicBezTo>
                  <a:cubicBezTo>
                    <a:pt x="8099" y="15445"/>
                    <a:pt x="9202" y="15660"/>
                    <a:pt x="9836" y="15660"/>
                  </a:cubicBezTo>
                  <a:cubicBezTo>
                    <a:pt x="10076" y="15660"/>
                    <a:pt x="10249" y="15629"/>
                    <a:pt x="10288" y="15622"/>
                  </a:cubicBezTo>
                  <a:lnTo>
                    <a:pt x="10288" y="15622"/>
                  </a:lnTo>
                  <a:cubicBezTo>
                    <a:pt x="10205" y="15667"/>
                    <a:pt x="9564" y="16009"/>
                    <a:pt x="8640" y="16716"/>
                  </a:cubicBezTo>
                  <a:cubicBezTo>
                    <a:pt x="7453" y="17619"/>
                    <a:pt x="5803" y="19124"/>
                    <a:pt x="4261" y="21363"/>
                  </a:cubicBezTo>
                  <a:cubicBezTo>
                    <a:pt x="3361" y="22670"/>
                    <a:pt x="2502" y="24228"/>
                    <a:pt x="1793" y="26065"/>
                  </a:cubicBezTo>
                  <a:cubicBezTo>
                    <a:pt x="1131" y="27784"/>
                    <a:pt x="606" y="29749"/>
                    <a:pt x="312" y="31979"/>
                  </a:cubicBezTo>
                  <a:cubicBezTo>
                    <a:pt x="94" y="33604"/>
                    <a:pt x="1" y="35371"/>
                    <a:pt x="70" y="37289"/>
                  </a:cubicBezTo>
                  <a:cubicBezTo>
                    <a:pt x="72" y="37365"/>
                    <a:pt x="75" y="37446"/>
                    <a:pt x="79" y="37527"/>
                  </a:cubicBezTo>
                  <a:cubicBezTo>
                    <a:pt x="168" y="39655"/>
                    <a:pt x="457" y="41659"/>
                    <a:pt x="922" y="43530"/>
                  </a:cubicBezTo>
                  <a:cubicBezTo>
                    <a:pt x="4023" y="56039"/>
                    <a:pt x="14853" y="62759"/>
                    <a:pt x="24776" y="62908"/>
                  </a:cubicBezTo>
                  <a:cubicBezTo>
                    <a:pt x="24950" y="62910"/>
                    <a:pt x="25121" y="62912"/>
                    <a:pt x="25292" y="62912"/>
                  </a:cubicBezTo>
                  <a:cubicBezTo>
                    <a:pt x="36356" y="62912"/>
                    <a:pt x="41674" y="57522"/>
                    <a:pt x="43266" y="50644"/>
                  </a:cubicBezTo>
                  <a:cubicBezTo>
                    <a:pt x="44689" y="44478"/>
                    <a:pt x="40499" y="40796"/>
                    <a:pt x="36792" y="40796"/>
                  </a:cubicBezTo>
                  <a:cubicBezTo>
                    <a:pt x="36300" y="40796"/>
                    <a:pt x="35815" y="40861"/>
                    <a:pt x="35354" y="40994"/>
                  </a:cubicBezTo>
                  <a:cubicBezTo>
                    <a:pt x="31421" y="42127"/>
                    <a:pt x="28697" y="45108"/>
                    <a:pt x="28950" y="49621"/>
                  </a:cubicBezTo>
                  <a:cubicBezTo>
                    <a:pt x="29063" y="51592"/>
                    <a:pt x="30164" y="52992"/>
                    <a:pt x="31370" y="53949"/>
                  </a:cubicBezTo>
                  <a:cubicBezTo>
                    <a:pt x="32927" y="55181"/>
                    <a:pt x="34658" y="55666"/>
                    <a:pt x="34658" y="55666"/>
                  </a:cubicBezTo>
                  <a:cubicBezTo>
                    <a:pt x="34658" y="55666"/>
                    <a:pt x="32226" y="58331"/>
                    <a:pt x="28609" y="58331"/>
                  </a:cubicBezTo>
                  <a:cubicBezTo>
                    <a:pt x="26853" y="58331"/>
                    <a:pt x="24819" y="57703"/>
                    <a:pt x="22648" y="55839"/>
                  </a:cubicBezTo>
                  <a:cubicBezTo>
                    <a:pt x="16006" y="50132"/>
                    <a:pt x="24353" y="35991"/>
                    <a:pt x="26821" y="33607"/>
                  </a:cubicBezTo>
                  <a:cubicBezTo>
                    <a:pt x="29293" y="31222"/>
                    <a:pt x="34820" y="29699"/>
                    <a:pt x="34820" y="29699"/>
                  </a:cubicBezTo>
                  <a:lnTo>
                    <a:pt x="34820" y="29696"/>
                  </a:lnTo>
                  <a:cubicBezTo>
                    <a:pt x="36684" y="30661"/>
                    <a:pt x="38844" y="31236"/>
                    <a:pt x="41259" y="31236"/>
                  </a:cubicBezTo>
                  <a:cubicBezTo>
                    <a:pt x="41470" y="31236"/>
                    <a:pt x="41683" y="31231"/>
                    <a:pt x="41897" y="31222"/>
                  </a:cubicBezTo>
                  <a:cubicBezTo>
                    <a:pt x="49677" y="30904"/>
                    <a:pt x="58666" y="24691"/>
                    <a:pt x="59262" y="21548"/>
                  </a:cubicBezTo>
                  <a:cubicBezTo>
                    <a:pt x="59298" y="21355"/>
                    <a:pt x="59303" y="21173"/>
                    <a:pt x="59274" y="21004"/>
                  </a:cubicBezTo>
                  <a:cubicBezTo>
                    <a:pt x="58761" y="18106"/>
                    <a:pt x="56036" y="19471"/>
                    <a:pt x="55357" y="15381"/>
                  </a:cubicBezTo>
                  <a:cubicBezTo>
                    <a:pt x="54674" y="11294"/>
                    <a:pt x="51606" y="9588"/>
                    <a:pt x="47689" y="7546"/>
                  </a:cubicBezTo>
                  <a:cubicBezTo>
                    <a:pt x="43772" y="5502"/>
                    <a:pt x="42580" y="1754"/>
                    <a:pt x="40278" y="562"/>
                  </a:cubicBezTo>
                  <a:cubicBezTo>
                    <a:pt x="39562" y="190"/>
                    <a:pt x="38829" y="0"/>
                    <a:pt x="38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1" name="Google Shape;2561;p46"/>
            <p:cNvSpPr/>
            <p:nvPr/>
          </p:nvSpPr>
          <p:spPr>
            <a:xfrm>
              <a:off x="664444" y="1020868"/>
              <a:ext cx="1415532" cy="1095165"/>
            </a:xfrm>
            <a:custGeom>
              <a:avLst/>
              <a:gdLst/>
              <a:ahLst/>
              <a:cxnLst/>
              <a:rect l="l" t="t" r="r" b="b"/>
              <a:pathLst>
                <a:path w="49646" h="38410" extrusionOk="0">
                  <a:moveTo>
                    <a:pt x="49646" y="0"/>
                  </a:moveTo>
                  <a:lnTo>
                    <a:pt x="49646" y="0"/>
                  </a:lnTo>
                  <a:cubicBezTo>
                    <a:pt x="46972" y="998"/>
                    <a:pt x="40930" y="2918"/>
                    <a:pt x="34126" y="2918"/>
                  </a:cubicBezTo>
                  <a:cubicBezTo>
                    <a:pt x="32837" y="2918"/>
                    <a:pt x="31520" y="2849"/>
                    <a:pt x="30194" y="2692"/>
                  </a:cubicBezTo>
                  <a:cubicBezTo>
                    <a:pt x="26722" y="2281"/>
                    <a:pt x="23509" y="1975"/>
                    <a:pt x="20564" y="1975"/>
                  </a:cubicBezTo>
                  <a:cubicBezTo>
                    <a:pt x="14371" y="1975"/>
                    <a:pt x="9356" y="3326"/>
                    <a:pt x="5576" y="7886"/>
                  </a:cubicBezTo>
                  <a:cubicBezTo>
                    <a:pt x="1" y="14616"/>
                    <a:pt x="1406" y="30375"/>
                    <a:pt x="8731" y="34972"/>
                  </a:cubicBezTo>
                  <a:cubicBezTo>
                    <a:pt x="12223" y="37165"/>
                    <a:pt x="16403" y="38409"/>
                    <a:pt x="20116" y="38409"/>
                  </a:cubicBezTo>
                  <a:cubicBezTo>
                    <a:pt x="24191" y="38409"/>
                    <a:pt x="27704" y="36910"/>
                    <a:pt x="29130" y="33522"/>
                  </a:cubicBezTo>
                  <a:cubicBezTo>
                    <a:pt x="31337" y="28280"/>
                    <a:pt x="28740" y="25160"/>
                    <a:pt x="26406" y="25160"/>
                  </a:cubicBezTo>
                  <a:cubicBezTo>
                    <a:pt x="25859" y="25160"/>
                    <a:pt x="25326" y="25332"/>
                    <a:pt x="24873" y="25688"/>
                  </a:cubicBezTo>
                  <a:cubicBezTo>
                    <a:pt x="22488" y="27560"/>
                    <a:pt x="23844" y="32023"/>
                    <a:pt x="23844" y="32023"/>
                  </a:cubicBezTo>
                  <a:cubicBezTo>
                    <a:pt x="23844" y="32023"/>
                    <a:pt x="22967" y="32402"/>
                    <a:pt x="21834" y="32402"/>
                  </a:cubicBezTo>
                  <a:cubicBezTo>
                    <a:pt x="21808" y="32402"/>
                    <a:pt x="21781" y="32402"/>
                    <a:pt x="21754" y="32401"/>
                  </a:cubicBezTo>
                  <a:lnTo>
                    <a:pt x="21754" y="32401"/>
                  </a:lnTo>
                  <a:cubicBezTo>
                    <a:pt x="23311" y="33633"/>
                    <a:pt x="25042" y="34118"/>
                    <a:pt x="25042" y="34118"/>
                  </a:cubicBezTo>
                  <a:cubicBezTo>
                    <a:pt x="25042" y="34118"/>
                    <a:pt x="22610" y="36783"/>
                    <a:pt x="18993" y="36783"/>
                  </a:cubicBezTo>
                  <a:cubicBezTo>
                    <a:pt x="17237" y="36783"/>
                    <a:pt x="15203" y="36155"/>
                    <a:pt x="13032" y="34291"/>
                  </a:cubicBezTo>
                  <a:cubicBezTo>
                    <a:pt x="6390" y="28584"/>
                    <a:pt x="14737" y="14443"/>
                    <a:pt x="17205" y="12059"/>
                  </a:cubicBezTo>
                  <a:cubicBezTo>
                    <a:pt x="19677" y="9674"/>
                    <a:pt x="25204" y="8151"/>
                    <a:pt x="25204" y="8151"/>
                  </a:cubicBezTo>
                  <a:lnTo>
                    <a:pt x="25204" y="8148"/>
                  </a:lnTo>
                  <a:cubicBezTo>
                    <a:pt x="27068" y="9113"/>
                    <a:pt x="29228" y="9688"/>
                    <a:pt x="31643" y="9688"/>
                  </a:cubicBezTo>
                  <a:cubicBezTo>
                    <a:pt x="31854" y="9688"/>
                    <a:pt x="32067" y="9683"/>
                    <a:pt x="32281" y="9674"/>
                  </a:cubicBezTo>
                  <a:cubicBezTo>
                    <a:pt x="40061" y="9356"/>
                    <a:pt x="49050" y="3143"/>
                    <a:pt x="49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2" name="Google Shape;2562;p46"/>
            <p:cNvSpPr/>
            <p:nvPr/>
          </p:nvSpPr>
          <p:spPr>
            <a:xfrm>
              <a:off x="1525355" y="645199"/>
              <a:ext cx="296901" cy="307336"/>
            </a:xfrm>
            <a:custGeom>
              <a:avLst/>
              <a:gdLst/>
              <a:ahLst/>
              <a:cxnLst/>
              <a:rect l="l" t="t" r="r" b="b"/>
              <a:pathLst>
                <a:path w="10413" h="10779" extrusionOk="0">
                  <a:moveTo>
                    <a:pt x="5206" y="1"/>
                  </a:moveTo>
                  <a:cubicBezTo>
                    <a:pt x="2331" y="1"/>
                    <a:pt x="0" y="2413"/>
                    <a:pt x="0" y="5389"/>
                  </a:cubicBezTo>
                  <a:cubicBezTo>
                    <a:pt x="0" y="6819"/>
                    <a:pt x="548" y="8190"/>
                    <a:pt x="1525" y="9200"/>
                  </a:cubicBezTo>
                  <a:cubicBezTo>
                    <a:pt x="2502" y="10211"/>
                    <a:pt x="3825" y="10779"/>
                    <a:pt x="5206" y="10779"/>
                  </a:cubicBezTo>
                  <a:cubicBezTo>
                    <a:pt x="6587" y="10779"/>
                    <a:pt x="7911" y="10211"/>
                    <a:pt x="8888" y="9200"/>
                  </a:cubicBezTo>
                  <a:cubicBezTo>
                    <a:pt x="9864" y="8190"/>
                    <a:pt x="10412" y="6819"/>
                    <a:pt x="10412" y="5389"/>
                  </a:cubicBezTo>
                  <a:cubicBezTo>
                    <a:pt x="10412" y="3961"/>
                    <a:pt x="9864" y="2590"/>
                    <a:pt x="8888" y="1579"/>
                  </a:cubicBezTo>
                  <a:cubicBezTo>
                    <a:pt x="7911" y="569"/>
                    <a:pt x="6587" y="1"/>
                    <a:pt x="5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3" name="Google Shape;2563;p46"/>
            <p:cNvSpPr/>
            <p:nvPr/>
          </p:nvSpPr>
          <p:spPr>
            <a:xfrm>
              <a:off x="994723" y="1004360"/>
              <a:ext cx="359457" cy="544218"/>
            </a:xfrm>
            <a:custGeom>
              <a:avLst/>
              <a:gdLst/>
              <a:ahLst/>
              <a:cxnLst/>
              <a:rect l="l" t="t" r="r" b="b"/>
              <a:pathLst>
                <a:path w="12607" h="19087" extrusionOk="0">
                  <a:moveTo>
                    <a:pt x="3186" y="0"/>
                  </a:moveTo>
                  <a:cubicBezTo>
                    <a:pt x="3005" y="0"/>
                    <a:pt x="2823" y="11"/>
                    <a:pt x="2641" y="35"/>
                  </a:cubicBezTo>
                  <a:cubicBezTo>
                    <a:pt x="1" y="375"/>
                    <a:pt x="426" y="6136"/>
                    <a:pt x="3323" y="9543"/>
                  </a:cubicBezTo>
                  <a:cubicBezTo>
                    <a:pt x="6219" y="12950"/>
                    <a:pt x="7410" y="13919"/>
                    <a:pt x="7410" y="13919"/>
                  </a:cubicBezTo>
                  <a:cubicBezTo>
                    <a:pt x="7410" y="13919"/>
                    <a:pt x="6303" y="18092"/>
                    <a:pt x="7837" y="18859"/>
                  </a:cubicBezTo>
                  <a:cubicBezTo>
                    <a:pt x="8151" y="19016"/>
                    <a:pt x="8440" y="19087"/>
                    <a:pt x="8701" y="19087"/>
                  </a:cubicBezTo>
                  <a:cubicBezTo>
                    <a:pt x="9714" y="19087"/>
                    <a:pt x="10307" y="18016"/>
                    <a:pt x="10307" y="16729"/>
                  </a:cubicBezTo>
                  <a:cubicBezTo>
                    <a:pt x="10307" y="15111"/>
                    <a:pt x="10732" y="12641"/>
                    <a:pt x="11670" y="12385"/>
                  </a:cubicBezTo>
                  <a:cubicBezTo>
                    <a:pt x="12606" y="12129"/>
                    <a:pt x="12435" y="11022"/>
                    <a:pt x="11116" y="10766"/>
                  </a:cubicBezTo>
                  <a:cubicBezTo>
                    <a:pt x="11022" y="10748"/>
                    <a:pt x="10932" y="10740"/>
                    <a:pt x="10844" y="10740"/>
                  </a:cubicBezTo>
                  <a:cubicBezTo>
                    <a:pt x="9989" y="10740"/>
                    <a:pt x="9426" y="11523"/>
                    <a:pt x="8997" y="11523"/>
                  </a:cubicBezTo>
                  <a:cubicBezTo>
                    <a:pt x="8852" y="11523"/>
                    <a:pt x="8723" y="11433"/>
                    <a:pt x="8603" y="11193"/>
                  </a:cubicBezTo>
                  <a:cubicBezTo>
                    <a:pt x="8092" y="10170"/>
                    <a:pt x="6278" y="6168"/>
                    <a:pt x="6036" y="5741"/>
                  </a:cubicBezTo>
                  <a:cubicBezTo>
                    <a:pt x="6008" y="5691"/>
                    <a:pt x="6016" y="5669"/>
                    <a:pt x="6053" y="5669"/>
                  </a:cubicBezTo>
                  <a:cubicBezTo>
                    <a:pt x="6301" y="5669"/>
                    <a:pt x="7856" y="6641"/>
                    <a:pt x="8618" y="6641"/>
                  </a:cubicBezTo>
                  <a:cubicBezTo>
                    <a:pt x="8711" y="6641"/>
                    <a:pt x="8793" y="6626"/>
                    <a:pt x="8859" y="6593"/>
                  </a:cubicBezTo>
                  <a:cubicBezTo>
                    <a:pt x="9540" y="6253"/>
                    <a:pt x="8708" y="2651"/>
                    <a:pt x="7837" y="1994"/>
                  </a:cubicBezTo>
                  <a:cubicBezTo>
                    <a:pt x="7837" y="1994"/>
                    <a:pt x="5622" y="0"/>
                    <a:pt x="3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4" name="Google Shape;2564;p46"/>
            <p:cNvSpPr/>
            <p:nvPr/>
          </p:nvSpPr>
          <p:spPr>
            <a:xfrm>
              <a:off x="654750" y="1489570"/>
              <a:ext cx="462986" cy="365673"/>
            </a:xfrm>
            <a:custGeom>
              <a:avLst/>
              <a:gdLst/>
              <a:ahLst/>
              <a:cxnLst/>
              <a:rect l="l" t="t" r="r" b="b"/>
              <a:pathLst>
                <a:path w="16238" h="12825" extrusionOk="0">
                  <a:moveTo>
                    <a:pt x="5612" y="1"/>
                  </a:moveTo>
                  <a:cubicBezTo>
                    <a:pt x="4882" y="1"/>
                    <a:pt x="3980" y="168"/>
                    <a:pt x="2875" y="583"/>
                  </a:cubicBezTo>
                  <a:cubicBezTo>
                    <a:pt x="2875" y="583"/>
                    <a:pt x="1" y="2244"/>
                    <a:pt x="64" y="5502"/>
                  </a:cubicBezTo>
                  <a:cubicBezTo>
                    <a:pt x="124" y="8519"/>
                    <a:pt x="7082" y="9480"/>
                    <a:pt x="9231" y="9480"/>
                  </a:cubicBezTo>
                  <a:cubicBezTo>
                    <a:pt x="9401" y="9480"/>
                    <a:pt x="9542" y="9474"/>
                    <a:pt x="9646" y="9463"/>
                  </a:cubicBezTo>
                  <a:cubicBezTo>
                    <a:pt x="9688" y="9458"/>
                    <a:pt x="9729" y="9456"/>
                    <a:pt x="9768" y="9456"/>
                  </a:cubicBezTo>
                  <a:cubicBezTo>
                    <a:pt x="11084" y="9456"/>
                    <a:pt x="11502" y="11912"/>
                    <a:pt x="13735" y="12657"/>
                  </a:cubicBezTo>
                  <a:cubicBezTo>
                    <a:pt x="14084" y="12773"/>
                    <a:pt x="14387" y="12825"/>
                    <a:pt x="14648" y="12825"/>
                  </a:cubicBezTo>
                  <a:cubicBezTo>
                    <a:pt x="16106" y="12825"/>
                    <a:pt x="16237" y="11214"/>
                    <a:pt x="15587" y="10293"/>
                  </a:cubicBezTo>
                  <a:cubicBezTo>
                    <a:pt x="14820" y="9207"/>
                    <a:pt x="13163" y="8995"/>
                    <a:pt x="12522" y="7482"/>
                  </a:cubicBezTo>
                  <a:cubicBezTo>
                    <a:pt x="11882" y="5969"/>
                    <a:pt x="13331" y="5577"/>
                    <a:pt x="13040" y="4607"/>
                  </a:cubicBezTo>
                  <a:cubicBezTo>
                    <a:pt x="12900" y="4139"/>
                    <a:pt x="12476" y="3899"/>
                    <a:pt x="11945" y="3899"/>
                  </a:cubicBezTo>
                  <a:cubicBezTo>
                    <a:pt x="11377" y="3899"/>
                    <a:pt x="10688" y="4173"/>
                    <a:pt x="10094" y="4735"/>
                  </a:cubicBezTo>
                  <a:cubicBezTo>
                    <a:pt x="9535" y="5262"/>
                    <a:pt x="8845" y="5519"/>
                    <a:pt x="8132" y="5519"/>
                  </a:cubicBezTo>
                  <a:cubicBezTo>
                    <a:pt x="7376" y="5519"/>
                    <a:pt x="6595" y="5230"/>
                    <a:pt x="5917" y="4671"/>
                  </a:cubicBezTo>
                  <a:cubicBezTo>
                    <a:pt x="4599" y="3585"/>
                    <a:pt x="8177" y="3585"/>
                    <a:pt x="8369" y="2499"/>
                  </a:cubicBezTo>
                  <a:cubicBezTo>
                    <a:pt x="8514" y="1675"/>
                    <a:pt x="7922" y="1"/>
                    <a:pt x="5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5" name="Google Shape;2565;p46"/>
            <p:cNvSpPr/>
            <p:nvPr/>
          </p:nvSpPr>
          <p:spPr>
            <a:xfrm>
              <a:off x="511763" y="883100"/>
              <a:ext cx="200243" cy="215155"/>
            </a:xfrm>
            <a:custGeom>
              <a:avLst/>
              <a:gdLst/>
              <a:ahLst/>
              <a:cxnLst/>
              <a:rect l="l" t="t" r="r" b="b"/>
              <a:pathLst>
                <a:path w="7023" h="7546" extrusionOk="0">
                  <a:moveTo>
                    <a:pt x="4379" y="1"/>
                  </a:moveTo>
                  <a:cubicBezTo>
                    <a:pt x="3192" y="903"/>
                    <a:pt x="1542" y="2409"/>
                    <a:pt x="0" y="4647"/>
                  </a:cubicBezTo>
                  <a:cubicBezTo>
                    <a:pt x="1539" y="5878"/>
                    <a:pt x="4485" y="7546"/>
                    <a:pt x="5970" y="7546"/>
                  </a:cubicBezTo>
                  <a:cubicBezTo>
                    <a:pt x="6490" y="7546"/>
                    <a:pt x="6831" y="7341"/>
                    <a:pt x="6869" y="6842"/>
                  </a:cubicBezTo>
                  <a:cubicBezTo>
                    <a:pt x="7023" y="4806"/>
                    <a:pt x="5094" y="1240"/>
                    <a:pt x="43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6" name="Google Shape;2566;p46"/>
            <p:cNvSpPr/>
            <p:nvPr/>
          </p:nvSpPr>
          <p:spPr>
            <a:xfrm>
              <a:off x="399142" y="1149627"/>
              <a:ext cx="233261" cy="170505"/>
            </a:xfrm>
            <a:custGeom>
              <a:avLst/>
              <a:gdLst/>
              <a:ahLst/>
              <a:cxnLst/>
              <a:rect l="l" t="t" r="r" b="b"/>
              <a:pathLst>
                <a:path w="8181" h="5980" extrusionOk="0">
                  <a:moveTo>
                    <a:pt x="1482" y="1"/>
                  </a:moveTo>
                  <a:cubicBezTo>
                    <a:pt x="820" y="1721"/>
                    <a:pt x="295" y="3686"/>
                    <a:pt x="1" y="5915"/>
                  </a:cubicBezTo>
                  <a:cubicBezTo>
                    <a:pt x="283" y="5956"/>
                    <a:pt x="717" y="5980"/>
                    <a:pt x="1239" y="5980"/>
                  </a:cubicBezTo>
                  <a:cubicBezTo>
                    <a:pt x="3721" y="5980"/>
                    <a:pt x="8181" y="5438"/>
                    <a:pt x="7688" y="3563"/>
                  </a:cubicBezTo>
                  <a:cubicBezTo>
                    <a:pt x="7229" y="1813"/>
                    <a:pt x="3520" y="564"/>
                    <a:pt x="1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7" name="Google Shape;2567;p46"/>
            <p:cNvSpPr/>
            <p:nvPr/>
          </p:nvSpPr>
          <p:spPr>
            <a:xfrm>
              <a:off x="392242" y="1448200"/>
              <a:ext cx="224336" cy="199473"/>
            </a:xfrm>
            <a:custGeom>
              <a:avLst/>
              <a:gdLst/>
              <a:ahLst/>
              <a:cxnLst/>
              <a:rect l="l" t="t" r="r" b="b"/>
              <a:pathLst>
                <a:path w="7868" h="6996" extrusionOk="0">
                  <a:moveTo>
                    <a:pt x="4182" y="0"/>
                  </a:moveTo>
                  <a:cubicBezTo>
                    <a:pt x="2733" y="0"/>
                    <a:pt x="1075" y="422"/>
                    <a:pt x="1" y="753"/>
                  </a:cubicBezTo>
                  <a:cubicBezTo>
                    <a:pt x="3" y="830"/>
                    <a:pt x="6" y="911"/>
                    <a:pt x="10" y="991"/>
                  </a:cubicBezTo>
                  <a:cubicBezTo>
                    <a:pt x="99" y="3120"/>
                    <a:pt x="388" y="5123"/>
                    <a:pt x="853" y="6995"/>
                  </a:cubicBezTo>
                  <a:cubicBezTo>
                    <a:pt x="2988" y="5615"/>
                    <a:pt x="7868" y="1162"/>
                    <a:pt x="5951" y="309"/>
                  </a:cubicBezTo>
                  <a:cubicBezTo>
                    <a:pt x="5453" y="87"/>
                    <a:pt x="4839" y="0"/>
                    <a:pt x="41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8" name="Google Shape;2568;p46"/>
            <p:cNvSpPr/>
            <p:nvPr/>
          </p:nvSpPr>
          <p:spPr>
            <a:xfrm>
              <a:off x="774185" y="753173"/>
              <a:ext cx="490073" cy="79749"/>
            </a:xfrm>
            <a:custGeom>
              <a:avLst/>
              <a:gdLst/>
              <a:ahLst/>
              <a:cxnLst/>
              <a:rect l="l" t="t" r="r" b="b"/>
              <a:pathLst>
                <a:path w="17188" h="2797" extrusionOk="0">
                  <a:moveTo>
                    <a:pt x="9938" y="1"/>
                  </a:moveTo>
                  <a:cubicBezTo>
                    <a:pt x="5277" y="1"/>
                    <a:pt x="1" y="694"/>
                    <a:pt x="1262" y="2797"/>
                  </a:cubicBezTo>
                  <a:cubicBezTo>
                    <a:pt x="1262" y="2797"/>
                    <a:pt x="14028" y="2201"/>
                    <a:pt x="16205" y="1008"/>
                  </a:cubicBezTo>
                  <a:cubicBezTo>
                    <a:pt x="17188" y="470"/>
                    <a:pt x="13771" y="1"/>
                    <a:pt x="9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9" name="Google Shape;2569;p46"/>
            <p:cNvSpPr/>
            <p:nvPr/>
          </p:nvSpPr>
          <p:spPr>
            <a:xfrm>
              <a:off x="1578501" y="726030"/>
              <a:ext cx="103500" cy="99594"/>
            </a:xfrm>
            <a:custGeom>
              <a:avLst/>
              <a:gdLst/>
              <a:ahLst/>
              <a:cxnLst/>
              <a:rect l="l" t="t" r="r" b="b"/>
              <a:pathLst>
                <a:path w="3630" h="3493" extrusionOk="0">
                  <a:moveTo>
                    <a:pt x="1884" y="0"/>
                  </a:moveTo>
                  <a:cubicBezTo>
                    <a:pt x="1177" y="0"/>
                    <a:pt x="540" y="426"/>
                    <a:pt x="270" y="1078"/>
                  </a:cubicBezTo>
                  <a:cubicBezTo>
                    <a:pt x="0" y="1731"/>
                    <a:pt x="150" y="2481"/>
                    <a:pt x="649" y="2981"/>
                  </a:cubicBezTo>
                  <a:cubicBezTo>
                    <a:pt x="983" y="3315"/>
                    <a:pt x="1429" y="3492"/>
                    <a:pt x="1884" y="3492"/>
                  </a:cubicBezTo>
                  <a:cubicBezTo>
                    <a:pt x="2109" y="3492"/>
                    <a:pt x="2336" y="3449"/>
                    <a:pt x="2552" y="3359"/>
                  </a:cubicBezTo>
                  <a:cubicBezTo>
                    <a:pt x="3204" y="3089"/>
                    <a:pt x="3629" y="2453"/>
                    <a:pt x="3629" y="1747"/>
                  </a:cubicBezTo>
                  <a:cubicBezTo>
                    <a:pt x="3629" y="782"/>
                    <a:pt x="2848" y="0"/>
                    <a:pt x="18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70" name="Google Shape;2570;p46"/>
          <p:cNvGrpSpPr/>
          <p:nvPr/>
        </p:nvGrpSpPr>
        <p:grpSpPr>
          <a:xfrm>
            <a:off x="10235840" y="273278"/>
            <a:ext cx="412489" cy="354467"/>
            <a:chOff x="7602588" y="1339900"/>
            <a:chExt cx="624227" cy="536530"/>
          </a:xfrm>
        </p:grpSpPr>
        <p:sp>
          <p:nvSpPr>
            <p:cNvPr id="2571" name="Google Shape;2571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2" name="Google Shape;2572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3" name="Google Shape;2573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4" name="Google Shape;2574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5" name="Google Shape;2575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6" name="Google Shape;2576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7" name="Google Shape;2577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8" name="Google Shape;2578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9" name="Google Shape;2579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0" name="Google Shape;2580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1" name="Google Shape;2581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2" name="Google Shape;2582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3" name="Google Shape;2583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4" name="Google Shape;2584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5" name="Google Shape;2585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6" name="Google Shape;2586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7" name="Google Shape;2587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8" name="Google Shape;2588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9" name="Google Shape;2589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0" name="Google Shape;2590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1" name="Google Shape;2591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592" name="Google Shape;2592;p46"/>
          <p:cNvGrpSpPr/>
          <p:nvPr/>
        </p:nvGrpSpPr>
        <p:grpSpPr>
          <a:xfrm flipH="1">
            <a:off x="10847445" y="442307"/>
            <a:ext cx="468919" cy="354467"/>
            <a:chOff x="7602588" y="1339900"/>
            <a:chExt cx="624227" cy="536530"/>
          </a:xfrm>
        </p:grpSpPr>
        <p:sp>
          <p:nvSpPr>
            <p:cNvPr id="2593" name="Google Shape;2593;p46"/>
            <p:cNvSpPr/>
            <p:nvPr/>
          </p:nvSpPr>
          <p:spPr>
            <a:xfrm>
              <a:off x="7602588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4" name="Google Shape;2594;p46"/>
            <p:cNvSpPr/>
            <p:nvPr/>
          </p:nvSpPr>
          <p:spPr>
            <a:xfrm>
              <a:off x="7983649" y="1502270"/>
              <a:ext cx="243166" cy="304532"/>
            </a:xfrm>
            <a:custGeom>
              <a:avLst/>
              <a:gdLst/>
              <a:ahLst/>
              <a:cxnLst/>
              <a:rect l="l" t="t" r="r" b="b"/>
              <a:pathLst>
                <a:path w="6982" h="8744" extrusionOk="0">
                  <a:moveTo>
                    <a:pt x="4458" y="0"/>
                  </a:moveTo>
                  <a:cubicBezTo>
                    <a:pt x="2684" y="0"/>
                    <a:pt x="517" y="2403"/>
                    <a:pt x="517" y="2403"/>
                  </a:cubicBezTo>
                  <a:lnTo>
                    <a:pt x="0" y="6296"/>
                  </a:lnTo>
                  <a:cubicBezTo>
                    <a:pt x="0" y="6296"/>
                    <a:pt x="2108" y="8744"/>
                    <a:pt x="3428" y="8744"/>
                  </a:cubicBezTo>
                  <a:cubicBezTo>
                    <a:pt x="3777" y="8744"/>
                    <a:pt x="4071" y="8573"/>
                    <a:pt x="4256" y="8141"/>
                  </a:cubicBezTo>
                  <a:cubicBezTo>
                    <a:pt x="5145" y="6073"/>
                    <a:pt x="1898" y="4641"/>
                    <a:pt x="1898" y="4641"/>
                  </a:cubicBezTo>
                  <a:cubicBezTo>
                    <a:pt x="5077" y="4525"/>
                    <a:pt x="6982" y="963"/>
                    <a:pt x="5140" y="140"/>
                  </a:cubicBezTo>
                  <a:cubicBezTo>
                    <a:pt x="4924" y="43"/>
                    <a:pt x="4694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5" name="Google Shape;2595;p46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6" name="Google Shape;2596;p46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7" name="Google Shape;2597;p46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8" name="Google Shape;2598;p46"/>
            <p:cNvSpPr/>
            <p:nvPr/>
          </p:nvSpPr>
          <p:spPr>
            <a:xfrm>
              <a:off x="7767641" y="1415721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9" name="Google Shape;2599;p46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0" name="Google Shape;2600;p46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1" name="Google Shape;2601;p46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2" name="Google Shape;2602;p46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3" name="Google Shape;2603;p46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4" name="Google Shape;2604;p46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5" name="Google Shape;2605;p46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6" name="Google Shape;2606;p46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7" name="Google Shape;2607;p46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8" name="Google Shape;2608;p46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9" name="Google Shape;2609;p46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0" name="Google Shape;2610;p46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1" name="Google Shape;2611;p46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2" name="Google Shape;2612;p46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3" name="Google Shape;2613;p46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614" name="Google Shape;2614;p46"/>
          <p:cNvGrpSpPr/>
          <p:nvPr/>
        </p:nvGrpSpPr>
        <p:grpSpPr>
          <a:xfrm>
            <a:off x="175660" y="267766"/>
            <a:ext cx="11883800" cy="6447611"/>
            <a:chOff x="131745" y="200823"/>
            <a:chExt cx="8912850" cy="4835708"/>
          </a:xfrm>
        </p:grpSpPr>
        <p:sp>
          <p:nvSpPr>
            <p:cNvPr id="2615" name="Google Shape;2615;p46"/>
            <p:cNvSpPr/>
            <p:nvPr/>
          </p:nvSpPr>
          <p:spPr>
            <a:xfrm rot="-959967">
              <a:off x="754764" y="241277"/>
              <a:ext cx="340698" cy="335793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6" name="Google Shape;2616;p46"/>
            <p:cNvSpPr/>
            <p:nvPr/>
          </p:nvSpPr>
          <p:spPr>
            <a:xfrm rot="-397325">
              <a:off x="8650031" y="3204055"/>
              <a:ext cx="374526" cy="36918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7" name="Google Shape;2617;p46"/>
            <p:cNvSpPr/>
            <p:nvPr/>
          </p:nvSpPr>
          <p:spPr>
            <a:xfrm rot="-397358">
              <a:off x="162601" y="502152"/>
              <a:ext cx="576691" cy="56849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8" name="Google Shape;2618;p46"/>
            <p:cNvSpPr/>
            <p:nvPr/>
          </p:nvSpPr>
          <p:spPr>
            <a:xfrm>
              <a:off x="251900" y="22277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19" name="Google Shape;2619;p46"/>
            <p:cNvSpPr/>
            <p:nvPr/>
          </p:nvSpPr>
          <p:spPr>
            <a:xfrm>
              <a:off x="251900" y="381700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0" name="Google Shape;2620;p46"/>
            <p:cNvSpPr/>
            <p:nvPr/>
          </p:nvSpPr>
          <p:spPr>
            <a:xfrm>
              <a:off x="2057400" y="49264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1" name="Google Shape;2621;p46"/>
            <p:cNvSpPr/>
            <p:nvPr/>
          </p:nvSpPr>
          <p:spPr>
            <a:xfrm>
              <a:off x="3889225" y="200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2" name="Google Shape;2622;p46"/>
            <p:cNvSpPr/>
            <p:nvPr/>
          </p:nvSpPr>
          <p:spPr>
            <a:xfrm>
              <a:off x="6753425" y="282831"/>
              <a:ext cx="110100" cy="11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3" name="Google Shape;2623;p46"/>
            <p:cNvSpPr/>
            <p:nvPr/>
          </p:nvSpPr>
          <p:spPr>
            <a:xfrm>
              <a:off x="8782000" y="22277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4" name="Google Shape;2624;p46"/>
            <p:cNvSpPr/>
            <p:nvPr/>
          </p:nvSpPr>
          <p:spPr>
            <a:xfrm>
              <a:off x="8428900" y="4678781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5" name="Google Shape;2625;p46"/>
            <p:cNvSpPr/>
            <p:nvPr/>
          </p:nvSpPr>
          <p:spPr>
            <a:xfrm>
              <a:off x="6696275" y="4843843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b="1"/>
                <a:t> </a:t>
              </a:r>
              <a:endParaRPr b="1"/>
            </a:p>
          </p:txBody>
        </p:sp>
        <p:sp>
          <p:nvSpPr>
            <p:cNvPr id="2626" name="Google Shape;2626;p46"/>
            <p:cNvSpPr/>
            <p:nvPr/>
          </p:nvSpPr>
          <p:spPr>
            <a:xfrm rot="-397278">
              <a:off x="5107094" y="4799793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1" name="ngdung">
            <a:extLst>
              <a:ext uri="{FF2B5EF4-FFF2-40B4-BE49-F238E27FC236}">
                <a16:creationId xmlns:a16="http://schemas.microsoft.com/office/drawing/2014/main" xmlns="" id="{01DC34FD-0E12-4A90-B5D2-132409C6D8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3" y="4213209"/>
            <a:ext cx="3040743" cy="2076827"/>
          </a:xfrm>
          <a:prstGeom prst="rect">
            <a:avLst/>
          </a:prstGeom>
        </p:spPr>
      </p:pic>
      <p:pic>
        <p:nvPicPr>
          <p:cNvPr id="12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848874" y="3472678"/>
            <a:ext cx="2356196" cy="31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48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mtClean="0">
                <a:latin typeface="Times New Roman" pitchFamily="18" charset="0"/>
              </a:rPr>
              <a:t/>
            </a:r>
            <a:br>
              <a:rPr lang="en-US" smtClean="0">
                <a:latin typeface="Times New Roman" pitchFamily="18" charset="0"/>
              </a:rPr>
            </a:br>
            <a:endParaRPr lang="en-US" smtClean="0">
              <a:latin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7366000" y="228600"/>
            <a:ext cx="3733800" cy="1371600"/>
          </a:xfrm>
          <a:prstGeom prst="wedgeEllipseCallout">
            <a:avLst>
              <a:gd name="adj1" fmla="val -28608"/>
              <a:gd name="adj2" fmla="val 7096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..con </a:t>
            </a:r>
            <a:r>
              <a:rPr lang="en-US" b="1" dirty="0" err="1">
                <a:solidFill>
                  <a:schemeClr val="bg1"/>
                </a:solidFill>
              </a:rPr>
              <a:t>về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bạn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Vich</a:t>
            </a:r>
            <a:r>
              <a:rPr lang="en-US" b="1" dirty="0">
                <a:solidFill>
                  <a:schemeClr val="bg1"/>
                </a:solidFill>
              </a:rPr>
              <a:t> –to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một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phút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thôi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mà</a:t>
            </a:r>
            <a:r>
              <a:rPr lang="en-US" b="1" dirty="0">
                <a:solidFill>
                  <a:schemeClr val="bg1"/>
                </a:solidFill>
              </a:rPr>
              <a:t>.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193800" y="3124200"/>
            <a:ext cx="1371600" cy="6858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Vich</a:t>
            </a:r>
            <a:r>
              <a:rPr lang="en-US" b="1" dirty="0">
                <a:solidFill>
                  <a:schemeClr val="bg1"/>
                </a:solidFill>
              </a:rPr>
              <a:t>-to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286000" y="914400"/>
            <a:ext cx="1828800" cy="5334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chemeClr val="bg1"/>
                </a:solidFill>
              </a:rPr>
              <a:t>Mi</a:t>
            </a:r>
            <a:r>
              <a:rPr lang="en-US" b="1" dirty="0">
                <a:solidFill>
                  <a:schemeClr val="bg1"/>
                </a:solidFill>
              </a:rPr>
              <a:t>-chi-a</a:t>
            </a:r>
            <a:endParaRPr lang="vi-V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òng Giáo Dục Và Đào Tạo quận Thanh Xuân">
            <a:extLst>
              <a:ext uri="{FF2B5EF4-FFF2-40B4-BE49-F238E27FC236}">
                <a16:creationId xmlns:a16="http://schemas.microsoft.com/office/drawing/2014/main" xmlns="" id="{D81FFB8F-367A-4DC6-BA93-5AD0E2EFF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78" l="0" r="100000">
                        <a14:backgroundMark x1="769" y1="40399" x2="1538" y2="57757"/>
                        <a14:backgroundMark x1="7692" y1="66359" x2="8462" y2="70200"/>
                        <a14:backgroundMark x1="26308" y1="49923" x2="22769" y2="58833"/>
                        <a14:backgroundMark x1="45385" y1="43164" x2="46462" y2="59293"/>
                        <a14:backgroundMark x1="70615" y1="38249" x2="71077" y2="52074"/>
                        <a14:backgroundMark x1="86923" y1="56068" x2="88000" y2="56528"/>
                        <a14:backgroundMark x1="84462" y1="69124" x2="84615" y2="73272"/>
                        <a14:backgroundMark x1="75077" y1="64516" x2="73846" y2="64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1432" b="8806"/>
          <a:stretch/>
        </p:blipFill>
        <p:spPr bwMode="auto">
          <a:xfrm>
            <a:off x="2110410" y="3599544"/>
            <a:ext cx="8508335" cy="334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1C87D9-B4A0-4753-B1A3-7DB164CC14DB}"/>
              </a:ext>
            </a:extLst>
          </p:cNvPr>
          <p:cNvSpPr txBox="1"/>
          <p:nvPr/>
        </p:nvSpPr>
        <p:spPr>
          <a:xfrm>
            <a:off x="2358888" y="228599"/>
            <a:ext cx="7553739" cy="851654"/>
          </a:xfrm>
          <a:prstGeom prst="ribbon">
            <a:avLst>
              <a:gd name="adj1" fmla="val 17296"/>
              <a:gd name="adj2" fmla="val 6698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8" descr="White marble">
            <a:extLst>
              <a:ext uri="{FF2B5EF4-FFF2-40B4-BE49-F238E27FC236}">
                <a16:creationId xmlns:a16="http://schemas.microsoft.com/office/drawing/2014/main" xmlns="" id="{5C40CCAF-CA61-4993-BEA9-22C6875C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0410" y="1353931"/>
            <a:ext cx="855759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1.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thói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1" descr="White marble">
            <a:extLst>
              <a:ext uri="{FF2B5EF4-FFF2-40B4-BE49-F238E27FC236}">
                <a16:creationId xmlns:a16="http://schemas.microsoft.com/office/drawing/2014/main" xmlns="" id="{35B4569D-12AA-493F-A51F-947EDF1C2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441" y="1899258"/>
            <a:ext cx="843030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trượt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tuyết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13" descr="White marble">
            <a:extLst>
              <a:ext uri="{FF2B5EF4-FFF2-40B4-BE49-F238E27FC236}">
                <a16:creationId xmlns:a16="http://schemas.microsoft.com/office/drawing/2014/main" xmlns="" id="{ECC5F8E8-965E-478D-92EF-F2406258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630" y="2810789"/>
            <a:ext cx="81822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Sau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Mi-chi-a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932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3143" y="1212980"/>
            <a:ext cx="11066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-chi-a,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Kết quả hình ảnh cho ảnh tiet kiệm thoi g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45" y="3433269"/>
            <a:ext cx="4194628" cy="312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8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94" y="729531"/>
            <a:ext cx="10410825" cy="52292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627942" y="3065930"/>
            <a:ext cx="2564058" cy="347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1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6" y="699634"/>
            <a:ext cx="11163527" cy="51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5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D9B97E-56F2-40CA-BDEC-304F6B466352}:305"/>
  <p:tag name="ISPRING_SLIDE_INDENT_LEVEL" val="0"/>
  <p:tag name="ISPRING_PLAYER_LAYOUT_TYPE" val="Full"/>
  <p:tag name="ISPRING_CUSTOM_TIMING_USED" val="1"/>
  <p:tag name="GENSWF_ADVANCE_TIME" val="20.572"/>
  <p:tag name="ISPRING_SLIDE_ID_2" val="{CF4B71E6-2F9E-4B8E-928B-0F210DC574E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38EC06-8019-487F-8C3A-7D504E084C7F}:2007577101"/>
  <p:tag name="ISPRING_SLIDE_INDENT_LEVEL" val="0"/>
  <p:tag name="ISPRING_PLAYER_LAYOUT_TYPE" val="Full"/>
  <p:tag name="ISPRING_CUSTOM_TIMING_USED" val="1"/>
  <p:tag name="GENSWF_ADVANCE_TIME" val="10.643"/>
  <p:tag name="ISPRING_SLIDE_ID_2" val="{7B886355-2E94-49DD-BAD3-14C0D9B93E0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3E9D20-78FB-40A5-BC35-846565577A61}:2007577133"/>
  <p:tag name="GENSWF_ADVANCE_TIME" val="218.129"/>
  <p:tag name="ISPRING_CUSTOM_TIMING_USED" val="1"/>
  <p:tag name="TIMING" val="|6.864"/>
  <p:tag name="ISPRING_SLIDE_ID_2" val="{46B4F405-7647-4821-A689-D47284DB2581}"/>
  <p:tag name="ISPRING_SLIDE_INDENT_LEVEL" val="0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10292</TotalTime>
  <Words>1022</Words>
  <Application>Microsoft Office PowerPoint</Application>
  <PresentationFormat>Custom</PresentationFormat>
  <Paragraphs>96</Paragraphs>
  <Slides>26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Cute Sticker by Slidesgo</vt:lpstr>
      <vt:lpstr>1_Cute Sticker by Slidesgo</vt:lpstr>
      <vt:lpstr>Office Theme</vt:lpstr>
      <vt:lpstr>2_Cute Sticker by Slidesgo</vt:lpstr>
      <vt:lpstr>3_Cute Sticker by Slidesgo</vt:lpstr>
      <vt:lpstr>4_Cute Sticker by Slidesgo</vt:lpstr>
      <vt:lpstr>CHÀO MỪNG QUÝ THẦY CÔ VỀ DỰ GIỜ THĂM LỚP</vt:lpstr>
      <vt:lpstr>PowerPoint Presentation</vt:lpstr>
      <vt:lpstr>PowerPoint Presentation</vt:lpstr>
      <vt:lpstr>KHÁM PHÁ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THẾ NÀO LÀ TIẾT KIỆM THỜI GIỜ?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KIỆM THỜI GIỜ CÓ TÁC DỤNG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312</cp:revision>
  <dcterms:created xsi:type="dcterms:W3CDTF">2021-06-11T02:39:36Z</dcterms:created>
  <dcterms:modified xsi:type="dcterms:W3CDTF">2022-10-27T22:57:13Z</dcterms:modified>
</cp:coreProperties>
</file>