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75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092960-91C4-4706-A9A9-8375398AF6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5.wmf"/><Relationship Id="rId4" Type="http://schemas.openxmlformats.org/officeDocument/2006/relationships/image" Target="../media/image28.jpeg"/><Relationship Id="rId9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2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1.jpe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a502089_394350f1_4a0aa947_280b0d37_hoa6_re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057275"/>
            <a:ext cx="50768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t153843"/>
          <p:cNvPicPr>
            <a:picLocks noChangeAspect="1" noChangeArrowheads="1"/>
          </p:cNvPicPr>
          <p:nvPr/>
        </p:nvPicPr>
        <p:blipFill>
          <a:blip r:embed="rId3"/>
          <a:srcRect r="8000"/>
          <a:stretch>
            <a:fillRect/>
          </a:stretch>
        </p:blipFill>
        <p:spPr bwMode="auto">
          <a:xfrm>
            <a:off x="6172200" y="4435475"/>
            <a:ext cx="29718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t153843"/>
          <p:cNvPicPr>
            <a:picLocks noChangeAspect="1" noChangeArrowheads="1"/>
          </p:cNvPicPr>
          <p:nvPr/>
        </p:nvPicPr>
        <p:blipFill>
          <a:blip r:embed="rId4"/>
          <a:srcRect l="6000"/>
          <a:stretch>
            <a:fillRect/>
          </a:stretch>
        </p:blipFill>
        <p:spPr bwMode="auto">
          <a:xfrm>
            <a:off x="0" y="0"/>
            <a:ext cx="3048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7696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i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Trường</a:t>
            </a:r>
            <a:r>
              <a:rPr lang="en-US" sz="36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Tiểu</a:t>
            </a:r>
            <a:r>
              <a:rPr lang="en-US" sz="36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học</a:t>
            </a:r>
            <a:r>
              <a:rPr lang="en-US" sz="36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Thành</a:t>
            </a:r>
            <a:r>
              <a:rPr lang="en-US" sz="36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Tô</a:t>
            </a:r>
            <a:endParaRPr lang="vi-VN" sz="36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44038" name="WordArt 6"/>
          <p:cNvSpPr>
            <a:spLocks noChangeArrowheads="1" noChangeShapeType="1" noTextEdit="1"/>
          </p:cNvSpPr>
          <p:nvPr/>
        </p:nvSpPr>
        <p:spPr bwMode="auto">
          <a:xfrm>
            <a:off x="1143000" y="2286000"/>
            <a:ext cx="6019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000" b="1" kern="1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Môn: Mĩ thuật</a:t>
            </a:r>
          </a:p>
        </p:txBody>
      </p:sp>
      <p:sp>
        <p:nvSpPr>
          <p:cNvPr id="44039" name="WordArt 7"/>
          <p:cNvSpPr>
            <a:spLocks noChangeArrowheads="1" noChangeShapeType="1" noTextEdit="1"/>
          </p:cNvSpPr>
          <p:nvPr/>
        </p:nvSpPr>
        <p:spPr bwMode="auto">
          <a:xfrm>
            <a:off x="2209800" y="3962400"/>
            <a:ext cx="45720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LỚP </a:t>
            </a:r>
            <a:r>
              <a:rPr lang="vi-VN" sz="3600" b="1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1</a:t>
            </a:r>
            <a:endParaRPr lang="vi-VN" sz="3600" b="1" kern="1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000080"/>
              </a:solidFill>
              <a:latin typeface="Times New Roman"/>
              <a:cs typeface="Times New Roman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1371600" y="5334000"/>
            <a:ext cx="419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4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40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  <p:bldP spid="44038" grpId="0" animBg="1"/>
      <p:bldP spid="44039" grpId="0" animBg="1"/>
      <p:bldP spid="440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Cách vẽ quả. 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304800" y="1066800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en-US" sz="3200" b="1" i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200" b="1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Vẽ hình quả 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304800" y="1676400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en-US" sz="3200" b="1" i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2: Vẽ chi tiết </a:t>
            </a:r>
            <a:endParaRPr lang="en-US" sz="3200" b="1" i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0" y="22860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3333FF"/>
                </a:solidFill>
                <a:latin typeface="Arial" charset="0"/>
              </a:rPr>
              <a:t>   </a:t>
            </a:r>
            <a:r>
              <a:rPr lang="en-US" b="1" i="1" smtClean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3200" b="1" i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Bước 3: </a:t>
            </a:r>
            <a:r>
              <a:rPr lang="en-US" sz="3200" b="1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Vẽ </a:t>
            </a:r>
            <a:r>
              <a:rPr lang="en-US" sz="3200" b="1" i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3200" b="1" i="1">
              <a:solidFill>
                <a:srgbClr val="3333FF"/>
              </a:solidFill>
              <a:cs typeface="Times New Roman" pitchFamily="18" charset="0"/>
            </a:endParaRPr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>
            <a:off x="2743200" y="42672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 Chu truyen thong" pitchFamily="66" charset="0"/>
            </a:endParaRPr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>
            <a:off x="5791200" y="44196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 Chu truyen thong" pitchFamily="66" charset="0"/>
            </a:endParaRPr>
          </a:p>
        </p:txBody>
      </p:sp>
      <p:sp>
        <p:nvSpPr>
          <p:cNvPr id="9224" name="Rectangle 40"/>
          <p:cNvSpPr>
            <a:spLocks noChangeArrowheads="1"/>
          </p:cNvSpPr>
          <p:nvPr/>
        </p:nvSpPr>
        <p:spPr bwMode="auto">
          <a:xfrm>
            <a:off x="304800" y="3352800"/>
            <a:ext cx="19812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769" name="Oval 17"/>
          <p:cNvSpPr>
            <a:spLocks noChangeArrowheads="1"/>
          </p:cNvSpPr>
          <p:nvPr/>
        </p:nvSpPr>
        <p:spPr bwMode="auto">
          <a:xfrm>
            <a:off x="604838" y="3810000"/>
            <a:ext cx="1528762" cy="1143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 Chu truyen thong" pitchFamily="66" charset="0"/>
            </a:endParaRPr>
          </a:p>
        </p:txBody>
      </p:sp>
      <p:sp>
        <p:nvSpPr>
          <p:cNvPr id="103466" name="AutoShape 42"/>
          <p:cNvSpPr>
            <a:spLocks noChangeArrowheads="1"/>
          </p:cNvSpPr>
          <p:nvPr/>
        </p:nvSpPr>
        <p:spPr bwMode="auto">
          <a:xfrm rot="-2855801">
            <a:off x="1356519" y="3520281"/>
            <a:ext cx="503238" cy="473075"/>
          </a:xfrm>
          <a:custGeom>
            <a:avLst/>
            <a:gdLst>
              <a:gd name="T0" fmla="*/ 594519 w 21600"/>
              <a:gd name="T1" fmla="*/ 0 h 21600"/>
              <a:gd name="T2" fmla="*/ 90554 w 21600"/>
              <a:gd name="T3" fmla="*/ 467592 h 21600"/>
              <a:gd name="T4" fmla="*/ 594519 w 21600"/>
              <a:gd name="T5" fmla="*/ 150412 h 21600"/>
              <a:gd name="T6" fmla="*/ 1098484 w 21600"/>
              <a:gd name="T7" fmla="*/ 46759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3 w 21600"/>
              <a:gd name="T13" fmla="*/ 0 h 21600"/>
              <a:gd name="T14" fmla="*/ 21387 w 21600"/>
              <a:gd name="T15" fmla="*/ 122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54" y="10170"/>
                </a:moveTo>
                <a:cubicBezTo>
                  <a:pt x="3581" y="6246"/>
                  <a:pt x="6862" y="3227"/>
                  <a:pt x="10800" y="3228"/>
                </a:cubicBezTo>
                <a:cubicBezTo>
                  <a:pt x="14737" y="3228"/>
                  <a:pt x="18018" y="6246"/>
                  <a:pt x="18345" y="10170"/>
                </a:cubicBezTo>
                <a:lnTo>
                  <a:pt x="21562" y="9901"/>
                </a:lnTo>
                <a:cubicBezTo>
                  <a:pt x="21095" y="4304"/>
                  <a:pt x="16416" y="-1"/>
                  <a:pt x="10799" y="0"/>
                </a:cubicBezTo>
                <a:cubicBezTo>
                  <a:pt x="5183" y="0"/>
                  <a:pt x="504" y="4304"/>
                  <a:pt x="37" y="9901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 Chu truyen thong" pitchFamily="66" charset="0"/>
            </a:endParaRPr>
          </a:p>
        </p:txBody>
      </p:sp>
      <p:sp>
        <p:nvSpPr>
          <p:cNvPr id="15403" name="Rectangle 43"/>
          <p:cNvSpPr>
            <a:spLocks noChangeArrowheads="1"/>
          </p:cNvSpPr>
          <p:nvPr/>
        </p:nvSpPr>
        <p:spPr bwMode="auto">
          <a:xfrm>
            <a:off x="3429000" y="3429000"/>
            <a:ext cx="19812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3657601" y="3505200"/>
            <a:ext cx="1600199" cy="1447800"/>
            <a:chOff x="2349" y="1680"/>
            <a:chExt cx="3171" cy="2400"/>
          </a:xfrm>
        </p:grpSpPr>
        <p:sp>
          <p:nvSpPr>
            <p:cNvPr id="74788" name="Arc 36"/>
            <p:cNvSpPr>
              <a:spLocks/>
            </p:cNvSpPr>
            <p:nvPr/>
          </p:nvSpPr>
          <p:spPr bwMode="auto">
            <a:xfrm flipH="1">
              <a:off x="2349" y="2112"/>
              <a:ext cx="1688" cy="1968"/>
            </a:xfrm>
            <a:custGeom>
              <a:avLst/>
              <a:gdLst>
                <a:gd name="G0" fmla="+- 2248 0 0"/>
                <a:gd name="G1" fmla="+- 21600 0 0"/>
                <a:gd name="G2" fmla="+- 21600 0 0"/>
                <a:gd name="T0" fmla="*/ 2162 w 23848"/>
                <a:gd name="T1" fmla="*/ 0 h 43200"/>
                <a:gd name="T2" fmla="*/ 0 w 23848"/>
                <a:gd name="T3" fmla="*/ 43083 h 43200"/>
                <a:gd name="T4" fmla="*/ 2248 w 2384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848" h="43200" fill="none" extrusionOk="0">
                  <a:moveTo>
                    <a:pt x="2162" y="0"/>
                  </a:moveTo>
                  <a:cubicBezTo>
                    <a:pt x="2190" y="0"/>
                    <a:pt x="2219" y="-1"/>
                    <a:pt x="2248" y="0"/>
                  </a:cubicBezTo>
                  <a:cubicBezTo>
                    <a:pt x="14177" y="0"/>
                    <a:pt x="23848" y="9670"/>
                    <a:pt x="23848" y="21600"/>
                  </a:cubicBezTo>
                  <a:cubicBezTo>
                    <a:pt x="23848" y="33529"/>
                    <a:pt x="14177" y="43200"/>
                    <a:pt x="2248" y="43200"/>
                  </a:cubicBezTo>
                  <a:cubicBezTo>
                    <a:pt x="1497" y="43200"/>
                    <a:pt x="746" y="43160"/>
                    <a:pt x="0" y="43082"/>
                  </a:cubicBezTo>
                </a:path>
                <a:path w="23848" h="43200" stroke="0" extrusionOk="0">
                  <a:moveTo>
                    <a:pt x="2162" y="0"/>
                  </a:moveTo>
                  <a:cubicBezTo>
                    <a:pt x="2190" y="0"/>
                    <a:pt x="2219" y="-1"/>
                    <a:pt x="2248" y="0"/>
                  </a:cubicBezTo>
                  <a:cubicBezTo>
                    <a:pt x="14177" y="0"/>
                    <a:pt x="23848" y="9670"/>
                    <a:pt x="23848" y="21600"/>
                  </a:cubicBezTo>
                  <a:cubicBezTo>
                    <a:pt x="23848" y="33529"/>
                    <a:pt x="14177" y="43200"/>
                    <a:pt x="2248" y="43200"/>
                  </a:cubicBezTo>
                  <a:cubicBezTo>
                    <a:pt x="1497" y="43200"/>
                    <a:pt x="746" y="43160"/>
                    <a:pt x="0" y="43082"/>
                  </a:cubicBezTo>
                  <a:lnTo>
                    <a:pt x="2248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Chu truyen thong" pitchFamily="66" charset="0"/>
              </a:endParaRPr>
            </a:p>
          </p:txBody>
        </p:sp>
        <p:sp>
          <p:nvSpPr>
            <p:cNvPr id="74789" name="Arc 37"/>
            <p:cNvSpPr>
              <a:spLocks/>
            </p:cNvSpPr>
            <p:nvPr/>
          </p:nvSpPr>
          <p:spPr bwMode="auto">
            <a:xfrm>
              <a:off x="3741" y="2112"/>
              <a:ext cx="1779" cy="196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3 w 21600"/>
                <a:gd name="T1" fmla="*/ 0 h 43200"/>
                <a:gd name="T2" fmla="*/ 5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" y="0"/>
                  </a:moveTo>
                  <a:cubicBezTo>
                    <a:pt x="11931" y="1"/>
                    <a:pt x="21600" y="9671"/>
                    <a:pt x="21600" y="21600"/>
                  </a:cubicBezTo>
                  <a:cubicBezTo>
                    <a:pt x="21600" y="33509"/>
                    <a:pt x="11959" y="43172"/>
                    <a:pt x="49" y="43199"/>
                  </a:cubicBezTo>
                </a:path>
                <a:path w="21600" h="43200" stroke="0" extrusionOk="0">
                  <a:moveTo>
                    <a:pt x="2" y="0"/>
                  </a:moveTo>
                  <a:cubicBezTo>
                    <a:pt x="11931" y="1"/>
                    <a:pt x="21600" y="9671"/>
                    <a:pt x="21600" y="21600"/>
                  </a:cubicBezTo>
                  <a:cubicBezTo>
                    <a:pt x="21600" y="33509"/>
                    <a:pt x="11959" y="43172"/>
                    <a:pt x="49" y="4319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Chu truyen thong" pitchFamily="66" charset="0"/>
              </a:endParaRPr>
            </a:p>
          </p:txBody>
        </p:sp>
        <p:sp>
          <p:nvSpPr>
            <p:cNvPr id="74790" name="Arc 38"/>
            <p:cNvSpPr>
              <a:spLocks/>
            </p:cNvSpPr>
            <p:nvPr/>
          </p:nvSpPr>
          <p:spPr bwMode="auto">
            <a:xfrm rot="-45134575">
              <a:off x="2659" y="2225"/>
              <a:ext cx="1194" cy="613"/>
            </a:xfrm>
            <a:custGeom>
              <a:avLst/>
              <a:gdLst>
                <a:gd name="G0" fmla="+- 0 0 0"/>
                <a:gd name="G1" fmla="+- 21513 0 0"/>
                <a:gd name="G2" fmla="+- 21600 0 0"/>
                <a:gd name="T0" fmla="*/ 1940 w 20152"/>
                <a:gd name="T1" fmla="*/ 0 h 21513"/>
                <a:gd name="T2" fmla="*/ 20152 w 20152"/>
                <a:gd name="T3" fmla="*/ 13739 h 21513"/>
                <a:gd name="T4" fmla="*/ 0 w 20152"/>
                <a:gd name="T5" fmla="*/ 21513 h 2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52" h="21513" fill="none" extrusionOk="0">
                  <a:moveTo>
                    <a:pt x="1939" y="0"/>
                  </a:moveTo>
                  <a:cubicBezTo>
                    <a:pt x="10131" y="738"/>
                    <a:pt x="17192" y="6065"/>
                    <a:pt x="20152" y="13738"/>
                  </a:cubicBezTo>
                </a:path>
                <a:path w="20152" h="21513" stroke="0" extrusionOk="0">
                  <a:moveTo>
                    <a:pt x="1939" y="0"/>
                  </a:moveTo>
                  <a:cubicBezTo>
                    <a:pt x="10131" y="738"/>
                    <a:pt x="17192" y="6065"/>
                    <a:pt x="20152" y="13738"/>
                  </a:cubicBezTo>
                  <a:lnTo>
                    <a:pt x="0" y="21513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Chu truyen thong" pitchFamily="66" charset="0"/>
              </a:endParaRPr>
            </a:p>
          </p:txBody>
        </p:sp>
        <p:sp>
          <p:nvSpPr>
            <p:cNvPr id="74791" name="Arc 39"/>
            <p:cNvSpPr>
              <a:spLocks/>
            </p:cNvSpPr>
            <p:nvPr/>
          </p:nvSpPr>
          <p:spPr bwMode="auto">
            <a:xfrm rot="-45601381">
              <a:off x="3889" y="2080"/>
              <a:ext cx="629" cy="616"/>
            </a:xfrm>
            <a:custGeom>
              <a:avLst/>
              <a:gdLst>
                <a:gd name="G0" fmla="+- 0 0 0"/>
                <a:gd name="G1" fmla="+- 21513 0 0"/>
                <a:gd name="G2" fmla="+- 21600 0 0"/>
                <a:gd name="T0" fmla="*/ 1940 w 19467"/>
                <a:gd name="T1" fmla="*/ 0 h 21513"/>
                <a:gd name="T2" fmla="*/ 19467 w 19467"/>
                <a:gd name="T3" fmla="*/ 12155 h 21513"/>
                <a:gd name="T4" fmla="*/ 0 w 19467"/>
                <a:gd name="T5" fmla="*/ 21513 h 2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7" h="21513" fill="none" extrusionOk="0">
                  <a:moveTo>
                    <a:pt x="1939" y="0"/>
                  </a:moveTo>
                  <a:cubicBezTo>
                    <a:pt x="9514" y="683"/>
                    <a:pt x="16172" y="5299"/>
                    <a:pt x="19467" y="12154"/>
                  </a:cubicBezTo>
                </a:path>
                <a:path w="19467" h="21513" stroke="0" extrusionOk="0">
                  <a:moveTo>
                    <a:pt x="1939" y="0"/>
                  </a:moveTo>
                  <a:cubicBezTo>
                    <a:pt x="9514" y="683"/>
                    <a:pt x="16172" y="5299"/>
                    <a:pt x="19467" y="12154"/>
                  </a:cubicBezTo>
                  <a:lnTo>
                    <a:pt x="0" y="2151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Chu truyen thong" pitchFamily="66" charset="0"/>
              </a:endParaRPr>
            </a:p>
          </p:txBody>
        </p:sp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2585" y="2304"/>
              <a:ext cx="1252" cy="1619"/>
              <a:chOff x="1387" y="960"/>
              <a:chExt cx="1252" cy="1619"/>
            </a:xfrm>
          </p:grpSpPr>
          <p:sp>
            <p:nvSpPr>
              <p:cNvPr id="74793" name="Arc 41"/>
              <p:cNvSpPr>
                <a:spLocks/>
              </p:cNvSpPr>
              <p:nvPr/>
            </p:nvSpPr>
            <p:spPr bwMode="auto">
              <a:xfrm flipH="1">
                <a:off x="1555" y="960"/>
                <a:ext cx="1084" cy="105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231"/>
                  <a:gd name="T1" fmla="*/ 0 h 21600"/>
                  <a:gd name="T2" fmla="*/ 21231 w 21231"/>
                  <a:gd name="T3" fmla="*/ 17623 h 21600"/>
                  <a:gd name="T4" fmla="*/ 0 w 2123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31" h="21600" fill="none" extrusionOk="0">
                    <a:moveTo>
                      <a:pt x="-1" y="0"/>
                    </a:moveTo>
                    <a:cubicBezTo>
                      <a:pt x="10395" y="0"/>
                      <a:pt x="19316" y="7405"/>
                      <a:pt x="21230" y="17623"/>
                    </a:cubicBezTo>
                  </a:path>
                  <a:path w="21231" h="21600" stroke="0" extrusionOk="0">
                    <a:moveTo>
                      <a:pt x="-1" y="0"/>
                    </a:moveTo>
                    <a:cubicBezTo>
                      <a:pt x="10395" y="0"/>
                      <a:pt x="19316" y="7405"/>
                      <a:pt x="21230" y="176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NI Chu truyen thong" pitchFamily="66" charset="0"/>
                </a:endParaRPr>
              </a:p>
            </p:txBody>
          </p:sp>
          <p:sp>
            <p:nvSpPr>
              <p:cNvPr id="74794" name="Arc 42"/>
              <p:cNvSpPr>
                <a:spLocks/>
              </p:cNvSpPr>
              <p:nvPr/>
            </p:nvSpPr>
            <p:spPr bwMode="auto">
              <a:xfrm rot="13389375">
                <a:off x="1387" y="1800"/>
                <a:ext cx="1217" cy="779"/>
              </a:xfrm>
              <a:custGeom>
                <a:avLst/>
                <a:gdLst>
                  <a:gd name="T0" fmla="*/ 0 w 31226"/>
                  <a:gd name="T1" fmla="*/ 126 h 21600"/>
                  <a:gd name="T2" fmla="*/ 1010 w 31226"/>
                  <a:gd name="T3" fmla="*/ 442 h 21600"/>
                  <a:gd name="T4" fmla="*/ 380 w 31226"/>
                  <a:gd name="T5" fmla="*/ 779 h 21600"/>
                  <a:gd name="T6" fmla="*/ 0 60000 65536"/>
                  <a:gd name="T7" fmla="*/ 0 60000 65536"/>
                  <a:gd name="T8" fmla="*/ 0 60000 65536"/>
                  <a:gd name="T9" fmla="*/ 0 w 31226"/>
                  <a:gd name="T10" fmla="*/ 0 h 21600"/>
                  <a:gd name="T11" fmla="*/ 31226 w 3122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26" h="21600" fill="none" extrusionOk="0">
                    <a:moveTo>
                      <a:pt x="0" y="3481"/>
                    </a:moveTo>
                    <a:cubicBezTo>
                      <a:pt x="3501" y="1209"/>
                      <a:pt x="7585" y="-1"/>
                      <a:pt x="11759" y="0"/>
                    </a:cubicBezTo>
                    <a:cubicBezTo>
                      <a:pt x="20061" y="0"/>
                      <a:pt x="27629" y="4758"/>
                      <a:pt x="31226" y="12241"/>
                    </a:cubicBezTo>
                  </a:path>
                  <a:path w="31226" h="21600" stroke="0" extrusionOk="0">
                    <a:moveTo>
                      <a:pt x="0" y="3481"/>
                    </a:moveTo>
                    <a:cubicBezTo>
                      <a:pt x="3501" y="1209"/>
                      <a:pt x="7585" y="-1"/>
                      <a:pt x="11759" y="0"/>
                    </a:cubicBezTo>
                    <a:cubicBezTo>
                      <a:pt x="20061" y="0"/>
                      <a:pt x="27629" y="4758"/>
                      <a:pt x="31226" y="12241"/>
                    </a:cubicBezTo>
                    <a:lnTo>
                      <a:pt x="11759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NI Chu truyen thong" pitchFamily="66" charset="0"/>
                </a:endParaRPr>
              </a:p>
            </p:txBody>
          </p:sp>
        </p:grpSp>
        <p:grpSp>
          <p:nvGrpSpPr>
            <p:cNvPr id="4" name="Group 43"/>
            <p:cNvGrpSpPr>
              <a:grpSpLocks/>
            </p:cNvGrpSpPr>
            <p:nvPr/>
          </p:nvGrpSpPr>
          <p:grpSpPr bwMode="auto">
            <a:xfrm flipH="1">
              <a:off x="3836" y="2304"/>
              <a:ext cx="1406" cy="1518"/>
              <a:chOff x="1404" y="960"/>
              <a:chExt cx="1236" cy="1591"/>
            </a:xfrm>
          </p:grpSpPr>
          <p:sp>
            <p:nvSpPr>
              <p:cNvPr id="74796" name="Arc 44"/>
              <p:cNvSpPr>
                <a:spLocks/>
              </p:cNvSpPr>
              <p:nvPr/>
            </p:nvSpPr>
            <p:spPr bwMode="auto">
              <a:xfrm flipH="1">
                <a:off x="1556" y="960"/>
                <a:ext cx="1084" cy="105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231"/>
                  <a:gd name="T1" fmla="*/ 0 h 21600"/>
                  <a:gd name="T2" fmla="*/ 21231 w 21231"/>
                  <a:gd name="T3" fmla="*/ 17623 h 21600"/>
                  <a:gd name="T4" fmla="*/ 0 w 2123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31" h="21600" fill="none" extrusionOk="0">
                    <a:moveTo>
                      <a:pt x="-1" y="0"/>
                    </a:moveTo>
                    <a:cubicBezTo>
                      <a:pt x="10395" y="0"/>
                      <a:pt x="19316" y="7405"/>
                      <a:pt x="21230" y="17623"/>
                    </a:cubicBezTo>
                  </a:path>
                  <a:path w="21231" h="21600" stroke="0" extrusionOk="0">
                    <a:moveTo>
                      <a:pt x="-1" y="0"/>
                    </a:moveTo>
                    <a:cubicBezTo>
                      <a:pt x="10395" y="0"/>
                      <a:pt x="19316" y="7405"/>
                      <a:pt x="21230" y="176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NI Chu truyen thong" pitchFamily="66" charset="0"/>
                </a:endParaRPr>
              </a:p>
            </p:txBody>
          </p:sp>
          <p:sp>
            <p:nvSpPr>
              <p:cNvPr id="74797" name="Arc 45"/>
              <p:cNvSpPr>
                <a:spLocks/>
              </p:cNvSpPr>
              <p:nvPr/>
            </p:nvSpPr>
            <p:spPr bwMode="auto">
              <a:xfrm rot="13389375">
                <a:off x="1404" y="1774"/>
                <a:ext cx="1101" cy="777"/>
              </a:xfrm>
              <a:custGeom>
                <a:avLst/>
                <a:gdLst>
                  <a:gd name="T0" fmla="*/ 0 w 31226"/>
                  <a:gd name="T1" fmla="*/ 125 h 21600"/>
                  <a:gd name="T2" fmla="*/ 1009 w 31226"/>
                  <a:gd name="T3" fmla="*/ 441 h 21600"/>
                  <a:gd name="T4" fmla="*/ 380 w 31226"/>
                  <a:gd name="T5" fmla="*/ 778 h 21600"/>
                  <a:gd name="T6" fmla="*/ 0 60000 65536"/>
                  <a:gd name="T7" fmla="*/ 0 60000 65536"/>
                  <a:gd name="T8" fmla="*/ 0 60000 65536"/>
                  <a:gd name="T9" fmla="*/ 0 w 31226"/>
                  <a:gd name="T10" fmla="*/ 0 h 21600"/>
                  <a:gd name="T11" fmla="*/ 31226 w 3122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26" h="21600" fill="none" extrusionOk="0">
                    <a:moveTo>
                      <a:pt x="0" y="3481"/>
                    </a:moveTo>
                    <a:cubicBezTo>
                      <a:pt x="3501" y="1209"/>
                      <a:pt x="7585" y="-1"/>
                      <a:pt x="11759" y="0"/>
                    </a:cubicBezTo>
                    <a:cubicBezTo>
                      <a:pt x="20061" y="0"/>
                      <a:pt x="27629" y="4758"/>
                      <a:pt x="31226" y="12241"/>
                    </a:cubicBezTo>
                  </a:path>
                  <a:path w="31226" h="21600" stroke="0" extrusionOk="0">
                    <a:moveTo>
                      <a:pt x="0" y="3481"/>
                    </a:moveTo>
                    <a:cubicBezTo>
                      <a:pt x="3501" y="1209"/>
                      <a:pt x="7585" y="-1"/>
                      <a:pt x="11759" y="0"/>
                    </a:cubicBezTo>
                    <a:cubicBezTo>
                      <a:pt x="20061" y="0"/>
                      <a:pt x="27629" y="4758"/>
                      <a:pt x="31226" y="12241"/>
                    </a:cubicBezTo>
                    <a:lnTo>
                      <a:pt x="11759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NI Chu truyen thong" pitchFamily="66" charset="0"/>
                </a:endParaRPr>
              </a:p>
            </p:txBody>
          </p:sp>
        </p:grpSp>
        <p:sp>
          <p:nvSpPr>
            <p:cNvPr id="74798" name="Arc 46"/>
            <p:cNvSpPr>
              <a:spLocks/>
            </p:cNvSpPr>
            <p:nvPr/>
          </p:nvSpPr>
          <p:spPr bwMode="auto">
            <a:xfrm>
              <a:off x="3694" y="2306"/>
              <a:ext cx="623" cy="157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3711"/>
                <a:gd name="T2" fmla="*/ 17885 w 21600"/>
                <a:gd name="T3" fmla="*/ 33711 h 33711"/>
                <a:gd name="T4" fmla="*/ 0 w 21600"/>
                <a:gd name="T5" fmla="*/ 21600 h 33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371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917"/>
                    <a:pt x="20306" y="30136"/>
                    <a:pt x="17885" y="33711"/>
                  </a:cubicBezTo>
                </a:path>
                <a:path w="21600" h="3371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917"/>
                    <a:pt x="20306" y="30136"/>
                    <a:pt x="17885" y="3371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Chu truyen thong" pitchFamily="66" charset="0"/>
              </a:endParaRPr>
            </a:p>
          </p:txBody>
        </p:sp>
        <p:sp>
          <p:nvSpPr>
            <p:cNvPr id="74799" name="Arc 47"/>
            <p:cNvSpPr>
              <a:spLocks/>
            </p:cNvSpPr>
            <p:nvPr/>
          </p:nvSpPr>
          <p:spPr bwMode="auto">
            <a:xfrm flipH="1">
              <a:off x="3346" y="2309"/>
              <a:ext cx="876" cy="1771"/>
            </a:xfrm>
            <a:custGeom>
              <a:avLst/>
              <a:gdLst>
                <a:gd name="G0" fmla="+- 14288 0 0"/>
                <a:gd name="G1" fmla="+- 21600 0 0"/>
                <a:gd name="G2" fmla="+- 21600 0 0"/>
                <a:gd name="T0" fmla="*/ 14288 w 35888"/>
                <a:gd name="T1" fmla="*/ 0 h 43200"/>
                <a:gd name="T2" fmla="*/ 0 w 35888"/>
                <a:gd name="T3" fmla="*/ 37799 h 43200"/>
                <a:gd name="T4" fmla="*/ 14288 w 3588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888" h="43200" fill="none" extrusionOk="0">
                  <a:moveTo>
                    <a:pt x="14287" y="0"/>
                  </a:moveTo>
                  <a:cubicBezTo>
                    <a:pt x="26217" y="0"/>
                    <a:pt x="35888" y="9670"/>
                    <a:pt x="35888" y="21600"/>
                  </a:cubicBezTo>
                  <a:cubicBezTo>
                    <a:pt x="35888" y="33529"/>
                    <a:pt x="26217" y="43200"/>
                    <a:pt x="14288" y="43200"/>
                  </a:cubicBezTo>
                  <a:cubicBezTo>
                    <a:pt x="9026" y="43200"/>
                    <a:pt x="3945" y="41279"/>
                    <a:pt x="-1" y="37799"/>
                  </a:cubicBezTo>
                </a:path>
                <a:path w="35888" h="43200" stroke="0" extrusionOk="0">
                  <a:moveTo>
                    <a:pt x="14287" y="0"/>
                  </a:moveTo>
                  <a:cubicBezTo>
                    <a:pt x="26217" y="0"/>
                    <a:pt x="35888" y="9670"/>
                    <a:pt x="35888" y="21600"/>
                  </a:cubicBezTo>
                  <a:cubicBezTo>
                    <a:pt x="35888" y="33529"/>
                    <a:pt x="26217" y="43200"/>
                    <a:pt x="14288" y="43200"/>
                  </a:cubicBezTo>
                  <a:cubicBezTo>
                    <a:pt x="9026" y="43200"/>
                    <a:pt x="3945" y="41279"/>
                    <a:pt x="-1" y="37799"/>
                  </a:cubicBezTo>
                  <a:lnTo>
                    <a:pt x="14288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Chu truyen thong" pitchFamily="66" charset="0"/>
              </a:endParaRPr>
            </a:p>
          </p:txBody>
        </p:sp>
        <p:sp>
          <p:nvSpPr>
            <p:cNvPr id="74800" name="AutoShape 48"/>
            <p:cNvSpPr>
              <a:spLocks noChangeArrowheads="1"/>
            </p:cNvSpPr>
            <p:nvPr/>
          </p:nvSpPr>
          <p:spPr bwMode="auto">
            <a:xfrm rot="-2855801">
              <a:off x="3735" y="1738"/>
              <a:ext cx="750" cy="634"/>
            </a:xfrm>
            <a:custGeom>
              <a:avLst/>
              <a:gdLst>
                <a:gd name="T0" fmla="*/ 375 w 21600"/>
                <a:gd name="T1" fmla="*/ 0 h 21600"/>
                <a:gd name="T2" fmla="*/ 57 w 21600"/>
                <a:gd name="T3" fmla="*/ 295 h 21600"/>
                <a:gd name="T4" fmla="*/ 375 w 21600"/>
                <a:gd name="T5" fmla="*/ 95 h 21600"/>
                <a:gd name="T6" fmla="*/ 693 w 21600"/>
                <a:gd name="T7" fmla="*/ 29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02 w 21600"/>
                <a:gd name="T13" fmla="*/ 0 h 21600"/>
                <a:gd name="T14" fmla="*/ 21398 w 21600"/>
                <a:gd name="T15" fmla="*/ 1229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54" y="10170"/>
                  </a:moveTo>
                  <a:cubicBezTo>
                    <a:pt x="3581" y="6246"/>
                    <a:pt x="6862" y="3227"/>
                    <a:pt x="10800" y="3228"/>
                  </a:cubicBezTo>
                  <a:cubicBezTo>
                    <a:pt x="14737" y="3228"/>
                    <a:pt x="18018" y="6246"/>
                    <a:pt x="18345" y="10170"/>
                  </a:cubicBezTo>
                  <a:lnTo>
                    <a:pt x="21562" y="9901"/>
                  </a:lnTo>
                  <a:cubicBezTo>
                    <a:pt x="21095" y="4304"/>
                    <a:pt x="16416" y="-1"/>
                    <a:pt x="10799" y="0"/>
                  </a:cubicBezTo>
                  <a:cubicBezTo>
                    <a:pt x="5183" y="0"/>
                    <a:pt x="504" y="4304"/>
                    <a:pt x="37" y="9901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Chu truyen thong" pitchFamily="66" charset="0"/>
              </a:endParaRPr>
            </a:p>
          </p:txBody>
        </p:sp>
      </p:grpSp>
      <p:sp>
        <p:nvSpPr>
          <p:cNvPr id="15418" name="Rectangle 58"/>
          <p:cNvSpPr>
            <a:spLocks noChangeArrowheads="1"/>
          </p:cNvSpPr>
          <p:nvPr/>
        </p:nvSpPr>
        <p:spPr bwMode="auto">
          <a:xfrm>
            <a:off x="6324600" y="3429000"/>
            <a:ext cx="2286000" cy="1752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705600" y="3505200"/>
            <a:ext cx="1681163" cy="1447800"/>
            <a:chOff x="2349" y="1680"/>
            <a:chExt cx="3171" cy="2400"/>
          </a:xfrm>
        </p:grpSpPr>
        <p:sp>
          <p:nvSpPr>
            <p:cNvPr id="74774" name="Arc 22"/>
            <p:cNvSpPr>
              <a:spLocks/>
            </p:cNvSpPr>
            <p:nvPr/>
          </p:nvSpPr>
          <p:spPr bwMode="auto">
            <a:xfrm flipH="1">
              <a:off x="2349" y="2112"/>
              <a:ext cx="1688" cy="1968"/>
            </a:xfrm>
            <a:custGeom>
              <a:avLst/>
              <a:gdLst>
                <a:gd name="G0" fmla="+- 2248 0 0"/>
                <a:gd name="G1" fmla="+- 21600 0 0"/>
                <a:gd name="G2" fmla="+- 21600 0 0"/>
                <a:gd name="T0" fmla="*/ 2162 w 23848"/>
                <a:gd name="T1" fmla="*/ 0 h 43200"/>
                <a:gd name="T2" fmla="*/ 0 w 23848"/>
                <a:gd name="T3" fmla="*/ 43083 h 43200"/>
                <a:gd name="T4" fmla="*/ 2248 w 2384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848" h="43200" fill="none" extrusionOk="0">
                  <a:moveTo>
                    <a:pt x="2162" y="0"/>
                  </a:moveTo>
                  <a:cubicBezTo>
                    <a:pt x="2190" y="0"/>
                    <a:pt x="2219" y="-1"/>
                    <a:pt x="2248" y="0"/>
                  </a:cubicBezTo>
                  <a:cubicBezTo>
                    <a:pt x="14177" y="0"/>
                    <a:pt x="23848" y="9670"/>
                    <a:pt x="23848" y="21600"/>
                  </a:cubicBezTo>
                  <a:cubicBezTo>
                    <a:pt x="23848" y="33529"/>
                    <a:pt x="14177" y="43200"/>
                    <a:pt x="2248" y="43200"/>
                  </a:cubicBezTo>
                  <a:cubicBezTo>
                    <a:pt x="1497" y="43200"/>
                    <a:pt x="746" y="43160"/>
                    <a:pt x="0" y="43082"/>
                  </a:cubicBezTo>
                </a:path>
                <a:path w="23848" h="43200" stroke="0" extrusionOk="0">
                  <a:moveTo>
                    <a:pt x="2162" y="0"/>
                  </a:moveTo>
                  <a:cubicBezTo>
                    <a:pt x="2190" y="0"/>
                    <a:pt x="2219" y="-1"/>
                    <a:pt x="2248" y="0"/>
                  </a:cubicBezTo>
                  <a:cubicBezTo>
                    <a:pt x="14177" y="0"/>
                    <a:pt x="23848" y="9670"/>
                    <a:pt x="23848" y="21600"/>
                  </a:cubicBezTo>
                  <a:cubicBezTo>
                    <a:pt x="23848" y="33529"/>
                    <a:pt x="14177" y="43200"/>
                    <a:pt x="2248" y="43200"/>
                  </a:cubicBezTo>
                  <a:cubicBezTo>
                    <a:pt x="1497" y="43200"/>
                    <a:pt x="746" y="43160"/>
                    <a:pt x="0" y="43082"/>
                  </a:cubicBezTo>
                  <a:lnTo>
                    <a:pt x="2248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9966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Chu truyen thong" pitchFamily="66" charset="0"/>
              </a:endParaRPr>
            </a:p>
          </p:txBody>
        </p:sp>
        <p:sp>
          <p:nvSpPr>
            <p:cNvPr id="74775" name="Arc 23"/>
            <p:cNvSpPr>
              <a:spLocks/>
            </p:cNvSpPr>
            <p:nvPr/>
          </p:nvSpPr>
          <p:spPr bwMode="auto">
            <a:xfrm>
              <a:off x="3741" y="2112"/>
              <a:ext cx="1779" cy="196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3 w 21600"/>
                <a:gd name="T1" fmla="*/ 0 h 43200"/>
                <a:gd name="T2" fmla="*/ 5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" y="0"/>
                  </a:moveTo>
                  <a:cubicBezTo>
                    <a:pt x="11931" y="1"/>
                    <a:pt x="21600" y="9671"/>
                    <a:pt x="21600" y="21600"/>
                  </a:cubicBezTo>
                  <a:cubicBezTo>
                    <a:pt x="21600" y="33509"/>
                    <a:pt x="11959" y="43172"/>
                    <a:pt x="49" y="43199"/>
                  </a:cubicBezTo>
                </a:path>
                <a:path w="21600" h="43200" stroke="0" extrusionOk="0">
                  <a:moveTo>
                    <a:pt x="2" y="0"/>
                  </a:moveTo>
                  <a:cubicBezTo>
                    <a:pt x="11931" y="1"/>
                    <a:pt x="21600" y="9671"/>
                    <a:pt x="21600" y="21600"/>
                  </a:cubicBezTo>
                  <a:cubicBezTo>
                    <a:pt x="21600" y="33509"/>
                    <a:pt x="11959" y="43172"/>
                    <a:pt x="49" y="43199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9966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Chu truyen thong" pitchFamily="66" charset="0"/>
              </a:endParaRPr>
            </a:p>
          </p:txBody>
        </p:sp>
        <p:sp>
          <p:nvSpPr>
            <p:cNvPr id="74776" name="Arc 24"/>
            <p:cNvSpPr>
              <a:spLocks/>
            </p:cNvSpPr>
            <p:nvPr/>
          </p:nvSpPr>
          <p:spPr bwMode="auto">
            <a:xfrm rot="-45134575">
              <a:off x="2659" y="2225"/>
              <a:ext cx="1194" cy="613"/>
            </a:xfrm>
            <a:custGeom>
              <a:avLst/>
              <a:gdLst>
                <a:gd name="G0" fmla="+- 0 0 0"/>
                <a:gd name="G1" fmla="+- 21513 0 0"/>
                <a:gd name="G2" fmla="+- 21600 0 0"/>
                <a:gd name="T0" fmla="*/ 1940 w 20152"/>
                <a:gd name="T1" fmla="*/ 0 h 21513"/>
                <a:gd name="T2" fmla="*/ 20152 w 20152"/>
                <a:gd name="T3" fmla="*/ 13739 h 21513"/>
                <a:gd name="T4" fmla="*/ 0 w 20152"/>
                <a:gd name="T5" fmla="*/ 21513 h 2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52" h="21513" fill="none" extrusionOk="0">
                  <a:moveTo>
                    <a:pt x="1939" y="0"/>
                  </a:moveTo>
                  <a:cubicBezTo>
                    <a:pt x="10131" y="738"/>
                    <a:pt x="17192" y="6065"/>
                    <a:pt x="20152" y="13738"/>
                  </a:cubicBezTo>
                </a:path>
                <a:path w="20152" h="21513" stroke="0" extrusionOk="0">
                  <a:moveTo>
                    <a:pt x="1939" y="0"/>
                  </a:moveTo>
                  <a:cubicBezTo>
                    <a:pt x="10131" y="738"/>
                    <a:pt x="17192" y="6065"/>
                    <a:pt x="20152" y="13738"/>
                  </a:cubicBezTo>
                  <a:lnTo>
                    <a:pt x="0" y="21513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9966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Chu truyen thong" pitchFamily="66" charset="0"/>
              </a:endParaRPr>
            </a:p>
          </p:txBody>
        </p:sp>
        <p:sp>
          <p:nvSpPr>
            <p:cNvPr id="74777" name="Arc 25"/>
            <p:cNvSpPr>
              <a:spLocks/>
            </p:cNvSpPr>
            <p:nvPr/>
          </p:nvSpPr>
          <p:spPr bwMode="auto">
            <a:xfrm rot="-45601381">
              <a:off x="3889" y="2080"/>
              <a:ext cx="629" cy="616"/>
            </a:xfrm>
            <a:custGeom>
              <a:avLst/>
              <a:gdLst>
                <a:gd name="G0" fmla="+- 0 0 0"/>
                <a:gd name="G1" fmla="+- 21513 0 0"/>
                <a:gd name="G2" fmla="+- 21600 0 0"/>
                <a:gd name="T0" fmla="*/ 1940 w 19467"/>
                <a:gd name="T1" fmla="*/ 0 h 21513"/>
                <a:gd name="T2" fmla="*/ 19467 w 19467"/>
                <a:gd name="T3" fmla="*/ 12155 h 21513"/>
                <a:gd name="T4" fmla="*/ 0 w 19467"/>
                <a:gd name="T5" fmla="*/ 21513 h 2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7" h="21513" fill="none" extrusionOk="0">
                  <a:moveTo>
                    <a:pt x="1939" y="0"/>
                  </a:moveTo>
                  <a:cubicBezTo>
                    <a:pt x="9514" y="683"/>
                    <a:pt x="16172" y="5299"/>
                    <a:pt x="19467" y="12154"/>
                  </a:cubicBezTo>
                </a:path>
                <a:path w="19467" h="21513" stroke="0" extrusionOk="0">
                  <a:moveTo>
                    <a:pt x="1939" y="0"/>
                  </a:moveTo>
                  <a:cubicBezTo>
                    <a:pt x="9514" y="683"/>
                    <a:pt x="16172" y="5299"/>
                    <a:pt x="19467" y="12154"/>
                  </a:cubicBezTo>
                  <a:lnTo>
                    <a:pt x="0" y="21513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99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Chu truyen thong" pitchFamily="66" charset="0"/>
              </a:endParaRPr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613" y="2304"/>
              <a:ext cx="1224" cy="1560"/>
              <a:chOff x="1415" y="960"/>
              <a:chExt cx="1224" cy="1560"/>
            </a:xfrm>
          </p:grpSpPr>
          <p:sp>
            <p:nvSpPr>
              <p:cNvPr id="74779" name="Arc 27"/>
              <p:cNvSpPr>
                <a:spLocks/>
              </p:cNvSpPr>
              <p:nvPr/>
            </p:nvSpPr>
            <p:spPr bwMode="auto">
              <a:xfrm flipH="1">
                <a:off x="1555" y="960"/>
                <a:ext cx="1084" cy="105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231"/>
                  <a:gd name="T1" fmla="*/ 0 h 21600"/>
                  <a:gd name="T2" fmla="*/ 21231 w 21231"/>
                  <a:gd name="T3" fmla="*/ 17623 h 21600"/>
                  <a:gd name="T4" fmla="*/ 0 w 2123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31" h="21600" fill="none" extrusionOk="0">
                    <a:moveTo>
                      <a:pt x="-1" y="0"/>
                    </a:moveTo>
                    <a:cubicBezTo>
                      <a:pt x="10395" y="0"/>
                      <a:pt x="19316" y="7405"/>
                      <a:pt x="21230" y="17623"/>
                    </a:cubicBezTo>
                  </a:path>
                  <a:path w="21231" h="21600" stroke="0" extrusionOk="0">
                    <a:moveTo>
                      <a:pt x="-1" y="0"/>
                    </a:moveTo>
                    <a:cubicBezTo>
                      <a:pt x="10395" y="0"/>
                      <a:pt x="19316" y="7405"/>
                      <a:pt x="21230" y="176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00"/>
                  </a:gs>
                  <a:gs pos="100000">
                    <a:srgbClr val="FF9966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NI Chu truyen thong" pitchFamily="66" charset="0"/>
                </a:endParaRPr>
              </a:p>
            </p:txBody>
          </p:sp>
          <p:sp>
            <p:nvSpPr>
              <p:cNvPr id="74780" name="Arc 28"/>
              <p:cNvSpPr>
                <a:spLocks/>
              </p:cNvSpPr>
              <p:nvPr/>
            </p:nvSpPr>
            <p:spPr bwMode="auto">
              <a:xfrm rot="-8210625">
                <a:off x="1415" y="1741"/>
                <a:ext cx="1010" cy="779"/>
              </a:xfrm>
              <a:custGeom>
                <a:avLst/>
                <a:gdLst>
                  <a:gd name="T0" fmla="*/ 0 w 31226"/>
                  <a:gd name="T1" fmla="*/ 126 h 21600"/>
                  <a:gd name="T2" fmla="*/ 1010 w 31226"/>
                  <a:gd name="T3" fmla="*/ 442 h 21600"/>
                  <a:gd name="T4" fmla="*/ 380 w 31226"/>
                  <a:gd name="T5" fmla="*/ 779 h 21600"/>
                  <a:gd name="T6" fmla="*/ 0 60000 65536"/>
                  <a:gd name="T7" fmla="*/ 0 60000 65536"/>
                  <a:gd name="T8" fmla="*/ 0 60000 65536"/>
                  <a:gd name="T9" fmla="*/ 0 w 31226"/>
                  <a:gd name="T10" fmla="*/ 0 h 21600"/>
                  <a:gd name="T11" fmla="*/ 31226 w 3122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26" h="21600" fill="none" extrusionOk="0">
                    <a:moveTo>
                      <a:pt x="0" y="3481"/>
                    </a:moveTo>
                    <a:cubicBezTo>
                      <a:pt x="3501" y="1209"/>
                      <a:pt x="7585" y="-1"/>
                      <a:pt x="11759" y="0"/>
                    </a:cubicBezTo>
                    <a:cubicBezTo>
                      <a:pt x="20061" y="0"/>
                      <a:pt x="27629" y="4758"/>
                      <a:pt x="31226" y="12241"/>
                    </a:cubicBezTo>
                  </a:path>
                  <a:path w="31226" h="21600" stroke="0" extrusionOk="0">
                    <a:moveTo>
                      <a:pt x="0" y="3481"/>
                    </a:moveTo>
                    <a:cubicBezTo>
                      <a:pt x="3501" y="1209"/>
                      <a:pt x="7585" y="-1"/>
                      <a:pt x="11759" y="0"/>
                    </a:cubicBezTo>
                    <a:cubicBezTo>
                      <a:pt x="20061" y="0"/>
                      <a:pt x="27629" y="4758"/>
                      <a:pt x="31226" y="12241"/>
                    </a:cubicBezTo>
                    <a:lnTo>
                      <a:pt x="11759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00"/>
                  </a:gs>
                  <a:gs pos="100000">
                    <a:srgbClr val="FF9966"/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NI Chu truyen thong" pitchFamily="66" charset="0"/>
                </a:endParaRPr>
              </a:p>
            </p:txBody>
          </p:sp>
        </p:grpSp>
        <p:grpSp>
          <p:nvGrpSpPr>
            <p:cNvPr id="7" name="Group 29"/>
            <p:cNvGrpSpPr>
              <a:grpSpLocks/>
            </p:cNvGrpSpPr>
            <p:nvPr/>
          </p:nvGrpSpPr>
          <p:grpSpPr bwMode="auto">
            <a:xfrm flipH="1">
              <a:off x="3836" y="2304"/>
              <a:ext cx="1406" cy="1519"/>
              <a:chOff x="1404" y="960"/>
              <a:chExt cx="1236" cy="1593"/>
            </a:xfrm>
          </p:grpSpPr>
          <p:sp>
            <p:nvSpPr>
              <p:cNvPr id="74782" name="Arc 30"/>
              <p:cNvSpPr>
                <a:spLocks/>
              </p:cNvSpPr>
              <p:nvPr/>
            </p:nvSpPr>
            <p:spPr bwMode="auto">
              <a:xfrm flipH="1">
                <a:off x="1556" y="960"/>
                <a:ext cx="1084" cy="105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231"/>
                  <a:gd name="T1" fmla="*/ 0 h 21600"/>
                  <a:gd name="T2" fmla="*/ 21231 w 21231"/>
                  <a:gd name="T3" fmla="*/ 17623 h 21600"/>
                  <a:gd name="T4" fmla="*/ 0 w 2123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31" h="21600" fill="none" extrusionOk="0">
                    <a:moveTo>
                      <a:pt x="-1" y="0"/>
                    </a:moveTo>
                    <a:cubicBezTo>
                      <a:pt x="10395" y="0"/>
                      <a:pt x="19316" y="7405"/>
                      <a:pt x="21230" y="17623"/>
                    </a:cubicBezTo>
                  </a:path>
                  <a:path w="21231" h="21600" stroke="0" extrusionOk="0">
                    <a:moveTo>
                      <a:pt x="-1" y="0"/>
                    </a:moveTo>
                    <a:cubicBezTo>
                      <a:pt x="10395" y="0"/>
                      <a:pt x="19316" y="7405"/>
                      <a:pt x="21230" y="176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00"/>
                  </a:gs>
                  <a:gs pos="100000">
                    <a:srgbClr val="FF9966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NI Chu truyen thong" pitchFamily="66" charset="0"/>
                </a:endParaRPr>
              </a:p>
            </p:txBody>
          </p:sp>
          <p:sp>
            <p:nvSpPr>
              <p:cNvPr id="74783" name="Arc 31"/>
              <p:cNvSpPr>
                <a:spLocks/>
              </p:cNvSpPr>
              <p:nvPr/>
            </p:nvSpPr>
            <p:spPr bwMode="auto">
              <a:xfrm rot="13389375">
                <a:off x="1404" y="1755"/>
                <a:ext cx="1051" cy="798"/>
              </a:xfrm>
              <a:custGeom>
                <a:avLst/>
                <a:gdLst>
                  <a:gd name="T0" fmla="*/ 0 w 31226"/>
                  <a:gd name="T1" fmla="*/ 125 h 21600"/>
                  <a:gd name="T2" fmla="*/ 1009 w 31226"/>
                  <a:gd name="T3" fmla="*/ 441 h 21600"/>
                  <a:gd name="T4" fmla="*/ 380 w 31226"/>
                  <a:gd name="T5" fmla="*/ 778 h 21600"/>
                  <a:gd name="T6" fmla="*/ 0 60000 65536"/>
                  <a:gd name="T7" fmla="*/ 0 60000 65536"/>
                  <a:gd name="T8" fmla="*/ 0 60000 65536"/>
                  <a:gd name="T9" fmla="*/ 0 w 31226"/>
                  <a:gd name="T10" fmla="*/ 0 h 21600"/>
                  <a:gd name="T11" fmla="*/ 31226 w 3122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26" h="21600" fill="none" extrusionOk="0">
                    <a:moveTo>
                      <a:pt x="0" y="3481"/>
                    </a:moveTo>
                    <a:cubicBezTo>
                      <a:pt x="3501" y="1209"/>
                      <a:pt x="7585" y="-1"/>
                      <a:pt x="11759" y="0"/>
                    </a:cubicBezTo>
                    <a:cubicBezTo>
                      <a:pt x="20061" y="0"/>
                      <a:pt x="27629" y="4758"/>
                      <a:pt x="31226" y="12241"/>
                    </a:cubicBezTo>
                  </a:path>
                  <a:path w="31226" h="21600" stroke="0" extrusionOk="0">
                    <a:moveTo>
                      <a:pt x="0" y="3481"/>
                    </a:moveTo>
                    <a:cubicBezTo>
                      <a:pt x="3501" y="1209"/>
                      <a:pt x="7585" y="-1"/>
                      <a:pt x="11759" y="0"/>
                    </a:cubicBezTo>
                    <a:cubicBezTo>
                      <a:pt x="20061" y="0"/>
                      <a:pt x="27629" y="4758"/>
                      <a:pt x="31226" y="12241"/>
                    </a:cubicBezTo>
                    <a:lnTo>
                      <a:pt x="11759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00"/>
                  </a:gs>
                  <a:gs pos="100000">
                    <a:srgbClr val="FF9966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NI Chu truyen thong" pitchFamily="66" charset="0"/>
                </a:endParaRPr>
              </a:p>
            </p:txBody>
          </p:sp>
        </p:grpSp>
        <p:sp>
          <p:nvSpPr>
            <p:cNvPr id="74784" name="Arc 32"/>
            <p:cNvSpPr>
              <a:spLocks/>
            </p:cNvSpPr>
            <p:nvPr/>
          </p:nvSpPr>
          <p:spPr bwMode="auto">
            <a:xfrm>
              <a:off x="3694" y="2306"/>
              <a:ext cx="623" cy="157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3711"/>
                <a:gd name="T2" fmla="*/ 17885 w 21600"/>
                <a:gd name="T3" fmla="*/ 33711 h 33711"/>
                <a:gd name="T4" fmla="*/ 0 w 21600"/>
                <a:gd name="T5" fmla="*/ 21600 h 33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371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917"/>
                    <a:pt x="20306" y="30136"/>
                    <a:pt x="17885" y="33711"/>
                  </a:cubicBezTo>
                </a:path>
                <a:path w="21600" h="3371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917"/>
                    <a:pt x="20306" y="30136"/>
                    <a:pt x="17885" y="33711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9966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Chu truyen thong" pitchFamily="66" charset="0"/>
              </a:endParaRPr>
            </a:p>
          </p:txBody>
        </p:sp>
        <p:sp>
          <p:nvSpPr>
            <p:cNvPr id="74785" name="Arc 33"/>
            <p:cNvSpPr>
              <a:spLocks/>
            </p:cNvSpPr>
            <p:nvPr/>
          </p:nvSpPr>
          <p:spPr bwMode="auto">
            <a:xfrm flipH="1">
              <a:off x="3346" y="2309"/>
              <a:ext cx="876" cy="1771"/>
            </a:xfrm>
            <a:custGeom>
              <a:avLst/>
              <a:gdLst>
                <a:gd name="G0" fmla="+- 14288 0 0"/>
                <a:gd name="G1" fmla="+- 21600 0 0"/>
                <a:gd name="G2" fmla="+- 21600 0 0"/>
                <a:gd name="T0" fmla="*/ 14288 w 35888"/>
                <a:gd name="T1" fmla="*/ 0 h 43200"/>
                <a:gd name="T2" fmla="*/ 0 w 35888"/>
                <a:gd name="T3" fmla="*/ 37799 h 43200"/>
                <a:gd name="T4" fmla="*/ 14288 w 3588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888" h="43200" fill="none" extrusionOk="0">
                  <a:moveTo>
                    <a:pt x="14287" y="0"/>
                  </a:moveTo>
                  <a:cubicBezTo>
                    <a:pt x="26217" y="0"/>
                    <a:pt x="35888" y="9670"/>
                    <a:pt x="35888" y="21600"/>
                  </a:cubicBezTo>
                  <a:cubicBezTo>
                    <a:pt x="35888" y="33529"/>
                    <a:pt x="26217" y="43200"/>
                    <a:pt x="14288" y="43200"/>
                  </a:cubicBezTo>
                  <a:cubicBezTo>
                    <a:pt x="9026" y="43200"/>
                    <a:pt x="3945" y="41279"/>
                    <a:pt x="-1" y="37799"/>
                  </a:cubicBezTo>
                </a:path>
                <a:path w="35888" h="43200" stroke="0" extrusionOk="0">
                  <a:moveTo>
                    <a:pt x="14287" y="0"/>
                  </a:moveTo>
                  <a:cubicBezTo>
                    <a:pt x="26217" y="0"/>
                    <a:pt x="35888" y="9670"/>
                    <a:pt x="35888" y="21600"/>
                  </a:cubicBezTo>
                  <a:cubicBezTo>
                    <a:pt x="35888" y="33529"/>
                    <a:pt x="26217" y="43200"/>
                    <a:pt x="14288" y="43200"/>
                  </a:cubicBezTo>
                  <a:cubicBezTo>
                    <a:pt x="9026" y="43200"/>
                    <a:pt x="3945" y="41279"/>
                    <a:pt x="-1" y="37799"/>
                  </a:cubicBezTo>
                  <a:lnTo>
                    <a:pt x="14288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FF9966"/>
                </a:gs>
                <a:gs pos="100000">
                  <a:srgbClr val="FF66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Chu truyen thong" pitchFamily="66" charset="0"/>
              </a:endParaRPr>
            </a:p>
          </p:txBody>
        </p:sp>
        <p:sp>
          <p:nvSpPr>
            <p:cNvPr id="74786" name="AutoShape 34"/>
            <p:cNvSpPr>
              <a:spLocks noChangeArrowheads="1"/>
            </p:cNvSpPr>
            <p:nvPr/>
          </p:nvSpPr>
          <p:spPr bwMode="auto">
            <a:xfrm rot="-2855801">
              <a:off x="3735" y="1738"/>
              <a:ext cx="750" cy="634"/>
            </a:xfrm>
            <a:custGeom>
              <a:avLst/>
              <a:gdLst>
                <a:gd name="T0" fmla="*/ 375 w 21600"/>
                <a:gd name="T1" fmla="*/ 0 h 21600"/>
                <a:gd name="T2" fmla="*/ 57 w 21600"/>
                <a:gd name="T3" fmla="*/ 295 h 21600"/>
                <a:gd name="T4" fmla="*/ 375 w 21600"/>
                <a:gd name="T5" fmla="*/ 95 h 21600"/>
                <a:gd name="T6" fmla="*/ 693 w 21600"/>
                <a:gd name="T7" fmla="*/ 29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02 w 21600"/>
                <a:gd name="T13" fmla="*/ 0 h 21600"/>
                <a:gd name="T14" fmla="*/ 21398 w 21600"/>
                <a:gd name="T15" fmla="*/ 1229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54" y="10170"/>
                  </a:moveTo>
                  <a:cubicBezTo>
                    <a:pt x="3581" y="6246"/>
                    <a:pt x="6862" y="3227"/>
                    <a:pt x="10800" y="3228"/>
                  </a:cubicBezTo>
                  <a:cubicBezTo>
                    <a:pt x="14737" y="3228"/>
                    <a:pt x="18018" y="6246"/>
                    <a:pt x="18345" y="10170"/>
                  </a:cubicBezTo>
                  <a:lnTo>
                    <a:pt x="21562" y="9901"/>
                  </a:lnTo>
                  <a:cubicBezTo>
                    <a:pt x="21095" y="4304"/>
                    <a:pt x="16416" y="-1"/>
                    <a:pt x="10799" y="0"/>
                  </a:cubicBezTo>
                  <a:cubicBezTo>
                    <a:pt x="5183" y="0"/>
                    <a:pt x="504" y="4304"/>
                    <a:pt x="37" y="99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9966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Chu truyen thong" pitchFamily="66" charset="0"/>
              </a:endParaRPr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-36513" y="-9525"/>
            <a:ext cx="9194801" cy="6867525"/>
            <a:chOff x="-36444" y="-10160"/>
            <a:chExt cx="9194070" cy="6868160"/>
          </a:xfrm>
        </p:grpSpPr>
        <p:pic>
          <p:nvPicPr>
            <p:cNvPr id="9232" name="Picture 7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3" name="Picture 9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10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12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13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7" name="Picture 14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8" name="Picture 7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9" name="Picture 11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/>
      <p:bldP spid="74760" grpId="0"/>
      <p:bldP spid="74761" grpId="0"/>
      <p:bldP spid="9224" grpId="0" animBg="1"/>
      <p:bldP spid="74769" grpId="0" animBg="1"/>
      <p:bldP spid="103466" grpId="0" animBg="1"/>
      <p:bldP spid="15403" grpId="0" animBg="1"/>
      <p:bldP spid="154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Cách vẽ quả. 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304800" y="1066800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en-US" sz="3200" b="1" i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200" b="1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Vẽ hình quả 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304800" y="1676400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en-US" sz="3200" b="1" i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200" b="1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Chỉnh sửa hình quả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0" y="22860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3333FF"/>
                </a:solidFill>
                <a:latin typeface="Arial" charset="0"/>
              </a:rPr>
              <a:t>   </a:t>
            </a:r>
            <a:r>
              <a:rPr lang="en-US" b="1" i="1" smtClean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3200" b="1" i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Bước 3: </a:t>
            </a:r>
            <a:r>
              <a:rPr lang="en-US" sz="3200" b="1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Vẽ màu vào quả và tô kín màu </a:t>
            </a:r>
            <a:r>
              <a:rPr lang="en-US" sz="3200" b="1" i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endParaRPr lang="en-US" sz="3200" b="1" i="1">
              <a:solidFill>
                <a:srgbClr val="3333FF"/>
              </a:solidFill>
              <a:cs typeface="Times New Roman" pitchFamily="18" charset="0"/>
            </a:endParaRPr>
          </a:p>
        </p:txBody>
      </p: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-36513" y="-9525"/>
            <a:ext cx="9194801" cy="6867525"/>
            <a:chOff x="-36444" y="-10160"/>
            <a:chExt cx="9194070" cy="6868160"/>
          </a:xfrm>
        </p:grpSpPr>
        <p:pic>
          <p:nvPicPr>
            <p:cNvPr id="9232" name="Picture 7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3" name="Picture 9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10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12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13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7" name="Picture 14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8" name="Picture 7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9" name="Picture 11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0" name="Picture 2" descr="Káº¿t quáº£ hÃ¬nh áº£nh cho quáº£ ca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2819400"/>
            <a:ext cx="3657600" cy="3276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/>
      <p:bldP spid="74760" grpId="0"/>
      <p:bldP spid="747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Picture2.png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rcRect l="3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1" descr="Copy (3) of Copy of qua-oi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852488"/>
            <a:ext cx="24384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2" descr="Copy of qua-oi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3429000"/>
            <a:ext cx="2514600" cy="19097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3" name="Picture 14" descr="Copy (3) of Copy of qua-oi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852488"/>
            <a:ext cx="2438400" cy="19542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4" name="Picture 15" descr="Copy (4) of Copy of qua-oi2"/>
          <p:cNvPicPr>
            <a:picLocks noChangeAspect="1" noChangeArrowheads="1"/>
          </p:cNvPicPr>
          <p:nvPr/>
        </p:nvPicPr>
        <p:blipFill>
          <a:blip r:embed="rId7" cstate="print"/>
          <a:srcRect l="15790" t="11990" r="7895" b="84"/>
          <a:stretch>
            <a:fillRect/>
          </a:stretch>
        </p:blipFill>
        <p:spPr bwMode="auto">
          <a:xfrm>
            <a:off x="3352800" y="838200"/>
            <a:ext cx="2438400" cy="18891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5" name="Picture 16" descr="Copy (2) of Copy of qua-oi2"/>
          <p:cNvPicPr>
            <a:picLocks noChangeAspect="1" noChangeArrowheads="1"/>
          </p:cNvPicPr>
          <p:nvPr/>
        </p:nvPicPr>
        <p:blipFill>
          <a:blip r:embed="rId8"/>
          <a:srcRect l="13513"/>
          <a:stretch>
            <a:fillRect/>
          </a:stretch>
        </p:blipFill>
        <p:spPr bwMode="auto">
          <a:xfrm>
            <a:off x="5638800" y="3367088"/>
            <a:ext cx="2438400" cy="17843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296" name="Text Box 18"/>
          <p:cNvSpPr txBox="1">
            <a:spLocks noChangeArrowheads="1"/>
          </p:cNvSpPr>
          <p:nvPr/>
        </p:nvSpPr>
        <p:spPr bwMode="auto">
          <a:xfrm>
            <a:off x="1219200" y="2833688"/>
            <a:ext cx="533400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297" name="Text Box 19"/>
          <p:cNvSpPr txBox="1">
            <a:spLocks noChangeArrowheads="1"/>
          </p:cNvSpPr>
          <p:nvPr/>
        </p:nvSpPr>
        <p:spPr bwMode="auto">
          <a:xfrm>
            <a:off x="4191000" y="2909888"/>
            <a:ext cx="533400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8" name="Text Box 20"/>
          <p:cNvSpPr txBox="1">
            <a:spLocks noChangeArrowheads="1"/>
          </p:cNvSpPr>
          <p:nvPr/>
        </p:nvSpPr>
        <p:spPr bwMode="auto">
          <a:xfrm>
            <a:off x="7391400" y="2833688"/>
            <a:ext cx="457200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9" name="Text Box 21"/>
          <p:cNvSpPr txBox="1">
            <a:spLocks noChangeArrowheads="1"/>
          </p:cNvSpPr>
          <p:nvPr/>
        </p:nvSpPr>
        <p:spPr bwMode="auto">
          <a:xfrm>
            <a:off x="2286000" y="5410200"/>
            <a:ext cx="533400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0" name="Text Box 22"/>
          <p:cNvSpPr txBox="1">
            <a:spLocks noChangeArrowheads="1"/>
          </p:cNvSpPr>
          <p:nvPr/>
        </p:nvSpPr>
        <p:spPr bwMode="auto">
          <a:xfrm>
            <a:off x="6477000" y="5257800"/>
            <a:ext cx="609600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1" name="Text Box 11"/>
          <p:cNvSpPr txBox="1">
            <a:spLocks noChangeArrowheads="1"/>
          </p:cNvSpPr>
          <p:nvPr/>
        </p:nvSpPr>
        <p:spPr bwMode="auto">
          <a:xfrm>
            <a:off x="0" y="-3175"/>
            <a:ext cx="9067800" cy="7016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 sắp xếp bố cục  </a:t>
            </a: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0" y="-9525"/>
            <a:ext cx="9158288" cy="6867525"/>
            <a:chOff x="-36444" y="-10160"/>
            <a:chExt cx="9194070" cy="6868160"/>
          </a:xfrm>
        </p:grpSpPr>
        <p:pic>
          <p:nvPicPr>
            <p:cNvPr id="12304" name="Picture 7" descr="Picture12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5" name="Picture 9" descr="Picture12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6" name="Picture 10" descr="Picture12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7" name="Picture 12" descr="Picture1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8" name="Picture 13" descr="Picture1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9" name="Picture 14" descr="Picture1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0" name="Picture 7" descr="Picture12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1" name="Picture 11" descr="Picture1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76200" y="5715000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4455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 quả nào cân đối vừa với khung?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endParaRPr lang="en-US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5" name="Picture 7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2514600" cy="17621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857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48136" name="Picture 8" descr="fcv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295400"/>
            <a:ext cx="259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9" descr="IMG_92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1295400"/>
            <a:ext cx="26860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10" descr="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038600"/>
            <a:ext cx="2667000" cy="17573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857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48139" name="Picture 11" descr="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3886200"/>
            <a:ext cx="2514600" cy="1905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857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48140" name="Picture 12" descr="IMG_92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38862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2438400" y="457200"/>
            <a:ext cx="487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Một số bài vẽ đẹp của các bạn học sinh năm trước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55" name="Oval 43"/>
          <p:cNvSpPr>
            <a:spLocks noChangeArrowheads="1"/>
          </p:cNvSpPr>
          <p:nvPr/>
        </p:nvSpPr>
        <p:spPr bwMode="auto">
          <a:xfrm>
            <a:off x="2819400" y="2362200"/>
            <a:ext cx="3429000" cy="3200400"/>
          </a:xfrm>
          <a:prstGeom prst="ellipse">
            <a:avLst/>
          </a:prstGeom>
          <a:gradFill rotWithShape="1">
            <a:gsLst>
              <a:gs pos="0">
                <a:srgbClr val="00FF00">
                  <a:alpha val="71001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pic>
        <p:nvPicPr>
          <p:cNvPr id="21" name="Picture 50" descr="woman_artist_painting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971800"/>
            <a:ext cx="2667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57" name="AutoShape 45"/>
          <p:cNvSpPr>
            <a:spLocks noChangeArrowheads="1"/>
          </p:cNvSpPr>
          <p:nvPr/>
        </p:nvSpPr>
        <p:spPr bwMode="auto">
          <a:xfrm>
            <a:off x="1524000" y="6019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8958" name="AutoShape 46"/>
          <p:cNvSpPr>
            <a:spLocks noChangeArrowheads="1"/>
          </p:cNvSpPr>
          <p:nvPr/>
        </p:nvSpPr>
        <p:spPr bwMode="auto">
          <a:xfrm>
            <a:off x="304800" y="41910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8959" name="AutoShape 47"/>
          <p:cNvSpPr>
            <a:spLocks noChangeArrowheads="1"/>
          </p:cNvSpPr>
          <p:nvPr/>
        </p:nvSpPr>
        <p:spPr bwMode="auto">
          <a:xfrm>
            <a:off x="4419600" y="6426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8963" name="AutoShape 51"/>
          <p:cNvSpPr>
            <a:spLocks noChangeArrowheads="1"/>
          </p:cNvSpPr>
          <p:nvPr/>
        </p:nvSpPr>
        <p:spPr bwMode="auto">
          <a:xfrm>
            <a:off x="228600" y="6172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8964" name="AutoShape 52"/>
          <p:cNvSpPr>
            <a:spLocks noChangeArrowheads="1"/>
          </p:cNvSpPr>
          <p:nvPr/>
        </p:nvSpPr>
        <p:spPr bwMode="auto">
          <a:xfrm>
            <a:off x="8534400" y="6172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8966" name="AutoShape 54"/>
          <p:cNvSpPr>
            <a:spLocks noChangeArrowheads="1"/>
          </p:cNvSpPr>
          <p:nvPr/>
        </p:nvSpPr>
        <p:spPr bwMode="auto">
          <a:xfrm>
            <a:off x="457200" y="1905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8967" name="AutoShape 55"/>
          <p:cNvSpPr>
            <a:spLocks noChangeArrowheads="1"/>
          </p:cNvSpPr>
          <p:nvPr/>
        </p:nvSpPr>
        <p:spPr bwMode="auto">
          <a:xfrm>
            <a:off x="7467600" y="20574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8968" name="AutoShape 56"/>
          <p:cNvSpPr>
            <a:spLocks noChangeArrowheads="1"/>
          </p:cNvSpPr>
          <p:nvPr/>
        </p:nvSpPr>
        <p:spPr bwMode="auto">
          <a:xfrm>
            <a:off x="4953000" y="62484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8970" name="AutoShape 58"/>
          <p:cNvSpPr>
            <a:spLocks noChangeArrowheads="1"/>
          </p:cNvSpPr>
          <p:nvPr/>
        </p:nvSpPr>
        <p:spPr bwMode="auto">
          <a:xfrm>
            <a:off x="7391400" y="40386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609600" y="685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latin typeface="+mj-lt"/>
              </a:rPr>
              <a:t>3. Thực hành:</a:t>
            </a:r>
            <a:endParaRPr lang="vi-VN" sz="2800" b="1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4600" y="1524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Vẽ quả dạng tròn mà em thích 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38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38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5" grpId="0" animBg="1"/>
      <p:bldP spid="38957" grpId="0" animBg="1"/>
      <p:bldP spid="38958" grpId="0" animBg="1"/>
      <p:bldP spid="38959" grpId="0" animBg="1"/>
      <p:bldP spid="38963" grpId="0" animBg="1"/>
      <p:bldP spid="38964" grpId="0" animBg="1"/>
      <p:bldP spid="38966" grpId="0" animBg="1"/>
      <p:bldP spid="38967" grpId="0" animBg="1"/>
      <p:bldP spid="38968" grpId="0" animBg="1"/>
      <p:bldP spid="389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45" name="Text Box 57"/>
          <p:cNvSpPr txBox="1">
            <a:spLocks noChangeArrowheads="1"/>
          </p:cNvSpPr>
          <p:nvPr/>
        </p:nvSpPr>
        <p:spPr bwMode="auto">
          <a:xfrm>
            <a:off x="-1082675" y="312896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1371600" y="2286000"/>
            <a:ext cx="4800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xét- đánh giá</a:t>
            </a:r>
          </a:p>
          <a:p>
            <a:pPr>
              <a:spcBef>
                <a:spcPct val="50000"/>
              </a:spcBef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7543800" y="152400"/>
            <a:ext cx="1447800" cy="13716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>
                <a:solidFill>
                  <a:schemeClr val="tx1"/>
                </a:solidFill>
                <a:latin typeface=".VnMonotype corsivaH" pitchFamily="34" charset="0"/>
              </a:rPr>
              <a:t>             </a:t>
            </a:r>
          </a:p>
        </p:txBody>
      </p:sp>
      <p:pic>
        <p:nvPicPr>
          <p:cNvPr id="37951" name="Picture 8" descr="flower[1][1][1]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9800"/>
            <a:ext cx="91440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457200" y="304800"/>
            <a:ext cx="1447800" cy="13716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>
                <a:solidFill>
                  <a:schemeClr val="tx1"/>
                </a:solidFill>
                <a:latin typeface=".VnMonotype corsivaH" pitchFamily="34" charset="0"/>
              </a:rPr>
              <a:t>        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46" grpId="0"/>
      <p:bldP spid="3084" grpId="0" animBg="1"/>
      <p:bldP spid="3084" grpId="1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S128x128P_1045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4997" name="WordArt 5"/>
          <p:cNvSpPr>
            <a:spLocks noChangeArrowheads="1" noChangeShapeType="1" noTextEdit="1"/>
          </p:cNvSpPr>
          <p:nvPr/>
        </p:nvSpPr>
        <p:spPr bwMode="auto">
          <a:xfrm>
            <a:off x="914400" y="0"/>
            <a:ext cx="7162800" cy="3733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vi-VN" sz="3600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+mj-lt"/>
              </a:rPr>
              <a:t>Giờ học đã kết thúc </a:t>
            </a:r>
            <a:endParaRPr lang="vi-VN" sz="3600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84998" name="WordArt 6"/>
          <p:cNvSpPr>
            <a:spLocks noChangeArrowheads="1" noChangeShapeType="1" noTextEdit="1"/>
          </p:cNvSpPr>
          <p:nvPr/>
        </p:nvSpPr>
        <p:spPr bwMode="auto">
          <a:xfrm>
            <a:off x="609600" y="4419600"/>
            <a:ext cx="83058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.VnCooperH"/>
              </a:rPr>
              <a:t>Xin c¶m ¬n c¸c thÇy c« gi¸o vÒ dù</a:t>
            </a:r>
            <a:endParaRPr lang="vi-VN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</a:endParaRPr>
          </a:p>
        </p:txBody>
      </p:sp>
      <p:pic>
        <p:nvPicPr>
          <p:cNvPr id="84999" name="Picture 7" descr="Vo_tay">
            <a:hlinkHover r:id="" action="ppaction://noaction">
              <a:snd r:embed="rId3" name="applause.wav"/>
            </a:hlinkHover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743200"/>
            <a:ext cx="2743200" cy="1825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2819400" y="1447800"/>
            <a:ext cx="4953000" cy="3429000"/>
          </a:xfrm>
          <a:prstGeom prst="cloudCallout">
            <a:avLst>
              <a:gd name="adj1" fmla="val -54361"/>
              <a:gd name="adj2" fmla="val 69491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-Vở tập vẽ 1</a:t>
            </a:r>
          </a:p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 Màu vẽ</a:t>
            </a:r>
          </a:p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- Bút chì, tẩy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07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Kiểm tra đồ dùng học tập: </a:t>
            </a: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-36513" y="-9525"/>
            <a:ext cx="9194801" cy="6867525"/>
            <a:chOff x="-36444" y="-10160"/>
            <a:chExt cx="9194070" cy="6868160"/>
          </a:xfrm>
        </p:grpSpPr>
        <p:pic>
          <p:nvPicPr>
            <p:cNvPr id="3077" name="Picture 7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9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10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12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13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14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7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1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i"/>
          <p:cNvPicPr>
            <a:picLocks noChangeAspect="1" noChangeArrowheads="1"/>
          </p:cNvPicPr>
          <p:nvPr/>
        </p:nvPicPr>
        <p:blipFill>
          <a:blip r:embed="rId2"/>
          <a:srcRect l="11250" t="6667" r="23564" b="14999"/>
          <a:stretch>
            <a:fillRect/>
          </a:stretch>
        </p:blipFill>
        <p:spPr bwMode="auto">
          <a:xfrm>
            <a:off x="4953000" y="1447800"/>
            <a:ext cx="3200400" cy="30480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3" name="Picture 7" descr="tao"/>
          <p:cNvPicPr>
            <a:picLocks noChangeAspect="1" noChangeArrowheads="1"/>
          </p:cNvPicPr>
          <p:nvPr/>
        </p:nvPicPr>
        <p:blipFill>
          <a:blip r:embed="rId3"/>
          <a:srcRect l="8333" r="5556" b="9157"/>
          <a:stretch>
            <a:fillRect/>
          </a:stretch>
        </p:blipFill>
        <p:spPr bwMode="auto">
          <a:xfrm>
            <a:off x="914400" y="1447800"/>
            <a:ext cx="2667000" cy="30480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0" y="533400"/>
            <a:ext cx="9144000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>
                <a:solidFill>
                  <a:srgbClr val="990000"/>
                </a:solidFill>
              </a:rPr>
              <a:t>     </a:t>
            </a:r>
            <a:r>
              <a:rPr lang="en-US" sz="2400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Bài 6: Vẽ hoặc nặn quả dạng hình </a:t>
            </a:r>
            <a:r>
              <a:rPr lang="en-US" sz="2400" b="1" i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</a:p>
          <a:p>
            <a:pPr algn="ctr"/>
            <a:r>
              <a:rPr lang="en-US" sz="2400" b="1" i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 Trang: 18)</a:t>
            </a:r>
            <a:endParaRPr lang="en-US" sz="2400" b="1" i="1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Text Box 18"/>
          <p:cNvSpPr txBox="1">
            <a:spLocks noChangeArrowheads="1"/>
          </p:cNvSpPr>
          <p:nvPr/>
        </p:nvSpPr>
        <p:spPr bwMode="auto">
          <a:xfrm>
            <a:off x="2971800" y="304800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i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i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i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i="1" u="sng" dirty="0" smtClean="0">
                <a:solidFill>
                  <a:srgbClr val="000066"/>
                </a:solidFill>
              </a:rPr>
              <a:t>:</a:t>
            </a:r>
            <a:endParaRPr lang="en-US" sz="2000" b="1" i="1" dirty="0">
              <a:solidFill>
                <a:srgbClr val="000066"/>
              </a:solidFill>
            </a:endParaRPr>
          </a:p>
        </p:txBody>
      </p:sp>
      <p:sp>
        <p:nvSpPr>
          <p:cNvPr id="5128" name="Round Same Side Corner Rectangle 43"/>
          <p:cNvSpPr>
            <a:spLocks noChangeArrowheads="1"/>
          </p:cNvSpPr>
          <p:nvPr/>
        </p:nvSpPr>
        <p:spPr bwMode="auto">
          <a:xfrm>
            <a:off x="0" y="-76200"/>
            <a:ext cx="9144000" cy="541338"/>
          </a:xfrm>
          <a:custGeom>
            <a:avLst/>
            <a:gdLst>
              <a:gd name="T0" fmla="*/ 9144000 w 9144000"/>
              <a:gd name="T1" fmla="*/ 137349 h 1066800"/>
              <a:gd name="T2" fmla="*/ 4572000 w 9144000"/>
              <a:gd name="T3" fmla="*/ 274697 h 1066800"/>
              <a:gd name="T4" fmla="*/ 0 w 9144000"/>
              <a:gd name="T5" fmla="*/ 137349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0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close/>
              </a:path>
            </a:pathLst>
          </a:cu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0" y="990600"/>
            <a:ext cx="441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6600"/>
                </a:solidFill>
              </a:rPr>
              <a:t>    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1. Quan sát </a:t>
            </a:r>
            <a:r>
              <a:rPr lang="en-US" sz="2000" b="1" i="1" smtClean="0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tìm hiểu:</a:t>
            </a:r>
          </a:p>
        </p:txBody>
      </p:sp>
      <p:pic>
        <p:nvPicPr>
          <p:cNvPr id="5138" name="Picture 18" descr="C:\Users\Thangongpc\Downloads\72900793_2537433989870707_5757041779228540928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0"/>
            <a:ext cx="64770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/>
      <p:bldP spid="20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228600" y="533400"/>
            <a:ext cx="441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6600"/>
                </a:solidFill>
              </a:rPr>
              <a:t>    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1. Quan sát  và tìm hiểu:</a:t>
            </a:r>
          </a:p>
        </p:txBody>
      </p:sp>
      <p:pic>
        <p:nvPicPr>
          <p:cNvPr id="34818" name="Picture 2" descr="Káº¿t quáº£ hÃ¬nh áº£nh cho quáº£ c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600200"/>
            <a:ext cx="4495800" cy="3962400"/>
          </a:xfrm>
          <a:prstGeom prst="rect">
            <a:avLst/>
          </a:prstGeom>
          <a:noFill/>
        </p:spPr>
      </p:pic>
      <p:pic>
        <p:nvPicPr>
          <p:cNvPr id="18" name="Picture 7" descr="Pict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219200"/>
            <a:ext cx="2971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oi"/>
          <p:cNvPicPr>
            <a:picLocks noChangeAspect="1" noChangeArrowheads="1"/>
          </p:cNvPicPr>
          <p:nvPr/>
        </p:nvPicPr>
        <p:blipFill>
          <a:blip r:embed="rId4"/>
          <a:srcRect l="11250" t="6667" r="23564" b="14999"/>
          <a:stretch>
            <a:fillRect/>
          </a:stretch>
        </p:blipFill>
        <p:spPr bwMode="auto">
          <a:xfrm>
            <a:off x="2667000" y="1752600"/>
            <a:ext cx="4038600" cy="35814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6" descr="qua-oi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81000"/>
            <a:ext cx="2590800" cy="19653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2" name="Picture 8" descr="ca-ch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04800"/>
            <a:ext cx="2514600" cy="2232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3" name="Picture 2" descr="http://t2.gstatic.com/images?q=tbn:ANd9GcTaell1_n24HOXEbmXrhdidKacQ_NsYzV3-fQbQTb8FRrh9jIY&amp;t=1&amp;usg=__lUlZYkkUPMiVb6-yUsQnQaKPDX4=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124200"/>
            <a:ext cx="2371725" cy="16430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-36513" y="-9525"/>
            <a:ext cx="9194801" cy="6867525"/>
            <a:chOff x="-36444" y="-10160"/>
            <a:chExt cx="9194070" cy="6868160"/>
          </a:xfrm>
        </p:grpSpPr>
        <p:pic>
          <p:nvPicPr>
            <p:cNvPr id="4106" name="Picture 7" descr="Picture1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9" descr="Picture1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10" descr="Picture1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9" name="Picture 12" descr="Picture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Picture 13" descr="Picture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1" name="Picture 14" descr="Picture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2" name="Picture 7" descr="Picture1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3" name="Picture 11" descr="Picture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1752600" y="5410200"/>
            <a:ext cx="617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 dáng của quả nào khác những quả </a:t>
            </a:r>
            <a:r>
              <a:rPr lang="en-US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còn lại?</a:t>
            </a:r>
            <a:endParaRPr lang="en-US" sz="24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7" descr="tao"/>
          <p:cNvPicPr>
            <a:picLocks noChangeAspect="1" noChangeArrowheads="1"/>
          </p:cNvPicPr>
          <p:nvPr/>
        </p:nvPicPr>
        <p:blipFill>
          <a:blip r:embed="rId7"/>
          <a:srcRect l="8333" r="5556" b="9157"/>
          <a:stretch>
            <a:fillRect/>
          </a:stretch>
        </p:blipFill>
        <p:spPr bwMode="auto">
          <a:xfrm>
            <a:off x="2133600" y="2667000"/>
            <a:ext cx="1905000" cy="22098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133600" y="1066800"/>
            <a:ext cx="457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60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en-US" sz="36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kể những quả dạng tròn mà em biết?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600" y="381000"/>
            <a:ext cx="548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006600"/>
                </a:solidFill>
              </a:rPr>
              <a:t>      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1. Quan sát </a:t>
            </a:r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tìm hiểu</a:t>
            </a:r>
            <a:endParaRPr lang="en-US" sz="3200" b="1" i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qua-Hong=resized"/>
          <p:cNvPicPr>
            <a:picLocks noChangeAspect="1" noChangeArrowheads="1"/>
          </p:cNvPicPr>
          <p:nvPr/>
        </p:nvPicPr>
        <p:blipFill>
          <a:blip r:embed="rId2"/>
          <a:srcRect l="6667" t="7625" r="13333" b="8499"/>
          <a:stretch>
            <a:fillRect/>
          </a:stretch>
        </p:blipFill>
        <p:spPr bwMode="auto">
          <a:xfrm>
            <a:off x="152400" y="2492178"/>
            <a:ext cx="1981200" cy="1828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71" name="Picture 6" descr="ca-ch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3821" y="174879"/>
            <a:ext cx="1928622" cy="206894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72" name="Picture 7" descr="Cam_quy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0166" y="2414663"/>
            <a:ext cx="2008378" cy="206894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73" name="Picture 8" descr="qua-oi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2527103"/>
            <a:ext cx="2133600" cy="195650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74" name="Picture 9" descr="123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85547"/>
            <a:ext cx="1847088" cy="204761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75" name="Picture 10" descr="qua-l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1167" y="164211"/>
            <a:ext cx="1981200" cy="206894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76" name="Picture 11" descr="buoi-2-1288065729-me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0094" y="2460397"/>
            <a:ext cx="2215706" cy="18081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77" name="Picture 12" descr="Copy of lam-dep-tu-tao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4059" y="4631257"/>
            <a:ext cx="2025650" cy="18421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78" name="Picture 13" descr="Ca-tim-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19794" y="174879"/>
            <a:ext cx="2006600" cy="206894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79" name="Picture 17" descr="Copy of 110611afamilyKTcamapduahau_5e6b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199" y="4558663"/>
            <a:ext cx="2254529" cy="198732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80" name="Picture 18" descr="da-hong-hao-nho-bi-do-giaoduc"/>
          <p:cNvPicPr>
            <a:picLocks noChangeAspect="1" noChangeArrowheads="1"/>
          </p:cNvPicPr>
          <p:nvPr/>
        </p:nvPicPr>
        <p:blipFill>
          <a:blip r:embed="rId12"/>
          <a:srcRect l="5000"/>
          <a:stretch>
            <a:fillRect/>
          </a:stretch>
        </p:blipFill>
        <p:spPr bwMode="auto">
          <a:xfrm>
            <a:off x="4681220" y="4612969"/>
            <a:ext cx="2498979" cy="199354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" name="Picture 4" descr="VA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96912" y="4785300"/>
            <a:ext cx="1837944" cy="1760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Cách </a:t>
            </a:r>
            <a:r>
              <a:rPr lang="en-US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 </a:t>
            </a:r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quả. 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304800" y="1066800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en-US" sz="3200" b="1" i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1: Nhào đất cho dẻo</a:t>
            </a:r>
            <a:endParaRPr lang="en-US" sz="3200" b="1" i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304800" y="1676400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en-US" sz="3200" b="1" i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2: Tạo thành hình quả, nặn thêm chi tiết </a:t>
            </a:r>
            <a:endParaRPr lang="en-US" sz="3200" b="1" i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0" y="22860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3333FF"/>
                </a:solidFill>
                <a:latin typeface="Arial" charset="0"/>
              </a:rPr>
              <a:t>   </a:t>
            </a:r>
            <a:r>
              <a:rPr lang="en-US" b="1" i="1" smtClean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3200" b="1" i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Bước 3: Ghép các chi tiết, hoàn thiện quả</a:t>
            </a:r>
            <a:endParaRPr lang="en-US" sz="3200" b="1" i="1">
              <a:solidFill>
                <a:srgbClr val="3333FF"/>
              </a:solidFill>
              <a:cs typeface="Times New Roman" pitchFamily="18" charset="0"/>
            </a:endParaRPr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>
            <a:off x="2743200" y="42672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 Chu truyen thong" pitchFamily="66" charset="0"/>
            </a:endParaRPr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>
            <a:off x="5867400" y="44196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 Chu truyen thong" pitchFamily="66" charset="0"/>
            </a:endParaRPr>
          </a:p>
        </p:txBody>
      </p: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-36513" y="-9525"/>
            <a:ext cx="9194801" cy="6867525"/>
            <a:chOff x="-36444" y="-10160"/>
            <a:chExt cx="9194070" cy="6868160"/>
          </a:xfrm>
        </p:grpSpPr>
        <p:pic>
          <p:nvPicPr>
            <p:cNvPr id="9232" name="Picture 7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3" name="Picture 9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10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12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13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7" name="Picture 14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8" name="Picture 7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9" name="Picture 11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KhÃ´ng cÃ³ mÃ´ táº£ áº£nh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3276600"/>
            <a:ext cx="2362200" cy="2514600"/>
          </a:xfrm>
          <a:prstGeom prst="rect">
            <a:avLst/>
          </a:prstGeom>
          <a:noFill/>
        </p:spPr>
      </p:pic>
      <p:pic>
        <p:nvPicPr>
          <p:cNvPr id="1028" name="Picture 4" descr="Trong hÃ¬nh áº£nh cÃ³ thá» cÃ³: trang Äiá»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352800"/>
            <a:ext cx="2514600" cy="2543176"/>
          </a:xfrm>
          <a:prstGeom prst="rect">
            <a:avLst/>
          </a:prstGeom>
          <a:noFill/>
        </p:spPr>
      </p:pic>
      <p:pic>
        <p:nvPicPr>
          <p:cNvPr id="1030" name="Picture 6" descr="KhÃ´ng cÃ³ mÃ´ táº£ áº£nh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429000"/>
            <a:ext cx="23622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/>
      <p:bldP spid="74760" grpId="0"/>
      <p:bldP spid="7476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279</Words>
  <Application>Microsoft Office PowerPoint</Application>
  <PresentationFormat>On-screen Show (4:3)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.VnCooperH</vt:lpstr>
      <vt:lpstr>.VnMonotype corsivaH</vt:lpstr>
      <vt:lpstr>Arial</vt:lpstr>
      <vt:lpstr>Calibri</vt:lpstr>
      <vt:lpstr>Times New Roman</vt:lpstr>
      <vt:lpstr>UNI Chu truyen thong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Thangongpc</dc:creator>
  <cp:lastModifiedBy>PC</cp:lastModifiedBy>
  <cp:revision>47</cp:revision>
  <dcterms:created xsi:type="dcterms:W3CDTF">2006-08-16T00:00:00Z</dcterms:created>
  <dcterms:modified xsi:type="dcterms:W3CDTF">2023-11-03T06:15:00Z</dcterms:modified>
</cp:coreProperties>
</file>