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78" r:id="rId2"/>
    <p:sldId id="294" r:id="rId3"/>
    <p:sldId id="293" r:id="rId4"/>
    <p:sldId id="297" r:id="rId5"/>
    <p:sldId id="296" r:id="rId6"/>
    <p:sldId id="263" r:id="rId7"/>
    <p:sldId id="264" r:id="rId8"/>
    <p:sldId id="277" r:id="rId9"/>
    <p:sldId id="265" r:id="rId10"/>
    <p:sldId id="279" r:id="rId11"/>
    <p:sldId id="281" r:id="rId12"/>
    <p:sldId id="283" r:id="rId13"/>
    <p:sldId id="280" r:id="rId14"/>
    <p:sldId id="282" r:id="rId15"/>
    <p:sldId id="284" r:id="rId16"/>
    <p:sldId id="285" r:id="rId17"/>
    <p:sldId id="286" r:id="rId18"/>
    <p:sldId id="288" r:id="rId19"/>
    <p:sldId id="287" r:id="rId20"/>
    <p:sldId id="292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.VnRevue" panose="020B72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Elephant" panose="02020904090505020303" pitchFamily="18" charset="0"/>
      <p:regular r:id="rId35"/>
      <p:italic r:id="rId36"/>
    </p:embeddedFont>
    <p:embeddedFont>
      <p:font typeface="Berlin Sans FB Demi" panose="020E0802020502020306" pitchFamily="34" charset="0"/>
      <p:bold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20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1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6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6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5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4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6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0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5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2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4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71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4247" y="3255249"/>
            <a:ext cx="666350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855892"/>
            <a:ext cx="4744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1217" y="1332219"/>
            <a:ext cx="91698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237" y="3131985"/>
            <a:ext cx="630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2 ( 1,2,3 ) / 32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5921" y="6273225"/>
            <a:ext cx="861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Thanh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To Primary School 2022 -2023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8" name="Picture 57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8" y="1244599"/>
            <a:ext cx="3379865" cy="23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13406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take a boat trip around the islands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build sandcastles.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1" name="Picture 50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752334" y="4829220"/>
            <a:ext cx="31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______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-525472" y="7899978"/>
            <a:ext cx="12750942" cy="2335205"/>
            <a:chOff x="-1378761" y="3976805"/>
            <a:chExt cx="12750942" cy="2335205"/>
          </a:xfrm>
        </p:grpSpPr>
        <p:sp>
          <p:nvSpPr>
            <p:cNvPr id="57" name="Rectangle 56"/>
            <p:cNvSpPr/>
            <p:nvPr/>
          </p:nvSpPr>
          <p:spPr>
            <a:xfrm>
              <a:off x="-1378761" y="3976805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35210" y="5292959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 trip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around the islands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717239" y="5357903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sandcastles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beach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579927" y="4238415"/>
              <a:ext cx="17922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0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ate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eats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eat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t="21545"/>
          <a:stretch/>
        </p:blipFill>
        <p:spPr>
          <a:xfrm>
            <a:off x="858519" y="1319239"/>
            <a:ext cx="2908470" cy="21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7" name="Picture 56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26833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did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574570" y="3972646"/>
            <a:ext cx="35406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5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sing and dance.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60766" y="3006263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438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explored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explores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76547" y="2773680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val="15274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60766" y="3006263"/>
            <a:ext cx="3136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countryside?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I’ll go for a picnic.</a:t>
            </a:r>
          </a:p>
        </p:txBody>
      </p:sp>
    </p:spTree>
    <p:extLst>
      <p:ext uri="{BB962C8B-B14F-4D97-AF65-F5344CB8AC3E}">
        <p14:creationId xmlns:p14="http://schemas.microsoft.com/office/powerpoint/2010/main" val="7761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50910" y="2305614"/>
            <a:ext cx="33864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_______at Ha Long Bay?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 will take a boat trip around the islands.</a:t>
            </a:r>
          </a:p>
        </p:txBody>
      </p:sp>
    </p:spTree>
    <p:extLst>
      <p:ext uri="{BB962C8B-B14F-4D97-AF65-F5344CB8AC3E}">
        <p14:creationId xmlns:p14="http://schemas.microsoft.com/office/powerpoint/2010/main" val="35470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8936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19692" y="7570481"/>
            <a:ext cx="1076307" cy="52849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EXIT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88257" y="2267083"/>
            <a:ext cx="8124575" cy="204107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11500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09283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48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47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42" y="3774160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32" y="3781973"/>
            <a:ext cx="2797128" cy="19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7542" y="2690261"/>
            <a:ext cx="4038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explore the caves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488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2587" y="5497809"/>
            <a:ext cx="3331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8816" y="5497809"/>
            <a:ext cx="329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swim in the sea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1545"/>
          <a:stretch/>
        </p:blipFill>
        <p:spPr>
          <a:xfrm>
            <a:off x="8509350" y="922488"/>
            <a:ext cx="2407009" cy="1767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5943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eat seafood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542" y="3088837"/>
            <a:ext cx="4038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hang động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5098" y="3088837"/>
            <a:ext cx="3886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tham quan bằng thuyền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2587" y="5896385"/>
            <a:ext cx="3331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lâu đài cát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38816" y="5896385"/>
            <a:ext cx="3297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ở biển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59437" y="3088837"/>
            <a:ext cx="3106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đồ biển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6760" y="383445"/>
            <a:ext cx="275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1206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34190" y="4936336"/>
            <a:ext cx="2870225" cy="1362251"/>
            <a:chOff x="375337" y="4919493"/>
            <a:chExt cx="2870225" cy="1362251"/>
          </a:xfrm>
        </p:grpSpPr>
        <p:sp>
          <p:nvSpPr>
            <p:cNvPr id="20" name="Cloud 19"/>
            <p:cNvSpPr/>
            <p:nvPr/>
          </p:nvSpPr>
          <p:spPr>
            <a:xfrm>
              <a:off x="375337" y="4919493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569" y="503035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50598" y="4936337"/>
            <a:ext cx="2651760" cy="1362251"/>
            <a:chOff x="7278998" y="4857442"/>
            <a:chExt cx="2651760" cy="1362251"/>
          </a:xfrm>
        </p:grpSpPr>
        <p:sp>
          <p:nvSpPr>
            <p:cNvPr id="22" name="Cloud 21"/>
            <p:cNvSpPr/>
            <p:nvPr/>
          </p:nvSpPr>
          <p:spPr>
            <a:xfrm>
              <a:off x="7278998" y="4857442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78998" y="4981825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take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a boat trip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3234" y="5125179"/>
            <a:ext cx="3103821" cy="1362251"/>
            <a:chOff x="3815139" y="4857442"/>
            <a:chExt cx="3103821" cy="1362251"/>
          </a:xfrm>
        </p:grpSpPr>
        <p:sp>
          <p:nvSpPr>
            <p:cNvPr id="21" name="Cloud 20"/>
            <p:cNvSpPr/>
            <p:nvPr/>
          </p:nvSpPr>
          <p:spPr>
            <a:xfrm>
              <a:off x="3815139" y="4857442"/>
              <a:ext cx="3103821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41169" y="492997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build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sandcastles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94199" y="3726662"/>
            <a:ext cx="2870225" cy="1362251"/>
            <a:chOff x="1892393" y="3555982"/>
            <a:chExt cx="2870225" cy="1362251"/>
          </a:xfrm>
        </p:grpSpPr>
        <p:sp>
          <p:nvSpPr>
            <p:cNvPr id="19" name="Cloud 18"/>
            <p:cNvSpPr/>
            <p:nvPr/>
          </p:nvSpPr>
          <p:spPr>
            <a:xfrm>
              <a:off x="1892393" y="3555982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31140" y="3668103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0217" y="1264362"/>
            <a:ext cx="11183053" cy="1577342"/>
            <a:chOff x="-2282893" y="888999"/>
            <a:chExt cx="15076036" cy="2126438"/>
          </a:xfrm>
        </p:grpSpPr>
        <p:pic>
          <p:nvPicPr>
            <p:cNvPr id="2" name="Picture 1" descr="https://s.sachmem.vn/public/images/TA5T1SHS/U5-L2-2-1-56ddd5ca303c2c4302d4f8ec779df84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2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2-2-2-2e3a302c722678e5efbdc581e29751af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28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https://s.sachmem.vn/public/images/TA5T1SHS/U5-L2-2-3-63ebd7fea96c477d04b4b22338389a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14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TA5T1SHS/U5-L2-2-4-6d6e411beee7905e44c172f421a0e9c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24" y="910574"/>
              <a:ext cx="3071152" cy="21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21545"/>
            <a:stretch/>
          </p:blipFill>
          <p:spPr>
            <a:xfrm>
              <a:off x="7101810" y="888999"/>
              <a:ext cx="2642815" cy="194095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165880" y="3574086"/>
            <a:ext cx="2651760" cy="1362251"/>
            <a:chOff x="8274507" y="3270949"/>
            <a:chExt cx="2651760" cy="1362251"/>
          </a:xfrm>
        </p:grpSpPr>
        <p:sp>
          <p:nvSpPr>
            <p:cNvPr id="23" name="Cloud 22"/>
            <p:cNvSpPr/>
            <p:nvPr/>
          </p:nvSpPr>
          <p:spPr>
            <a:xfrm>
              <a:off x="8292140" y="3270949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74507" y="3334287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eat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seafood</a:t>
              </a:r>
            </a:p>
          </p:txBody>
        </p:sp>
      </p:grpSp>
      <p:sp>
        <p:nvSpPr>
          <p:cNvPr id="29" name="Freeform 28"/>
          <p:cNvSpPr/>
          <p:nvPr/>
        </p:nvSpPr>
        <p:spPr>
          <a:xfrm>
            <a:off x="6248187" y="2727960"/>
            <a:ext cx="4587453" cy="2468880"/>
          </a:xfrm>
          <a:custGeom>
            <a:avLst/>
            <a:gdLst>
              <a:gd name="connsiteX0" fmla="*/ 4587453 w 4587453"/>
              <a:gd name="connsiteY0" fmla="*/ 0 h 2468880"/>
              <a:gd name="connsiteX1" fmla="*/ 2133813 w 4587453"/>
              <a:gd name="connsiteY1" fmla="*/ 365760 h 2468880"/>
              <a:gd name="connsiteX2" fmla="*/ 335493 w 4587453"/>
              <a:gd name="connsiteY2" fmla="*/ 1386840 h 2468880"/>
              <a:gd name="connsiteX3" fmla="*/ 213 w 4587453"/>
              <a:gd name="connsiteY3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453" h="2468880">
                <a:moveTo>
                  <a:pt x="4587453" y="0"/>
                </a:moveTo>
                <a:cubicBezTo>
                  <a:pt x="3714963" y="67310"/>
                  <a:pt x="2842473" y="134620"/>
                  <a:pt x="2133813" y="365760"/>
                </a:cubicBezTo>
                <a:cubicBezTo>
                  <a:pt x="1425153" y="596900"/>
                  <a:pt x="691093" y="1036320"/>
                  <a:pt x="335493" y="1386840"/>
                </a:cubicBezTo>
                <a:cubicBezTo>
                  <a:pt x="-20107" y="1737360"/>
                  <a:pt x="213" y="2468880"/>
                  <a:pt x="213" y="24688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488680" y="2697480"/>
            <a:ext cx="91440" cy="975360"/>
          </a:xfrm>
          <a:custGeom>
            <a:avLst/>
            <a:gdLst>
              <a:gd name="connsiteX0" fmla="*/ 0 w 91440"/>
              <a:gd name="connsiteY0" fmla="*/ 0 h 975360"/>
              <a:gd name="connsiteX1" fmla="*/ 91440 w 91440"/>
              <a:gd name="connsiteY1" fmla="*/ 975360 h 975360"/>
              <a:gd name="connsiteX2" fmla="*/ 91440 w 91440"/>
              <a:gd name="connsiteY2" fmla="*/ 97536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975360">
                <a:moveTo>
                  <a:pt x="0" y="0"/>
                </a:moveTo>
                <a:lnTo>
                  <a:pt x="91440" y="975360"/>
                </a:lnTo>
                <a:lnTo>
                  <a:pt x="91440" y="9753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164080" y="2712720"/>
            <a:ext cx="4221480" cy="2316480"/>
          </a:xfrm>
          <a:custGeom>
            <a:avLst/>
            <a:gdLst>
              <a:gd name="connsiteX0" fmla="*/ 4221480 w 4221480"/>
              <a:gd name="connsiteY0" fmla="*/ 0 h 2316480"/>
              <a:gd name="connsiteX1" fmla="*/ 731520 w 4221480"/>
              <a:gd name="connsiteY1" fmla="*/ 807720 h 2316480"/>
              <a:gd name="connsiteX2" fmla="*/ 0 w 4221480"/>
              <a:gd name="connsiteY2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480" h="2316480">
                <a:moveTo>
                  <a:pt x="4221480" y="0"/>
                </a:moveTo>
                <a:cubicBezTo>
                  <a:pt x="2828290" y="210820"/>
                  <a:pt x="1435100" y="421640"/>
                  <a:pt x="731520" y="807720"/>
                </a:cubicBezTo>
                <a:cubicBezTo>
                  <a:pt x="27940" y="1193800"/>
                  <a:pt x="13970" y="1755140"/>
                  <a:pt x="0" y="23164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676400" y="2682240"/>
            <a:ext cx="7056120" cy="2804160"/>
          </a:xfrm>
          <a:custGeom>
            <a:avLst/>
            <a:gdLst>
              <a:gd name="connsiteX0" fmla="*/ 0 w 7056120"/>
              <a:gd name="connsiteY0" fmla="*/ 0 h 2804160"/>
              <a:gd name="connsiteX1" fmla="*/ 4419600 w 7056120"/>
              <a:gd name="connsiteY1" fmla="*/ 807720 h 2804160"/>
              <a:gd name="connsiteX2" fmla="*/ 5120640 w 7056120"/>
              <a:gd name="connsiteY2" fmla="*/ 2103120 h 2804160"/>
              <a:gd name="connsiteX3" fmla="*/ 6659880 w 7056120"/>
              <a:gd name="connsiteY3" fmla="*/ 2514600 h 2804160"/>
              <a:gd name="connsiteX4" fmla="*/ 7056120 w 7056120"/>
              <a:gd name="connsiteY4" fmla="*/ 2804160 h 28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6120" h="2804160">
                <a:moveTo>
                  <a:pt x="0" y="0"/>
                </a:moveTo>
                <a:cubicBezTo>
                  <a:pt x="1783080" y="228600"/>
                  <a:pt x="3566160" y="457200"/>
                  <a:pt x="4419600" y="807720"/>
                </a:cubicBezTo>
                <a:cubicBezTo>
                  <a:pt x="5273040" y="1158240"/>
                  <a:pt x="4747260" y="1818640"/>
                  <a:pt x="5120640" y="2103120"/>
                </a:cubicBezTo>
                <a:cubicBezTo>
                  <a:pt x="5494020" y="2387600"/>
                  <a:pt x="6337300" y="2397760"/>
                  <a:pt x="6659880" y="2514600"/>
                </a:cubicBezTo>
                <a:cubicBezTo>
                  <a:pt x="6982460" y="2631440"/>
                  <a:pt x="7019290" y="2717800"/>
                  <a:pt x="7056120" y="280416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950590" y="2634066"/>
            <a:ext cx="392446" cy="12047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25991" y="515804"/>
            <a:ext cx="3803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read and match</a:t>
            </a:r>
          </a:p>
        </p:txBody>
      </p:sp>
    </p:spTree>
    <p:extLst>
      <p:ext uri="{BB962C8B-B14F-4D97-AF65-F5344CB8AC3E}">
        <p14:creationId xmlns:p14="http://schemas.microsoft.com/office/powerpoint/2010/main" val="15232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7686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0818" y="889673"/>
            <a:ext cx="8710415" cy="5654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019240EE-FB7B-435C-B445-455E2A49FC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2596" y="168943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E46AC023-FD99-44EC-8192-C563D63B36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8486" y="168943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020BFD9D-7402-4AB1-B110-00C8950E25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759" y="4345603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7672EDD1-6A80-46BE-B0A3-2F48AF2E3D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2649" y="4345603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B28666E3-085B-4A17-9949-B89E8CF1DF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4902" y="138971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01E06884-B9A5-48C6-A5A5-889AA10DFF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8887" y="338419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A2BE3845-E98D-4292-96A0-13C3A4CA1A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1796" y="1432896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F7800979-E3F0-4D00-9CC6-18812ED7A8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2632" y="288798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45EB0FF1-3352-4CCB-818C-EAB01B52A6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4325" y="5798147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BF2B345D-ED4C-4F83-8888-B4EE56BC83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16025" y="5826087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EF6131AC-5705-4EDD-819C-9BA3288085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9527" y="434560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29B2DBF4-FDA9-4CF3-A7DF-00765DABFC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0807" y="6269883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B4DED193-1E51-4E5B-B6E4-F7C8247427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8007" y="57397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22567" y="1492331"/>
            <a:ext cx="5064629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39317"/>
            <a:ext cx="4089516" cy="1223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39317"/>
            <a:ext cx="2324818" cy="192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654882" y="2139317"/>
            <a:ext cx="1178678" cy="203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654882" y="2139317"/>
            <a:ext cx="2866625" cy="1644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6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273989" y="1524789"/>
            <a:ext cx="6054313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71775"/>
            <a:ext cx="3735780" cy="119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71775"/>
            <a:ext cx="1971082" cy="189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301146" y="2171775"/>
            <a:ext cx="1532414" cy="200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301146" y="2171775"/>
            <a:ext cx="3220361" cy="1612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074610" y="1655475"/>
            <a:ext cx="3405627" cy="1055608"/>
          </a:xfrm>
          <a:prstGeom prst="wedgeRoundRectCallout">
            <a:avLst>
              <a:gd name="adj1" fmla="val 61902"/>
              <a:gd name="adj2" fmla="val 7508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next week?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691056" y="1633580"/>
            <a:ext cx="4658856" cy="578882"/>
          </a:xfrm>
          <a:prstGeom prst="wedgeRoundRectCallout">
            <a:avLst>
              <a:gd name="adj1" fmla="val -41938"/>
              <a:gd name="adj2" fmla="val 11961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____________.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73113" y="4220796"/>
            <a:ext cx="3626797" cy="578882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722753" y="3931355"/>
            <a:ext cx="3627159" cy="1055608"/>
          </a:xfrm>
          <a:prstGeom prst="wedgeRoundRectCallout">
            <a:avLst>
              <a:gd name="adj1" fmla="val -67484"/>
              <a:gd name="adj2" fmla="val -52528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 _____________.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09" y="29591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0226" y="26696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05150" y="3856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742</Words>
  <Application>Microsoft Office PowerPoint</Application>
  <PresentationFormat>Widescreen</PresentationFormat>
  <Paragraphs>142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Century Gothic</vt:lpstr>
      <vt:lpstr>Tahoma</vt:lpstr>
      <vt:lpstr>.VnRevue</vt:lpstr>
      <vt:lpstr>Calibri</vt:lpstr>
      <vt:lpstr>Elephant</vt:lpstr>
      <vt:lpstr>Berlin Sans FB Demi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53</cp:revision>
  <dcterms:created xsi:type="dcterms:W3CDTF">2021-05-10T00:00:18Z</dcterms:created>
  <dcterms:modified xsi:type="dcterms:W3CDTF">2023-11-03T04:57:13Z</dcterms:modified>
</cp:coreProperties>
</file>