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86" r:id="rId4"/>
    <p:sldMasterId id="2147483698" r:id="rId5"/>
  </p:sldMasterIdLst>
  <p:notesMasterIdLst>
    <p:notesMasterId r:id="rId24"/>
  </p:notesMasterIdLst>
  <p:sldIdLst>
    <p:sldId id="287" r:id="rId6"/>
    <p:sldId id="393" r:id="rId7"/>
    <p:sldId id="411" r:id="rId8"/>
    <p:sldId id="276" r:id="rId9"/>
    <p:sldId id="596" r:id="rId10"/>
    <p:sldId id="373" r:id="rId11"/>
    <p:sldId id="286" r:id="rId12"/>
    <p:sldId id="274" r:id="rId13"/>
    <p:sldId id="597" r:id="rId14"/>
    <p:sldId id="285" r:id="rId15"/>
    <p:sldId id="266" r:id="rId16"/>
    <p:sldId id="598" r:id="rId17"/>
    <p:sldId id="278" r:id="rId18"/>
    <p:sldId id="599" r:id="rId19"/>
    <p:sldId id="600" r:id="rId20"/>
    <p:sldId id="281" r:id="rId21"/>
    <p:sldId id="601" r:id="rId22"/>
    <p:sldId id="26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9" autoAdjust="0"/>
    <p:restoredTop sz="94660"/>
  </p:normalViewPr>
  <p:slideViewPr>
    <p:cSldViewPr snapToGrid="0">
      <p:cViewPr varScale="1">
        <p:scale>
          <a:sx n="74" d="100"/>
          <a:sy n="74" d="100"/>
        </p:scale>
        <p:origin x="576" y="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EC6356-54BB-436B-8971-8798E60C5695}" type="datetimeFigureOut">
              <a:rPr lang="en-US" smtClean="0"/>
              <a:t>2/11/2023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BFA7B8-BE27-4375-9C47-6C356771888D}" type="slidenum">
              <a:rPr lang="en-US" smtClean="0"/>
              <a:t>‹#›</a:t>
            </a:fld>
            <a:endParaRPr lang="en-US"/>
          </a:p>
        </p:txBody>
      </p:sp>
    </p:spTree>
    <p:extLst>
      <p:ext uri="{BB962C8B-B14F-4D97-AF65-F5344CB8AC3E}">
        <p14:creationId xmlns:p14="http://schemas.microsoft.com/office/powerpoint/2010/main" val="3227366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347A9B-26C1-4E98-A1E0-041C17748EA7}"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79225-579C-4DFF-968E-5D2D3224F480}" type="slidenum">
              <a:rPr lang="en-US" smtClean="0"/>
              <a:t>‹#›</a:t>
            </a:fld>
            <a:endParaRPr lang="en-US"/>
          </a:p>
        </p:txBody>
      </p:sp>
    </p:spTree>
    <p:extLst>
      <p:ext uri="{BB962C8B-B14F-4D97-AF65-F5344CB8AC3E}">
        <p14:creationId xmlns:p14="http://schemas.microsoft.com/office/powerpoint/2010/main" val="2684832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47A9B-26C1-4E98-A1E0-041C17748EA7}"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79225-579C-4DFF-968E-5D2D3224F480}" type="slidenum">
              <a:rPr lang="en-US" smtClean="0"/>
              <a:t>‹#›</a:t>
            </a:fld>
            <a:endParaRPr lang="en-US"/>
          </a:p>
        </p:txBody>
      </p:sp>
    </p:spTree>
    <p:extLst>
      <p:ext uri="{BB962C8B-B14F-4D97-AF65-F5344CB8AC3E}">
        <p14:creationId xmlns:p14="http://schemas.microsoft.com/office/powerpoint/2010/main" val="1064472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47A9B-26C1-4E98-A1E0-041C17748EA7}"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79225-579C-4DFF-968E-5D2D3224F480}" type="slidenum">
              <a:rPr lang="en-US" smtClean="0"/>
              <a:t>‹#›</a:t>
            </a:fld>
            <a:endParaRPr lang="en-US"/>
          </a:p>
        </p:txBody>
      </p:sp>
    </p:spTree>
    <p:extLst>
      <p:ext uri="{BB962C8B-B14F-4D97-AF65-F5344CB8AC3E}">
        <p14:creationId xmlns:p14="http://schemas.microsoft.com/office/powerpoint/2010/main" val="1632127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201160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4692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2360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3101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0088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0568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059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719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47A9B-26C1-4E98-A1E0-041C17748EA7}"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79225-579C-4DFF-968E-5D2D3224F480}" type="slidenum">
              <a:rPr lang="en-US" smtClean="0"/>
              <a:t>‹#›</a:t>
            </a:fld>
            <a:endParaRPr lang="en-US"/>
          </a:p>
        </p:txBody>
      </p:sp>
    </p:spTree>
    <p:extLst>
      <p:ext uri="{BB962C8B-B14F-4D97-AF65-F5344CB8AC3E}">
        <p14:creationId xmlns:p14="http://schemas.microsoft.com/office/powerpoint/2010/main" val="2088475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1349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4236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28170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80184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0372791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1481443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8235964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007234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t>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5658791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t>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92328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347A9B-26C1-4E98-A1E0-041C17748EA7}"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79225-579C-4DFF-968E-5D2D3224F480}" type="slidenum">
              <a:rPr lang="en-US" smtClean="0"/>
              <a:t>‹#›</a:t>
            </a:fld>
            <a:endParaRPr lang="en-US"/>
          </a:p>
        </p:txBody>
      </p:sp>
    </p:spTree>
    <p:extLst>
      <p:ext uri="{BB962C8B-B14F-4D97-AF65-F5344CB8AC3E}">
        <p14:creationId xmlns:p14="http://schemas.microsoft.com/office/powerpoint/2010/main" val="2468972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t>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5743149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452862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5476805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5094042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1469521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7"/>
            <a:ext cx="9144000" cy="2387599"/>
          </a:xfrm>
        </p:spPr>
        <p:txBody>
          <a:bodyPr anchor="b"/>
          <a:lstStyle>
            <a:lvl1pPr algn="ctr">
              <a:defRPr sz="7500"/>
            </a:lvl1pPr>
          </a:lstStyle>
          <a:p>
            <a:r>
              <a:rPr lang="en-US"/>
              <a:t>Click to edit Master title style</a:t>
            </a:r>
          </a:p>
        </p:txBody>
      </p:sp>
      <p:sp>
        <p:nvSpPr>
          <p:cNvPr id="3" name="Subtitle 2"/>
          <p:cNvSpPr>
            <a:spLocks noGrp="1"/>
          </p:cNvSpPr>
          <p:nvPr>
            <p:ph type="subTitle" idx="1"/>
          </p:nvPr>
        </p:nvSpPr>
        <p:spPr>
          <a:xfrm>
            <a:off x="1524000" y="3602041"/>
            <a:ext cx="9144000" cy="1655763"/>
          </a:xfrm>
        </p:spPr>
        <p:txBody>
          <a:bodyPr/>
          <a:lstStyle>
            <a:lvl1pPr marL="0" indent="0" algn="ctr">
              <a:buNone/>
              <a:defRPr sz="3000"/>
            </a:lvl1pPr>
            <a:lvl2pPr marL="571500" indent="0" algn="ctr">
              <a:buNone/>
              <a:defRPr sz="2500"/>
            </a:lvl2pPr>
            <a:lvl3pPr marL="1143000" indent="0" algn="ctr">
              <a:buNone/>
              <a:defRPr sz="2200"/>
            </a:lvl3pPr>
            <a:lvl4pPr marL="1714500" indent="0" algn="ctr">
              <a:buNone/>
              <a:defRPr sz="2000"/>
            </a:lvl4pPr>
            <a:lvl5pPr marL="2286000" indent="0" algn="ctr">
              <a:buNone/>
              <a:defRPr sz="2000"/>
            </a:lvl5pPr>
            <a:lvl6pPr marL="2857500" indent="0" algn="ctr">
              <a:buNone/>
              <a:defRPr sz="2000"/>
            </a:lvl6pPr>
            <a:lvl7pPr marL="3429000" indent="0" algn="ctr">
              <a:buNone/>
              <a:defRPr sz="2000"/>
            </a:lvl7pPr>
            <a:lvl8pPr marL="3999865" indent="0" algn="ctr">
              <a:buNone/>
              <a:defRPr sz="2000"/>
            </a:lvl8pPr>
            <a:lvl9pPr marL="4571365" indent="0" algn="ctr">
              <a:buNone/>
              <a:defRPr sz="2000"/>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9C507A9-4D9E-49FE-9E5A-C6F024BF45C8}"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20048105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D33A3FC-411F-4005-9664-93E0B612B0A7}"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34900841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3"/>
            <a:ext cx="10515600" cy="2852737"/>
          </a:xfrm>
        </p:spPr>
        <p:txBody>
          <a:bodyPr anchor="b"/>
          <a:lstStyle>
            <a:lvl1pPr>
              <a:defRPr sz="7500"/>
            </a:lvl1pPr>
          </a:lstStyle>
          <a:p>
            <a:r>
              <a:rPr lang="en-US"/>
              <a:t>Click to edit Master title style</a:t>
            </a:r>
          </a:p>
        </p:txBody>
      </p:sp>
      <p:sp>
        <p:nvSpPr>
          <p:cNvPr id="3" name="Text Placeholder 2"/>
          <p:cNvSpPr>
            <a:spLocks noGrp="1"/>
          </p:cNvSpPr>
          <p:nvPr>
            <p:ph type="body" idx="1"/>
          </p:nvPr>
        </p:nvSpPr>
        <p:spPr>
          <a:xfrm>
            <a:off x="831852" y="4589466"/>
            <a:ext cx="10515600" cy="1500188"/>
          </a:xfrm>
        </p:spPr>
        <p:txBody>
          <a:bodyPr/>
          <a:lstStyle>
            <a:lvl1pPr marL="0" indent="0">
              <a:buNone/>
              <a:defRPr sz="3000"/>
            </a:lvl1pPr>
            <a:lvl2pPr marL="571500" indent="0">
              <a:buNone/>
              <a:defRPr sz="2500"/>
            </a:lvl2pPr>
            <a:lvl3pPr marL="1143000" indent="0">
              <a:buNone/>
              <a:defRPr sz="2200"/>
            </a:lvl3pPr>
            <a:lvl4pPr marL="1714500" indent="0">
              <a:buNone/>
              <a:defRPr sz="2000"/>
            </a:lvl4pPr>
            <a:lvl5pPr marL="2286000" indent="0">
              <a:buNone/>
              <a:defRPr sz="2000"/>
            </a:lvl5pPr>
            <a:lvl6pPr marL="2857500" indent="0">
              <a:buNone/>
              <a:defRPr sz="2000"/>
            </a:lvl6pPr>
            <a:lvl7pPr marL="3429000" indent="0">
              <a:buNone/>
              <a:defRPr sz="2000"/>
            </a:lvl7pPr>
            <a:lvl8pPr marL="3999865" indent="0">
              <a:buNone/>
              <a:defRPr sz="2000"/>
            </a:lvl8pPr>
            <a:lvl9pPr marL="4571365" indent="0">
              <a:buNone/>
              <a:defRPr sz="20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06C2280-E5B6-4BEF-BB17-AFA46D3E56B5}"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15141656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D1A4A23-50FB-445D-8CB9-96A0384F1899}"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13171221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9" y="365126"/>
            <a:ext cx="10515600" cy="1325562"/>
          </a:xfrm>
        </p:spPr>
        <p:txBody>
          <a:bodyPr/>
          <a:lstStyle/>
          <a:p>
            <a:r>
              <a:rPr lang="en-US"/>
              <a:t>Click to edit Master title style</a:t>
            </a:r>
          </a:p>
        </p:txBody>
      </p:sp>
      <p:sp>
        <p:nvSpPr>
          <p:cNvPr id="3" name="Text Placeholder 2"/>
          <p:cNvSpPr>
            <a:spLocks noGrp="1"/>
          </p:cNvSpPr>
          <p:nvPr>
            <p:ph type="body" idx="1"/>
          </p:nvPr>
        </p:nvSpPr>
        <p:spPr>
          <a:xfrm>
            <a:off x="840323" y="1681163"/>
            <a:ext cx="5158316" cy="823912"/>
          </a:xfrm>
        </p:spPr>
        <p:txBody>
          <a:bodyPr anchor="b"/>
          <a:lstStyle>
            <a:lvl1pPr marL="0" indent="0">
              <a:buNone/>
              <a:defRPr sz="3000" b="1"/>
            </a:lvl1pPr>
            <a:lvl2pPr marL="571500" indent="0">
              <a:buNone/>
              <a:defRPr sz="2500" b="1"/>
            </a:lvl2pPr>
            <a:lvl3pPr marL="1143000" indent="0">
              <a:buNone/>
              <a:defRPr sz="2200" b="1"/>
            </a:lvl3pPr>
            <a:lvl4pPr marL="1714500" indent="0">
              <a:buNone/>
              <a:defRPr sz="2000" b="1"/>
            </a:lvl4pPr>
            <a:lvl5pPr marL="2286000" indent="0">
              <a:buNone/>
              <a:defRPr sz="2000" b="1"/>
            </a:lvl5pPr>
            <a:lvl6pPr marL="2857500" indent="0">
              <a:buNone/>
              <a:defRPr sz="2000" b="1"/>
            </a:lvl6pPr>
            <a:lvl7pPr marL="3429000" indent="0">
              <a:buNone/>
              <a:defRPr sz="2000" b="1"/>
            </a:lvl7pPr>
            <a:lvl8pPr marL="3999865" indent="0">
              <a:buNone/>
              <a:defRPr sz="2000" b="1"/>
            </a:lvl8pPr>
            <a:lvl9pPr marL="4571365" indent="0">
              <a:buNone/>
              <a:defRPr sz="2000" b="1"/>
            </a:lvl9pPr>
          </a:lstStyle>
          <a:p>
            <a:pPr lvl="0"/>
            <a:r>
              <a:rPr lang="en-US"/>
              <a:t>Click to edit Master text styles</a:t>
            </a:r>
          </a:p>
        </p:txBody>
      </p:sp>
      <p:sp>
        <p:nvSpPr>
          <p:cNvPr id="4" name="Content Placeholder 3"/>
          <p:cNvSpPr>
            <a:spLocks noGrp="1"/>
          </p:cNvSpPr>
          <p:nvPr>
            <p:ph sz="half" idx="2"/>
          </p:nvPr>
        </p:nvSpPr>
        <p:spPr>
          <a:xfrm>
            <a:off x="840323"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3000" b="1"/>
            </a:lvl1pPr>
            <a:lvl2pPr marL="571500" indent="0">
              <a:buNone/>
              <a:defRPr sz="2500" b="1"/>
            </a:lvl2pPr>
            <a:lvl3pPr marL="1143000" indent="0">
              <a:buNone/>
              <a:defRPr sz="2200" b="1"/>
            </a:lvl3pPr>
            <a:lvl4pPr marL="1714500" indent="0">
              <a:buNone/>
              <a:defRPr sz="2000" b="1"/>
            </a:lvl4pPr>
            <a:lvl5pPr marL="2286000" indent="0">
              <a:buNone/>
              <a:defRPr sz="2000" b="1"/>
            </a:lvl5pPr>
            <a:lvl6pPr marL="2857500" indent="0">
              <a:buNone/>
              <a:defRPr sz="2000" b="1"/>
            </a:lvl6pPr>
            <a:lvl7pPr marL="3429000" indent="0">
              <a:buNone/>
              <a:defRPr sz="2000" b="1"/>
            </a:lvl7pPr>
            <a:lvl8pPr marL="3999865" indent="0">
              <a:buNone/>
              <a:defRPr sz="2000" b="1"/>
            </a:lvl8pPr>
            <a:lvl9pPr marL="4571365"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6F5BAAF6-2568-4A33-9EAF-2916344CFD4D}"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638798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47A9B-26C1-4E98-A1E0-041C17748EA7}" type="datetimeFigureOut">
              <a:rPr lang="en-US" smtClean="0"/>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79225-579C-4DFF-968E-5D2D3224F480}" type="slidenum">
              <a:rPr lang="en-US" smtClean="0"/>
              <a:t>‹#›</a:t>
            </a:fld>
            <a:endParaRPr lang="en-US"/>
          </a:p>
        </p:txBody>
      </p:sp>
    </p:spTree>
    <p:extLst>
      <p:ext uri="{BB962C8B-B14F-4D97-AF65-F5344CB8AC3E}">
        <p14:creationId xmlns:p14="http://schemas.microsoft.com/office/powerpoint/2010/main" val="38556219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DC35BF7B-9D52-457A-8B12-AB76266A39BA}"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31388260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021098EE-F4F6-488F-99DB-BE8F6CC23B07}"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1009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1" y="457199"/>
            <a:ext cx="3932767" cy="1600200"/>
          </a:xfrm>
        </p:spPr>
        <p:txBody>
          <a:bodyPr anchor="b"/>
          <a:lstStyle>
            <a:lvl1pPr>
              <a:defRPr sz="4000"/>
            </a:lvl1pPr>
          </a:lstStyle>
          <a:p>
            <a:r>
              <a:rPr lang="en-US"/>
              <a:t>Click to edit Master title style</a:t>
            </a:r>
          </a:p>
        </p:txBody>
      </p:sp>
      <p:sp>
        <p:nvSpPr>
          <p:cNvPr id="3" name="Content Placeholder 2"/>
          <p:cNvSpPr>
            <a:spLocks noGrp="1"/>
          </p:cNvSpPr>
          <p:nvPr>
            <p:ph idx="1"/>
          </p:nvPr>
        </p:nvSpPr>
        <p:spPr>
          <a:xfrm>
            <a:off x="5183717" y="987428"/>
            <a:ext cx="617220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21" y="2057403"/>
            <a:ext cx="3932767" cy="3811588"/>
          </a:xfrm>
        </p:spPr>
        <p:txBody>
          <a:bodyPr/>
          <a:lstStyle>
            <a:lvl1pPr marL="0" indent="0">
              <a:buNone/>
              <a:defRPr sz="2000"/>
            </a:lvl1pPr>
            <a:lvl2pPr marL="571500" indent="0">
              <a:buNone/>
              <a:defRPr sz="1700"/>
            </a:lvl2pPr>
            <a:lvl3pPr marL="1143000" indent="0">
              <a:buNone/>
              <a:defRPr sz="1500"/>
            </a:lvl3pPr>
            <a:lvl4pPr marL="1714500" indent="0">
              <a:buNone/>
              <a:defRPr sz="1200"/>
            </a:lvl4pPr>
            <a:lvl5pPr marL="2286000" indent="0">
              <a:buNone/>
              <a:defRPr sz="1200"/>
            </a:lvl5pPr>
            <a:lvl6pPr marL="2857500" indent="0">
              <a:buNone/>
              <a:defRPr sz="1200"/>
            </a:lvl6pPr>
            <a:lvl7pPr marL="3429000" indent="0">
              <a:buNone/>
              <a:defRPr sz="1200"/>
            </a:lvl7pPr>
            <a:lvl8pPr marL="3999865" indent="0">
              <a:buNone/>
              <a:defRPr sz="1200"/>
            </a:lvl8pPr>
            <a:lvl9pPr marL="4571365" indent="0">
              <a:buNone/>
              <a:defRPr sz="12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DA890B2-7B80-449E-800C-863E995A336B}"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15473423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1" y="457199"/>
            <a:ext cx="3932767" cy="1600200"/>
          </a:xfrm>
        </p:spPr>
        <p:txBody>
          <a:bodyPr anchor="b"/>
          <a:lstStyle>
            <a:lvl1pPr>
              <a:defRPr sz="4000"/>
            </a:lvl1pPr>
          </a:lstStyle>
          <a:p>
            <a:r>
              <a:rPr lang="en-US"/>
              <a:t>Click to edit Master title style</a:t>
            </a:r>
          </a:p>
        </p:txBody>
      </p:sp>
      <p:sp>
        <p:nvSpPr>
          <p:cNvPr id="3" name="Picture Placeholder 2"/>
          <p:cNvSpPr>
            <a:spLocks noGrp="1"/>
          </p:cNvSpPr>
          <p:nvPr>
            <p:ph type="pic" idx="1"/>
          </p:nvPr>
        </p:nvSpPr>
        <p:spPr>
          <a:xfrm>
            <a:off x="5183717" y="987428"/>
            <a:ext cx="6172200" cy="4873626"/>
          </a:xfrm>
        </p:spPr>
        <p:txBody>
          <a:bodyPr/>
          <a:lstStyle>
            <a:lvl1pPr marL="0" indent="0">
              <a:buNone/>
              <a:defRPr sz="4000"/>
            </a:lvl1pPr>
            <a:lvl2pPr marL="571500" indent="0">
              <a:buNone/>
              <a:defRPr sz="3500"/>
            </a:lvl2pPr>
            <a:lvl3pPr marL="1143000" indent="0">
              <a:buNone/>
              <a:defRPr sz="3000"/>
            </a:lvl3pPr>
            <a:lvl4pPr marL="1714500" indent="0">
              <a:buNone/>
              <a:defRPr sz="2500"/>
            </a:lvl4pPr>
            <a:lvl5pPr marL="2286000" indent="0">
              <a:buNone/>
              <a:defRPr sz="2500"/>
            </a:lvl5pPr>
            <a:lvl6pPr marL="2857500" indent="0">
              <a:buNone/>
              <a:defRPr sz="2500"/>
            </a:lvl6pPr>
            <a:lvl7pPr marL="3429000" indent="0">
              <a:buNone/>
              <a:defRPr sz="2500"/>
            </a:lvl7pPr>
            <a:lvl8pPr marL="3999865" indent="0">
              <a:buNone/>
              <a:defRPr sz="2500"/>
            </a:lvl8pPr>
            <a:lvl9pPr marL="4571365" indent="0">
              <a:buNone/>
              <a:defRPr sz="2500"/>
            </a:lvl9pPr>
          </a:lstStyle>
          <a:p>
            <a:pPr lvl="0"/>
            <a:endParaRPr lang="en-US" noProof="0"/>
          </a:p>
        </p:txBody>
      </p:sp>
      <p:sp>
        <p:nvSpPr>
          <p:cNvPr id="4" name="Text Placeholder 3"/>
          <p:cNvSpPr>
            <a:spLocks noGrp="1"/>
          </p:cNvSpPr>
          <p:nvPr>
            <p:ph type="body" sz="half" idx="2"/>
          </p:nvPr>
        </p:nvSpPr>
        <p:spPr>
          <a:xfrm>
            <a:off x="840321" y="2057403"/>
            <a:ext cx="3932767" cy="3811588"/>
          </a:xfrm>
        </p:spPr>
        <p:txBody>
          <a:bodyPr/>
          <a:lstStyle>
            <a:lvl1pPr marL="0" indent="0">
              <a:buNone/>
              <a:defRPr sz="2000"/>
            </a:lvl1pPr>
            <a:lvl2pPr marL="571500" indent="0">
              <a:buNone/>
              <a:defRPr sz="1700"/>
            </a:lvl2pPr>
            <a:lvl3pPr marL="1143000" indent="0">
              <a:buNone/>
              <a:defRPr sz="1500"/>
            </a:lvl3pPr>
            <a:lvl4pPr marL="1714500" indent="0">
              <a:buNone/>
              <a:defRPr sz="1200"/>
            </a:lvl4pPr>
            <a:lvl5pPr marL="2286000" indent="0">
              <a:buNone/>
              <a:defRPr sz="1200"/>
            </a:lvl5pPr>
            <a:lvl6pPr marL="2857500" indent="0">
              <a:buNone/>
              <a:defRPr sz="1200"/>
            </a:lvl6pPr>
            <a:lvl7pPr marL="3429000" indent="0">
              <a:buNone/>
              <a:defRPr sz="1200"/>
            </a:lvl7pPr>
            <a:lvl8pPr marL="3999865" indent="0">
              <a:buNone/>
              <a:defRPr sz="1200"/>
            </a:lvl8pPr>
            <a:lvl9pPr marL="4571365" indent="0">
              <a:buNone/>
              <a:defRPr sz="12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BC3BAC22-E2F5-4635-8FB8-FF9BDDD6F10C}"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21590779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BFF0A9C-EE68-41EE-8E94-FD48178437F3}"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38848837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39"/>
            <a:ext cx="2743200"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93E6DE01-5E40-4665-8BFE-2BE7887DF405}"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28353585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788A82D2-1262-441B-895D-9F236F76CDA4}"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26731738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3"/>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2"/>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F74ED02D-BEA0-4FDB-B0D3-99BCE883DF02}"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203135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47A9B-26C1-4E98-A1E0-041C17748EA7}" type="datetimeFigureOut">
              <a:rPr lang="en-US" smtClean="0"/>
              <a:t>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379225-579C-4DFF-968E-5D2D3224F480}" type="slidenum">
              <a:rPr lang="en-US" smtClean="0"/>
              <a:t>‹#›</a:t>
            </a:fld>
            <a:endParaRPr lang="en-US"/>
          </a:p>
        </p:txBody>
      </p:sp>
    </p:spTree>
    <p:extLst>
      <p:ext uri="{BB962C8B-B14F-4D97-AF65-F5344CB8AC3E}">
        <p14:creationId xmlns:p14="http://schemas.microsoft.com/office/powerpoint/2010/main" val="1580834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47A9B-26C1-4E98-A1E0-041C17748EA7}" type="datetimeFigureOut">
              <a:rPr lang="en-US" smtClean="0"/>
              <a:t>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379225-579C-4DFF-968E-5D2D3224F480}" type="slidenum">
              <a:rPr lang="en-US" smtClean="0"/>
              <a:t>‹#›</a:t>
            </a:fld>
            <a:endParaRPr lang="en-US"/>
          </a:p>
        </p:txBody>
      </p:sp>
    </p:spTree>
    <p:extLst>
      <p:ext uri="{BB962C8B-B14F-4D97-AF65-F5344CB8AC3E}">
        <p14:creationId xmlns:p14="http://schemas.microsoft.com/office/powerpoint/2010/main" val="3382909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47A9B-26C1-4E98-A1E0-041C17748EA7}" type="datetimeFigureOut">
              <a:rPr lang="en-US" smtClean="0"/>
              <a:t>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379225-579C-4DFF-968E-5D2D3224F480}" type="slidenum">
              <a:rPr lang="en-US" smtClean="0"/>
              <a:t>‹#›</a:t>
            </a:fld>
            <a:endParaRPr lang="en-US"/>
          </a:p>
        </p:txBody>
      </p:sp>
    </p:spTree>
    <p:extLst>
      <p:ext uri="{BB962C8B-B14F-4D97-AF65-F5344CB8AC3E}">
        <p14:creationId xmlns:p14="http://schemas.microsoft.com/office/powerpoint/2010/main" val="2867528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347A9B-26C1-4E98-A1E0-041C17748EA7}" type="datetimeFigureOut">
              <a:rPr lang="en-US" smtClean="0"/>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79225-579C-4DFF-968E-5D2D3224F480}" type="slidenum">
              <a:rPr lang="en-US" smtClean="0"/>
              <a:t>‹#›</a:t>
            </a:fld>
            <a:endParaRPr lang="en-US"/>
          </a:p>
        </p:txBody>
      </p:sp>
    </p:spTree>
    <p:extLst>
      <p:ext uri="{BB962C8B-B14F-4D97-AF65-F5344CB8AC3E}">
        <p14:creationId xmlns:p14="http://schemas.microsoft.com/office/powerpoint/2010/main" val="313517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347A9B-26C1-4E98-A1E0-041C17748EA7}" type="datetimeFigureOut">
              <a:rPr lang="en-US" smtClean="0"/>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79225-579C-4DFF-968E-5D2D3224F480}" type="slidenum">
              <a:rPr lang="en-US" smtClean="0"/>
              <a:t>‹#›</a:t>
            </a:fld>
            <a:endParaRPr lang="en-US"/>
          </a:p>
        </p:txBody>
      </p:sp>
    </p:spTree>
    <p:extLst>
      <p:ext uri="{BB962C8B-B14F-4D97-AF65-F5344CB8AC3E}">
        <p14:creationId xmlns:p14="http://schemas.microsoft.com/office/powerpoint/2010/main" val="2853958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347A9B-26C1-4E98-A1E0-041C17748EA7}" type="datetimeFigureOut">
              <a:rPr lang="en-US" smtClean="0"/>
              <a:t>2/11/2023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379225-579C-4DFF-968E-5D2D3224F480}" type="slidenum">
              <a:rPr lang="en-US" smtClean="0"/>
              <a:t>‹#›</a:t>
            </a:fld>
            <a:endParaRPr lang="en-US"/>
          </a:p>
        </p:txBody>
      </p:sp>
    </p:spTree>
    <p:extLst>
      <p:ext uri="{BB962C8B-B14F-4D97-AF65-F5344CB8AC3E}">
        <p14:creationId xmlns:p14="http://schemas.microsoft.com/office/powerpoint/2010/main" val="14568593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7214388"/>
      </p:ext>
    </p:extLst>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2/11/2023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047661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2/11/2023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extLst>
      <p:ext uri="{BB962C8B-B14F-4D97-AF65-F5344CB8AC3E}">
        <p14:creationId xmlns:p14="http://schemas.microsoft.com/office/powerpoint/2010/main" val="46882331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10307" y="274638"/>
            <a:ext cx="109713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lstStyle/>
          <a:p>
            <a:pPr lvl="0"/>
            <a:r>
              <a:rPr lang="en-US" altLang="en-US"/>
              <a:t>Click to edit Master title style</a:t>
            </a:r>
          </a:p>
        </p:txBody>
      </p:sp>
      <p:sp>
        <p:nvSpPr>
          <p:cNvPr id="27651" name="Rectangle 3"/>
          <p:cNvSpPr>
            <a:spLocks noGrp="1" noChangeArrowheads="1"/>
          </p:cNvSpPr>
          <p:nvPr>
            <p:ph type="body" idx="1"/>
          </p:nvPr>
        </p:nvSpPr>
        <p:spPr bwMode="auto">
          <a:xfrm>
            <a:off x="610307" y="1600204"/>
            <a:ext cx="1097138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652" name="Rectangle 4"/>
          <p:cNvSpPr>
            <a:spLocks noGrp="1" noChangeArrowheads="1"/>
          </p:cNvSpPr>
          <p:nvPr>
            <p:ph type="dt" sz="half" idx="2"/>
          </p:nvPr>
        </p:nvSpPr>
        <p:spPr bwMode="auto">
          <a:xfrm>
            <a:off x="610307" y="6245225"/>
            <a:ext cx="2843389" cy="476250"/>
          </a:xfrm>
          <a:prstGeom prst="rect">
            <a:avLst/>
          </a:prstGeom>
          <a:noFill/>
          <a:ln>
            <a:noFill/>
          </a:ln>
          <a:effectLst/>
        </p:spPr>
        <p:txBody>
          <a:bodyPr vert="horz" wrap="square" lIns="114291" tIns="57145" rIns="114291" bIns="57145" numCol="1" anchor="t" anchorCtr="0" compatLnSpc="1"/>
          <a:lstStyle>
            <a:lvl1pPr algn="l"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3" name="Rectangle 5"/>
          <p:cNvSpPr>
            <a:spLocks noGrp="1" noChangeArrowheads="1"/>
          </p:cNvSpPr>
          <p:nvPr>
            <p:ph type="ftr" sz="quarter" idx="3"/>
          </p:nvPr>
        </p:nvSpPr>
        <p:spPr bwMode="auto">
          <a:xfrm>
            <a:off x="4166307" y="6245225"/>
            <a:ext cx="3859389" cy="476250"/>
          </a:xfrm>
          <a:prstGeom prst="rect">
            <a:avLst/>
          </a:prstGeom>
          <a:noFill/>
          <a:ln>
            <a:noFill/>
          </a:ln>
          <a:effectLst/>
        </p:spPr>
        <p:txBody>
          <a:bodyPr vert="horz" wrap="square" lIns="114291" tIns="57145" rIns="114291" bIns="57145" numCol="1" anchor="t" anchorCtr="0" compatLnSpc="1"/>
          <a:lstStyle>
            <a:lvl1pPr algn="ctr"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4" name="Rectangle 6"/>
          <p:cNvSpPr>
            <a:spLocks noGrp="1" noChangeArrowheads="1"/>
          </p:cNvSpPr>
          <p:nvPr>
            <p:ph type="sldNum" sz="quarter" idx="4"/>
          </p:nvPr>
        </p:nvSpPr>
        <p:spPr bwMode="auto">
          <a:xfrm>
            <a:off x="8738307" y="6245225"/>
            <a:ext cx="2843389" cy="476250"/>
          </a:xfrm>
          <a:prstGeom prst="rect">
            <a:avLst/>
          </a:prstGeom>
          <a:noFill/>
          <a:ln>
            <a:noFill/>
          </a:ln>
          <a:effectLst/>
        </p:spPr>
        <p:txBody>
          <a:bodyPr vert="horz" wrap="square" lIns="114291" tIns="57145" rIns="114291" bIns="57145" numCol="1" anchor="t" anchorCtr="0" compatLnSpc="1"/>
          <a:lstStyle>
            <a:lvl1pPr algn="r" eaLnBrk="1" hangingPunct="1">
              <a:defRPr sz="1700" smtClean="0">
                <a:latin typeface="Arial" panose="020B0604020202020204" pitchFamily="34" charset="0"/>
              </a:defRPr>
            </a:lvl1pPr>
          </a:lstStyle>
          <a:p>
            <a:pPr fontAlgn="base">
              <a:spcBef>
                <a:spcPct val="0"/>
              </a:spcBef>
              <a:spcAft>
                <a:spcPct val="0"/>
              </a:spcAft>
              <a:defRPr/>
            </a:pPr>
            <a:fld id="{C870FB28-C0E2-479B-8452-04007B2524FB}"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116405213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500" algn="ctr" rtl="0" fontAlgn="base">
        <a:spcBef>
          <a:spcPct val="0"/>
        </a:spcBef>
        <a:spcAft>
          <a:spcPct val="0"/>
        </a:spcAft>
        <a:defRPr sz="5500">
          <a:solidFill>
            <a:schemeClr val="tx2"/>
          </a:solidFill>
          <a:latin typeface="Arial" panose="020B0604020202020204" pitchFamily="34" charset="0"/>
        </a:defRPr>
      </a:lvl6pPr>
      <a:lvl7pPr marL="1143000" algn="ctr" rtl="0" fontAlgn="base">
        <a:spcBef>
          <a:spcPct val="0"/>
        </a:spcBef>
        <a:spcAft>
          <a:spcPct val="0"/>
        </a:spcAft>
        <a:defRPr sz="5500">
          <a:solidFill>
            <a:schemeClr val="tx2"/>
          </a:solidFill>
          <a:latin typeface="Arial" panose="020B0604020202020204" pitchFamily="34" charset="0"/>
        </a:defRPr>
      </a:lvl7pPr>
      <a:lvl8pPr marL="1714500" algn="ctr" rtl="0" fontAlgn="base">
        <a:spcBef>
          <a:spcPct val="0"/>
        </a:spcBef>
        <a:spcAft>
          <a:spcPct val="0"/>
        </a:spcAft>
        <a:defRPr sz="5500">
          <a:solidFill>
            <a:schemeClr val="tx2"/>
          </a:solidFill>
          <a:latin typeface="Arial" panose="020B0604020202020204" pitchFamily="34" charset="0"/>
        </a:defRPr>
      </a:lvl8pPr>
      <a:lvl9pPr marL="2286000" algn="ctr" rtl="0" fontAlgn="base">
        <a:spcBef>
          <a:spcPct val="0"/>
        </a:spcBef>
        <a:spcAft>
          <a:spcPct val="0"/>
        </a:spcAft>
        <a:defRPr sz="5500">
          <a:solidFill>
            <a:schemeClr val="tx2"/>
          </a:solidFill>
          <a:latin typeface="Arial" panose="020B0604020202020204" pitchFamily="34" charset="0"/>
        </a:defRPr>
      </a:lvl9pPr>
    </p:titleStyle>
    <p:bodyStyle>
      <a:lvl1pPr marL="427355" indent="-427355"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480" indent="-284480" algn="l" rtl="0" eaLnBrk="0" fontAlgn="base" hangingPunct="0">
        <a:spcBef>
          <a:spcPct val="20000"/>
        </a:spcBef>
        <a:spcAft>
          <a:spcPct val="0"/>
        </a:spcAft>
        <a:buChar char="•"/>
        <a:defRPr sz="3000" kern="1200">
          <a:solidFill>
            <a:schemeClr val="tx1"/>
          </a:solidFill>
          <a:latin typeface="+mn-lt"/>
          <a:ea typeface="+mn-ea"/>
          <a:cs typeface="+mn-cs"/>
        </a:defRPr>
      </a:lvl3pPr>
      <a:lvl4pPr marL="1998980" indent="-284480" algn="l" rtl="0" eaLnBrk="0" fontAlgn="base" hangingPunct="0">
        <a:spcBef>
          <a:spcPct val="20000"/>
        </a:spcBef>
        <a:spcAft>
          <a:spcPct val="0"/>
        </a:spcAft>
        <a:buChar char="–"/>
        <a:defRPr sz="2500" kern="1200">
          <a:solidFill>
            <a:schemeClr val="tx1"/>
          </a:solidFill>
          <a:latin typeface="+mn-lt"/>
          <a:ea typeface="+mn-ea"/>
          <a:cs typeface="+mn-cs"/>
        </a:defRPr>
      </a:lvl4pPr>
      <a:lvl5pPr marL="2570480" indent="-284480" algn="l" rtl="0" eaLnBrk="0" fontAlgn="base" hangingPunct="0">
        <a:spcBef>
          <a:spcPct val="20000"/>
        </a:spcBef>
        <a:spcAft>
          <a:spcPct val="0"/>
        </a:spcAft>
        <a:buChar char="»"/>
        <a:defRPr sz="2500" kern="1200">
          <a:solidFill>
            <a:schemeClr val="tx1"/>
          </a:solidFill>
          <a:latin typeface="+mn-lt"/>
          <a:ea typeface="+mn-ea"/>
          <a:cs typeface="+mn-cs"/>
        </a:defRPr>
      </a:lvl5pPr>
      <a:lvl6pPr marL="3143250"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750"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615"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115"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3000" rtl="0" eaLnBrk="1" latinLnBrk="0" hangingPunct="1">
        <a:defRPr sz="2200" kern="1200">
          <a:solidFill>
            <a:schemeClr val="tx1"/>
          </a:solidFill>
          <a:latin typeface="+mn-lt"/>
          <a:ea typeface="+mn-ea"/>
          <a:cs typeface="+mn-cs"/>
        </a:defRPr>
      </a:lvl1pPr>
      <a:lvl2pPr marL="571500" algn="l" defTabSz="1143000" rtl="0" eaLnBrk="1" latinLnBrk="0" hangingPunct="1">
        <a:defRPr sz="2200" kern="1200">
          <a:solidFill>
            <a:schemeClr val="tx1"/>
          </a:solidFill>
          <a:latin typeface="+mn-lt"/>
          <a:ea typeface="+mn-ea"/>
          <a:cs typeface="+mn-cs"/>
        </a:defRPr>
      </a:lvl2pPr>
      <a:lvl3pPr marL="1143000" algn="l" defTabSz="1143000" rtl="0" eaLnBrk="1" latinLnBrk="0" hangingPunct="1">
        <a:defRPr sz="2200" kern="1200">
          <a:solidFill>
            <a:schemeClr val="tx1"/>
          </a:solidFill>
          <a:latin typeface="+mn-lt"/>
          <a:ea typeface="+mn-ea"/>
          <a:cs typeface="+mn-cs"/>
        </a:defRPr>
      </a:lvl3pPr>
      <a:lvl4pPr marL="1714500" algn="l" defTabSz="1143000" rtl="0" eaLnBrk="1" latinLnBrk="0" hangingPunct="1">
        <a:defRPr sz="2200" kern="1200">
          <a:solidFill>
            <a:schemeClr val="tx1"/>
          </a:solidFill>
          <a:latin typeface="+mn-lt"/>
          <a:ea typeface="+mn-ea"/>
          <a:cs typeface="+mn-cs"/>
        </a:defRPr>
      </a:lvl4pPr>
      <a:lvl5pPr marL="2286000" algn="l" defTabSz="1143000" rtl="0" eaLnBrk="1" latinLnBrk="0" hangingPunct="1">
        <a:defRPr sz="2200" kern="1200">
          <a:solidFill>
            <a:schemeClr val="tx1"/>
          </a:solidFill>
          <a:latin typeface="+mn-lt"/>
          <a:ea typeface="+mn-ea"/>
          <a:cs typeface="+mn-cs"/>
        </a:defRPr>
      </a:lvl5pPr>
      <a:lvl6pPr marL="2857500" algn="l" defTabSz="1143000" rtl="0" eaLnBrk="1" latinLnBrk="0" hangingPunct="1">
        <a:defRPr sz="2200" kern="1200">
          <a:solidFill>
            <a:schemeClr val="tx1"/>
          </a:solidFill>
          <a:latin typeface="+mn-lt"/>
          <a:ea typeface="+mn-ea"/>
          <a:cs typeface="+mn-cs"/>
        </a:defRPr>
      </a:lvl6pPr>
      <a:lvl7pPr marL="3429000" algn="l" defTabSz="1143000" rtl="0" eaLnBrk="1" latinLnBrk="0" hangingPunct="1">
        <a:defRPr sz="2200" kern="1200">
          <a:solidFill>
            <a:schemeClr val="tx1"/>
          </a:solidFill>
          <a:latin typeface="+mn-lt"/>
          <a:ea typeface="+mn-ea"/>
          <a:cs typeface="+mn-cs"/>
        </a:defRPr>
      </a:lvl7pPr>
      <a:lvl8pPr marL="3999865" algn="l" defTabSz="1143000" rtl="0" eaLnBrk="1" latinLnBrk="0" hangingPunct="1">
        <a:defRPr sz="2200" kern="1200">
          <a:solidFill>
            <a:schemeClr val="tx1"/>
          </a:solidFill>
          <a:latin typeface="+mn-lt"/>
          <a:ea typeface="+mn-ea"/>
          <a:cs typeface="+mn-cs"/>
        </a:defRPr>
      </a:lvl8pPr>
      <a:lvl9pPr marL="4571365" algn="l" defTabSz="1143000"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3.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svg"/><Relationship Id="rId11" Type="http://schemas.openxmlformats.org/officeDocument/2006/relationships/image" Target="../media/image21.png"/><Relationship Id="rId5" Type="http://schemas.openxmlformats.org/officeDocument/2006/relationships/image" Target="../media/image26.png"/><Relationship Id="rId10" Type="http://schemas.openxmlformats.org/officeDocument/2006/relationships/image" Target="../media/image13.png"/><Relationship Id="rId4" Type="http://schemas.openxmlformats.org/officeDocument/2006/relationships/image" Target="../media/image25.png"/><Relationship Id="rId9" Type="http://schemas.openxmlformats.org/officeDocument/2006/relationships/image" Target="../media/image17.gif"/></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19.xml"/><Relationship Id="rId6" Type="http://schemas.openxmlformats.org/officeDocument/2006/relationships/image" Target="../media/image38.sv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5.png"/><Relationship Id="rId1" Type="http://schemas.openxmlformats.org/officeDocument/2006/relationships/slideLayout" Target="../slideLayouts/slideLayout19.xml"/><Relationship Id="rId5" Type="http://schemas.openxmlformats.org/officeDocument/2006/relationships/image" Target="../media/image7.sv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9.xml"/><Relationship Id="rId7" Type="http://schemas.openxmlformats.org/officeDocument/2006/relationships/image" Target="../media/image7.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9.xml"/><Relationship Id="rId7" Type="http://schemas.openxmlformats.org/officeDocument/2006/relationships/image" Target="../media/image7.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p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7.svg"/><Relationship Id="rId2" Type="http://schemas.openxmlformats.org/officeDocument/2006/relationships/image" Target="../media/image11.png"/><Relationship Id="rId1" Type="http://schemas.openxmlformats.org/officeDocument/2006/relationships/slideLayout" Target="../slideLayouts/slideLayout1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gif"/></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image" Target="../media/image17.gif"/><Relationship Id="rId1" Type="http://schemas.openxmlformats.org/officeDocument/2006/relationships/slideLayout" Target="../slideLayouts/slideLayout19.xml"/><Relationship Id="rId6" Type="http://schemas.openxmlformats.org/officeDocument/2006/relationships/image" Target="../media/image16.png"/><Relationship Id="rId5" Type="http://schemas.openxmlformats.org/officeDocument/2006/relationships/image" Target="../media/image17.sv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gif"/></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9.xml"/><Relationship Id="rId7" Type="http://schemas.openxmlformats.org/officeDocument/2006/relationships/image" Target="../media/image22.png"/><Relationship Id="rId12" Type="http://schemas.openxmlformats.org/officeDocument/2006/relationships/image" Target="../media/image2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16.png"/><Relationship Id="rId4" Type="http://schemas.openxmlformats.org/officeDocument/2006/relationships/image" Target="../media/image17.gif"/><Relationship Id="rId9" Type="http://schemas.openxmlformats.org/officeDocument/2006/relationships/image" Target="../media/image17.sv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Layout" Target="../slideLayouts/slideLayout19.xml"/><Relationship Id="rId6" Type="http://schemas.openxmlformats.org/officeDocument/2006/relationships/image" Target="../media/image17.gif"/><Relationship Id="rId5" Type="http://schemas.openxmlformats.org/officeDocument/2006/relationships/image" Target="../media/image16.png"/><Relationship Id="rId4" Type="http://schemas.openxmlformats.org/officeDocument/2006/relationships/image" Target="../media/image17.sv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9.xml"/><Relationship Id="rId7" Type="http://schemas.openxmlformats.org/officeDocument/2006/relationships/image" Target="../media/image22.png"/><Relationship Id="rId12" Type="http://schemas.openxmlformats.org/officeDocument/2006/relationships/image" Target="../media/image2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16.png"/><Relationship Id="rId4" Type="http://schemas.openxmlformats.org/officeDocument/2006/relationships/image" Target="../media/image17.gif"/><Relationship Id="rId9"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1B32DD-5242-FE71-4BA1-1A36C46F1BED}"/>
              </a:ext>
            </a:extLst>
          </p:cNvPr>
          <p:cNvPicPr>
            <a:picLocks noChangeAspect="1"/>
          </p:cNvPicPr>
          <p:nvPr/>
        </p:nvPicPr>
        <p:blipFill>
          <a:blip r:embed="rId2"/>
          <a:srcRect/>
          <a:stretch>
            <a:fillRect/>
          </a:stretch>
        </p:blipFill>
        <p:spPr>
          <a:xfrm>
            <a:off x="0" y="0"/>
            <a:ext cx="2256367" cy="2803499"/>
          </a:xfrm>
          <a:prstGeom prst="rect">
            <a:avLst/>
          </a:prstGeom>
        </p:spPr>
      </p:pic>
      <p:sp>
        <p:nvSpPr>
          <p:cNvPr id="5" name="Rectangle 11">
            <a:extLst>
              <a:ext uri="{FF2B5EF4-FFF2-40B4-BE49-F238E27FC236}">
                <a16:creationId xmlns:a16="http://schemas.microsoft.com/office/drawing/2014/main" id="{31BA257F-3BBC-F09F-F4F0-D9FCFBF80A39}"/>
              </a:ext>
            </a:extLst>
          </p:cNvPr>
          <p:cNvSpPr/>
          <p:nvPr/>
        </p:nvSpPr>
        <p:spPr>
          <a:xfrm>
            <a:off x="4938085" y="565103"/>
            <a:ext cx="2635658" cy="613245"/>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KHỞI ĐỘNG</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4">
            <a:extLst>
              <a:ext uri="{FF2B5EF4-FFF2-40B4-BE49-F238E27FC236}">
                <a16:creationId xmlns:a16="http://schemas.microsoft.com/office/drawing/2014/main" id="{6C08FBC8-B0E4-A91B-F739-E1C55DAAF2D4}"/>
              </a:ext>
            </a:extLst>
          </p:cNvPr>
          <p:cNvPicPr>
            <a:picLocks noChangeAspect="1"/>
          </p:cNvPicPr>
          <p:nvPr/>
        </p:nvPicPr>
        <p:blipFill>
          <a:blip r:embed="rId3"/>
          <a:srcRect/>
          <a:stretch>
            <a:fillRect/>
          </a:stretch>
        </p:blipFill>
        <p:spPr>
          <a:xfrm>
            <a:off x="3448756" y="2082800"/>
            <a:ext cx="6118662" cy="2444044"/>
          </a:xfrm>
          <a:prstGeom prst="rect">
            <a:avLst/>
          </a:prstGeom>
        </p:spPr>
      </p:pic>
      <p:pic>
        <p:nvPicPr>
          <p:cNvPr id="7" name="Picture 5">
            <a:extLst>
              <a:ext uri="{FF2B5EF4-FFF2-40B4-BE49-F238E27FC236}">
                <a16:creationId xmlns:a16="http://schemas.microsoft.com/office/drawing/2014/main" id="{5EDE8F6F-4FBC-0062-D380-1FAB179FF0F5}"/>
              </a:ext>
            </a:extLst>
          </p:cNvPr>
          <p:cNvPicPr>
            <a:picLocks noChangeAspect="1"/>
          </p:cNvPicPr>
          <p:nvPr/>
        </p:nvPicPr>
        <p:blipFill>
          <a:blip r:embed="rId4"/>
          <a:srcRect/>
          <a:stretch>
            <a:fillRect/>
          </a:stretch>
        </p:blipFill>
        <p:spPr>
          <a:xfrm>
            <a:off x="9920588" y="3886118"/>
            <a:ext cx="2271412" cy="2109693"/>
          </a:xfrm>
          <a:prstGeom prst="rect">
            <a:avLst/>
          </a:prstGeom>
        </p:spPr>
      </p:pic>
      <p:sp>
        <p:nvSpPr>
          <p:cNvPr id="8" name="Freeform 5">
            <a:extLst>
              <a:ext uri="{FF2B5EF4-FFF2-40B4-BE49-F238E27FC236}">
                <a16:creationId xmlns:a16="http://schemas.microsoft.com/office/drawing/2014/main" id="{BB46308E-21F8-18EE-D886-C2B90D912F1C}"/>
              </a:ext>
            </a:extLst>
          </p:cNvPr>
          <p:cNvSpPr/>
          <p:nvPr/>
        </p:nvSpPr>
        <p:spPr>
          <a:xfrm>
            <a:off x="-20878" y="6094557"/>
            <a:ext cx="12212878" cy="847898"/>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Tree>
    <p:extLst>
      <p:ext uri="{BB962C8B-B14F-4D97-AF65-F5344CB8AC3E}">
        <p14:creationId xmlns:p14="http://schemas.microsoft.com/office/powerpoint/2010/main" val="350509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F7FCE5D-2F1F-E486-812C-D90974E7F021}"/>
              </a:ext>
            </a:extLst>
          </p:cNvPr>
          <p:cNvSpPr>
            <a:spLocks noGrp="1"/>
          </p:cNvSpPr>
          <p:nvPr>
            <p:ph type="ctrTitle"/>
          </p:nvPr>
        </p:nvSpPr>
        <p:spPr>
          <a:xfrm>
            <a:off x="2413000" y="2858753"/>
            <a:ext cx="10515600" cy="980017"/>
          </a:xfrm>
        </p:spPr>
        <p:txBody>
          <a:bodyPr>
            <a:noAutofit/>
          </a:bodyPr>
          <a:lstStyle/>
          <a:p>
            <a:pPr algn="l"/>
            <a:r>
              <a:rPr lang="vi-VN" sz="2400" b="1" dirty="0">
                <a:solidFill>
                  <a:srgbClr val="0000FF"/>
                </a:solidFill>
              </a:rPr>
              <a:t>Nam:  </a:t>
            </a:r>
            <a:r>
              <a:rPr lang="vi-VN" sz="1867" dirty="0"/>
              <a:t>Nếu em là họa sĩ em sẽ vẽ bức tranh.</a:t>
            </a:r>
            <a:br>
              <a:rPr lang="vi-VN" sz="1867" dirty="0"/>
            </a:br>
            <a:r>
              <a:rPr lang="vi-VN" sz="1867" dirty="0"/>
              <a:t> Mang dáng hình thầy cô trên bục giảng trường lớp.</a:t>
            </a:r>
            <a:br>
              <a:rPr lang="vi-VN" sz="1867" dirty="0"/>
            </a:br>
            <a:r>
              <a:rPr lang="vi-VN" sz="2400" b="1" dirty="0">
                <a:solidFill>
                  <a:srgbClr val="C00000"/>
                </a:solidFill>
              </a:rPr>
              <a:t> Nữ:   </a:t>
            </a:r>
            <a:r>
              <a:rPr lang="vi-VN" sz="1867" dirty="0"/>
              <a:t>Nếu em là thi sĩ em sẽ viết bài thơ</a:t>
            </a:r>
            <a:br>
              <a:rPr lang="vi-VN" sz="1867" dirty="0"/>
            </a:br>
            <a:r>
              <a:rPr lang="vi-VN" sz="1867" dirty="0"/>
              <a:t> Lòng biết ơn thầy cô dìu dắt em nên người.</a:t>
            </a:r>
            <a:br>
              <a:rPr lang="vi-VN" sz="1867" dirty="0"/>
            </a:br>
            <a:r>
              <a:rPr lang="vi-VN" sz="2400" b="1" dirty="0">
                <a:solidFill>
                  <a:srgbClr val="0000FF"/>
                </a:solidFill>
              </a:rPr>
              <a:t> Nam:  </a:t>
            </a:r>
            <a:r>
              <a:rPr lang="vi-VN" sz="1867" dirty="0"/>
              <a:t>Em không quên những lời của thầy cô</a:t>
            </a:r>
            <a:br>
              <a:rPr lang="vi-VN" sz="1867" dirty="0"/>
            </a:br>
            <a:r>
              <a:rPr lang="vi-VN" sz="1867" dirty="0"/>
              <a:t> Đem cho em biết bao điều mới lạ</a:t>
            </a:r>
            <a:br>
              <a:rPr lang="vi-VN" sz="1867" dirty="0"/>
            </a:br>
            <a:r>
              <a:rPr lang="vi-VN" sz="2400" b="1" dirty="0">
                <a:solidFill>
                  <a:srgbClr val="C00000"/>
                </a:solidFill>
              </a:rPr>
              <a:t>Nữ:  </a:t>
            </a:r>
            <a:r>
              <a:rPr lang="vi-VN" sz="1867" dirty="0"/>
              <a:t>Ngàn lời ca chúng em tặng thầy cô</a:t>
            </a:r>
            <a:br>
              <a:rPr lang="vi-VN" sz="1867" dirty="0"/>
            </a:br>
            <a:r>
              <a:rPr lang="vi-VN" sz="1867" dirty="0"/>
              <a:t> Lòng yêu quý của học trò chúng em</a:t>
            </a:r>
            <a:br>
              <a:rPr lang="vi-VN" sz="1867" dirty="0"/>
            </a:br>
            <a:r>
              <a:rPr lang="vi-VN" sz="1867" dirty="0"/>
              <a:t/>
            </a:r>
            <a:br>
              <a:rPr lang="vi-VN" sz="1867" dirty="0"/>
            </a:br>
            <a:r>
              <a:rPr lang="vi-VN" sz="2800" b="1" dirty="0">
                <a:solidFill>
                  <a:srgbClr val="00B050"/>
                </a:solidFill>
              </a:rPr>
              <a:t>Hòa giọng:</a:t>
            </a:r>
            <a:r>
              <a:rPr lang="vi-VN" sz="1867" dirty="0"/>
              <a:t>   Nếu em là nhạc sĩ em sẽ viết khúc ca</a:t>
            </a:r>
            <a:br>
              <a:rPr lang="vi-VN" sz="1867" dirty="0"/>
            </a:br>
            <a:r>
              <a:rPr lang="vi-VN" sz="1867" dirty="0"/>
              <a:t> Đem tấm lòng đàn em đến thầy cô yêu quý</a:t>
            </a:r>
            <a:br>
              <a:rPr lang="vi-VN" sz="1867" dirty="0"/>
            </a:br>
            <a:r>
              <a:rPr lang="vi-VN" sz="1867" dirty="0"/>
              <a:t> Nếu em là văn sĩ em sẽ viết bài văn</a:t>
            </a:r>
            <a:br>
              <a:rPr lang="vi-VN" sz="1867" dirty="0"/>
            </a:br>
            <a:r>
              <a:rPr lang="vi-VN" sz="1867" dirty="0"/>
              <a:t> Về tấm gương thầy cô người sáng không phai mờ</a:t>
            </a:r>
            <a:br>
              <a:rPr lang="vi-VN" sz="1867" dirty="0"/>
            </a:br>
            <a:r>
              <a:rPr lang="vi-VN" sz="1867" dirty="0"/>
              <a:t> Em không quên những lời của thầy cô đem cho em biết bao điều mới lạ</a:t>
            </a:r>
            <a:br>
              <a:rPr lang="vi-VN" sz="1867" dirty="0"/>
            </a:br>
            <a:r>
              <a:rPr lang="vi-VN" sz="1867" dirty="0"/>
              <a:t> Ngàn lời ca chúng em tặng thầy cô lòng yêu quý của học trò chúng em</a:t>
            </a:r>
            <a:br>
              <a:rPr lang="vi-VN" sz="1867" dirty="0"/>
            </a:br>
            <a:r>
              <a:rPr lang="vi-VN" sz="1867" dirty="0"/>
              <a:t> Dù năm tháng vẫn ghi trong lòng em.</a:t>
            </a:r>
          </a:p>
        </p:txBody>
      </p:sp>
      <p:sp>
        <p:nvSpPr>
          <p:cNvPr id="3" name="Hình chữ nhật 2">
            <a:extLst>
              <a:ext uri="{FF2B5EF4-FFF2-40B4-BE49-F238E27FC236}">
                <a16:creationId xmlns:a16="http://schemas.microsoft.com/office/drawing/2014/main" id="{6B654FC0-AE16-B397-1661-FE3E5578E0AA}"/>
              </a:ext>
            </a:extLst>
          </p:cNvPr>
          <p:cNvSpPr/>
          <p:nvPr/>
        </p:nvSpPr>
        <p:spPr>
          <a:xfrm>
            <a:off x="812800" y="330201"/>
            <a:ext cx="6858000" cy="615553"/>
          </a:xfrm>
          <a:prstGeom prst="rect">
            <a:avLst/>
          </a:prstGeom>
          <a:noFill/>
        </p:spPr>
        <p:txBody>
          <a:bodyPr wrap="square" lIns="60960" tIns="30480" rIns="60960" bIns="30480">
            <a:spAutoFit/>
          </a:bodyPr>
          <a:lstStyle/>
          <a:p>
            <a:pPr algn="ctr" defTabSz="609630"/>
            <a:r>
              <a:rPr lang="vi-VN" sz="36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Hát nối tiếp – hòa giọng</a:t>
            </a:r>
          </a:p>
        </p:txBody>
      </p:sp>
      <p:pic>
        <p:nvPicPr>
          <p:cNvPr id="4" name="Picture 5">
            <a:extLst>
              <a:ext uri="{FF2B5EF4-FFF2-40B4-BE49-F238E27FC236}">
                <a16:creationId xmlns:a16="http://schemas.microsoft.com/office/drawing/2014/main" id="{A599914C-9C56-60A4-0F0C-42480FCB93D5}"/>
              </a:ext>
            </a:extLst>
          </p:cNvPr>
          <p:cNvPicPr>
            <a:picLocks noChangeAspect="1"/>
          </p:cNvPicPr>
          <p:nvPr/>
        </p:nvPicPr>
        <p:blipFill>
          <a:blip r:embed="rId4"/>
          <a:srcRect/>
          <a:stretch>
            <a:fillRect/>
          </a:stretch>
        </p:blipFill>
        <p:spPr>
          <a:xfrm>
            <a:off x="-5977" y="2863672"/>
            <a:ext cx="1733177" cy="3969341"/>
          </a:xfrm>
          <a:prstGeom prst="rect">
            <a:avLst/>
          </a:prstGeom>
        </p:spPr>
      </p:pic>
      <p:pic>
        <p:nvPicPr>
          <p:cNvPr id="5" name="Picture 2">
            <a:extLst>
              <a:ext uri="{FF2B5EF4-FFF2-40B4-BE49-F238E27FC236}">
                <a16:creationId xmlns:a16="http://schemas.microsoft.com/office/drawing/2014/main" id="{5F3129EC-EB08-C28E-F88D-426C32438C3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1546" y="6062133"/>
            <a:ext cx="6348047" cy="770880"/>
          </a:xfrm>
          <a:prstGeom prst="rect">
            <a:avLst/>
          </a:prstGeom>
        </p:spPr>
      </p:pic>
      <p:pic>
        <p:nvPicPr>
          <p:cNvPr id="6" name="Picture 2">
            <a:extLst>
              <a:ext uri="{FF2B5EF4-FFF2-40B4-BE49-F238E27FC236}">
                <a16:creationId xmlns:a16="http://schemas.microsoft.com/office/drawing/2014/main" id="{09F4E70E-3593-5AB3-5ED1-2546848D539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096000" y="6062133"/>
            <a:ext cx="6272864" cy="770880"/>
          </a:xfrm>
          <a:prstGeom prst="rect">
            <a:avLst/>
          </a:prstGeom>
        </p:spPr>
      </p:pic>
      <p:pic>
        <p:nvPicPr>
          <p:cNvPr id="7" name="Picture 2">
            <a:extLst>
              <a:ext uri="{FF2B5EF4-FFF2-40B4-BE49-F238E27FC236}">
                <a16:creationId xmlns:a16="http://schemas.microsoft.com/office/drawing/2014/main" id="{842154AD-595C-6A30-F86D-E10759BE7FDB}"/>
              </a:ext>
            </a:extLst>
          </p:cNvPr>
          <p:cNvPicPr>
            <a:picLocks noChangeAspect="1"/>
          </p:cNvPicPr>
          <p:nvPr/>
        </p:nvPicPr>
        <p:blipFill>
          <a:blip r:embed="rId8"/>
          <a:srcRect/>
          <a:stretch>
            <a:fillRect/>
          </a:stretch>
        </p:blipFill>
        <p:spPr>
          <a:xfrm>
            <a:off x="10433518" y="-28737"/>
            <a:ext cx="2196818" cy="2011309"/>
          </a:xfrm>
          <a:prstGeom prst="rect">
            <a:avLst/>
          </a:prstGeom>
        </p:spPr>
      </p:pic>
      <p:pic>
        <p:nvPicPr>
          <p:cNvPr id="8" name="Picture 3">
            <a:extLst>
              <a:ext uri="{FF2B5EF4-FFF2-40B4-BE49-F238E27FC236}">
                <a16:creationId xmlns:a16="http://schemas.microsoft.com/office/drawing/2014/main" id="{05C84F45-CD6F-2E60-4F21-9992A18D61B1}"/>
              </a:ext>
            </a:extLst>
          </p:cNvPr>
          <p:cNvPicPr>
            <a:picLocks noChangeAspect="1"/>
          </p:cNvPicPr>
          <p:nvPr/>
        </p:nvPicPr>
        <p:blipFill>
          <a:blip r:embed="rId9"/>
          <a:srcRect/>
          <a:stretch>
            <a:fillRect/>
          </a:stretch>
        </p:blipFill>
        <p:spPr>
          <a:xfrm flipH="1">
            <a:off x="1" y="-69490"/>
            <a:ext cx="1891095" cy="1295400"/>
          </a:xfrm>
          <a:prstGeom prst="rect">
            <a:avLst/>
          </a:prstGeom>
        </p:spPr>
      </p:pic>
      <p:pic>
        <p:nvPicPr>
          <p:cNvPr id="9" name="Picture 4">
            <a:extLst>
              <a:ext uri="{FF2B5EF4-FFF2-40B4-BE49-F238E27FC236}">
                <a16:creationId xmlns:a16="http://schemas.microsoft.com/office/drawing/2014/main" id="{1C8333BB-F0F4-60BC-8C22-70E5241912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55301" y="4739602"/>
            <a:ext cx="1336299" cy="2118398"/>
          </a:xfrm>
          <a:prstGeom prst="rect">
            <a:avLst/>
          </a:prstGeom>
        </p:spPr>
      </p:pic>
      <p:pic>
        <p:nvPicPr>
          <p:cNvPr id="10" name="NEU EM LA MP">
            <a:hlinkClick r:id="" action="ppaction://media"/>
            <a:extLst>
              <a:ext uri="{FF2B5EF4-FFF2-40B4-BE49-F238E27FC236}">
                <a16:creationId xmlns:a16="http://schemas.microsoft.com/office/drawing/2014/main" id="{998B4602-A1B1-3617-A994-6E52DEBB2C3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016026" y="352232"/>
            <a:ext cx="624685" cy="624685"/>
          </a:xfrm>
          <a:prstGeom prst="rect">
            <a:avLst/>
          </a:prstGeom>
        </p:spPr>
      </p:pic>
    </p:spTree>
    <p:extLst>
      <p:ext uri="{BB962C8B-B14F-4D97-AF65-F5344CB8AC3E}">
        <p14:creationId xmlns:p14="http://schemas.microsoft.com/office/powerpoint/2010/main" val="183780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96176" fill="hold"/>
                                        <p:tgtEl>
                                          <p:spTgt spid="10"/>
                                        </p:tgtEl>
                                      </p:cBhvr>
                                    </p:cmd>
                                  </p:childTnLst>
                                </p:cTn>
                              </p:par>
                            </p:childTnLst>
                          </p:cTn>
                        </p:par>
                      </p:childTnLst>
                    </p:cTn>
                  </p:par>
                </p:childTnLst>
              </p:cTn>
              <p:nextCondLst>
                <p:cond evt="onClick" delay="0">
                  <p:tgtEl>
                    <p:spTgt spid="10"/>
                  </p:tgtEl>
                </p:cond>
              </p:nextCondLst>
            </p:seq>
            <p:audio>
              <p:cMediaNode vol="80000">
                <p:cTn id="21" fill="hold" display="0">
                  <p:stCondLst>
                    <p:cond delay="indefinite"/>
                  </p:stCondLst>
                  <p:endCondLst>
                    <p:cond evt="onStopAudio" delay="0">
                      <p:tgtEl>
                        <p:sldTgt/>
                      </p:tgtEl>
                    </p:cond>
                  </p:endCondLst>
                </p:cTn>
                <p:tgtEl>
                  <p:spTgt spid="10"/>
                </p:tgtEl>
              </p:cMediaNode>
            </p:audio>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a:stretch>
        </a:blipFill>
        <a:effectLst/>
      </p:bgPr>
    </p:bg>
    <p:spTree>
      <p:nvGrpSpPr>
        <p:cNvPr id="1" name=""/>
        <p:cNvGrpSpPr/>
        <p:nvPr/>
      </p:nvGrpSpPr>
      <p:grpSpPr>
        <a:xfrm>
          <a:off x="0" y="0"/>
          <a:ext cx="0" cy="0"/>
          <a:chOff x="0" y="0"/>
          <a:chExt cx="0" cy="0"/>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5046" y="3650034"/>
            <a:ext cx="3185111" cy="3132589"/>
          </a:xfrm>
          <a:prstGeom prst="rect">
            <a:avLst/>
          </a:prstGeom>
        </p:spPr>
      </p:pic>
      <p:sp>
        <p:nvSpPr>
          <p:cNvPr id="12" name="Rectangle 11"/>
          <p:cNvSpPr/>
          <p:nvPr/>
        </p:nvSpPr>
        <p:spPr>
          <a:xfrm>
            <a:off x="1091590" y="1690349"/>
            <a:ext cx="9493304" cy="1179554"/>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HÁT</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KẾT HỢP VẬN ĐỘNG</a:t>
            </a:r>
          </a:p>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baseline="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Cùng</a:t>
            </a:r>
            <a:r>
              <a:rPr lang="en-US" sz="32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xem</a:t>
            </a:r>
            <a:r>
              <a:rPr lang="en-US" sz="32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video </a:t>
            </a:r>
            <a:r>
              <a:rPr lang="en-US" sz="32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sáng</a:t>
            </a:r>
            <a:r>
              <a:rPr lang="en-US" sz="32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tạo</a:t>
            </a:r>
            <a:r>
              <a:rPr lang="en-US" sz="32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phù</a:t>
            </a:r>
            <a:r>
              <a:rPr lang="en-US" sz="32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hợp</a:t>
            </a:r>
            <a:endParaRPr kumimoji="0" lang="en-US" sz="3200" b="1" i="0" u="none" strike="noStrike" kern="1200" cap="none" spc="0" normalizeH="0" baseline="0" noProof="0" dirty="0">
              <a:ln>
                <a:noFill/>
              </a:ln>
              <a:solidFill>
                <a:schemeClr val="tx2"/>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Freeform 5">
            <a:extLst>
              <a:ext uri="{FF2B5EF4-FFF2-40B4-BE49-F238E27FC236}">
                <a16:creationId xmlns:a16="http://schemas.microsoft.com/office/drawing/2014/main" id="{8CB9C3A0-44ED-5E72-1D23-0DF55C385AD7}"/>
              </a:ext>
            </a:extLst>
          </p:cNvPr>
          <p:cNvSpPr/>
          <p:nvPr/>
        </p:nvSpPr>
        <p:spPr>
          <a:xfrm>
            <a:off x="-20878" y="6094557"/>
            <a:ext cx="12212878" cy="847898"/>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523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ếu Em Là - Candy Ngọc Hà ♫ Nhạc Thiếu Nhi [MV 2018]">
            <a:hlinkClick r:id="" action="ppaction://media"/>
            <a:extLst>
              <a:ext uri="{FF2B5EF4-FFF2-40B4-BE49-F238E27FC236}">
                <a16:creationId xmlns:a16="http://schemas.microsoft.com/office/drawing/2014/main" id="{2B509C49-DC03-C37F-C95D-B67D6EA0BD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372247" cy="6953956"/>
          </a:xfrm>
          <a:prstGeom prst="rect">
            <a:avLst/>
          </a:prstGeom>
        </p:spPr>
      </p:pic>
    </p:spTree>
    <p:extLst>
      <p:ext uri="{BB962C8B-B14F-4D97-AF65-F5344CB8AC3E}">
        <p14:creationId xmlns:p14="http://schemas.microsoft.com/office/powerpoint/2010/main" val="114376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7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94734"/>
            <a:ext cx="2269067" cy="2244313"/>
          </a:xfrm>
          <a:prstGeom prst="rect">
            <a:avLst/>
          </a:prstGeom>
        </p:spPr>
      </p:pic>
      <p:pic>
        <p:nvPicPr>
          <p:cNvPr id="3" name="Hình ảnh 2">
            <a:extLst>
              <a:ext uri="{FF2B5EF4-FFF2-40B4-BE49-F238E27FC236}">
                <a16:creationId xmlns:a16="http://schemas.microsoft.com/office/drawing/2014/main" id="{BD66B6D0-E802-E0B8-6A31-A9D2AB80DA40}"/>
              </a:ext>
            </a:extLst>
          </p:cNvPr>
          <p:cNvPicPr>
            <a:picLocks noChangeAspect="1"/>
          </p:cNvPicPr>
          <p:nvPr/>
        </p:nvPicPr>
        <p:blipFill>
          <a:blip r:embed="rId4"/>
          <a:stretch>
            <a:fillRect/>
          </a:stretch>
        </p:blipFill>
        <p:spPr>
          <a:xfrm>
            <a:off x="3562350" y="4845204"/>
            <a:ext cx="8629650" cy="2019300"/>
          </a:xfrm>
          <a:prstGeom prst="rect">
            <a:avLst/>
          </a:prstGeom>
        </p:spPr>
      </p:pic>
      <p:pic>
        <p:nvPicPr>
          <p:cNvPr id="4" name="Picture 7">
            <a:extLst>
              <a:ext uri="{FF2B5EF4-FFF2-40B4-BE49-F238E27FC236}">
                <a16:creationId xmlns:a16="http://schemas.microsoft.com/office/drawing/2014/main" id="{810FA440-9138-CE31-F4E6-5E82B3DBCE1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827861" y="4351867"/>
            <a:ext cx="2364139" cy="2743200"/>
          </a:xfrm>
          <a:prstGeom prst="rect">
            <a:avLst/>
          </a:prstGeom>
        </p:spPr>
      </p:pic>
      <p:pic>
        <p:nvPicPr>
          <p:cNvPr id="6" name="Picture 2">
            <a:extLst>
              <a:ext uri="{FF2B5EF4-FFF2-40B4-BE49-F238E27FC236}">
                <a16:creationId xmlns:a16="http://schemas.microsoft.com/office/drawing/2014/main" id="{3F172490-A862-D74F-BE92-0026F0F0A751}"/>
              </a:ext>
            </a:extLst>
          </p:cNvPr>
          <p:cNvPicPr>
            <a:picLocks noChangeAspect="1"/>
          </p:cNvPicPr>
          <p:nvPr/>
        </p:nvPicPr>
        <p:blipFill>
          <a:blip r:embed="rId7"/>
          <a:srcRect/>
          <a:stretch>
            <a:fillRect/>
          </a:stretch>
        </p:blipFill>
        <p:spPr>
          <a:xfrm>
            <a:off x="10669241" y="-28072"/>
            <a:ext cx="1912139" cy="1750669"/>
          </a:xfrm>
          <a:prstGeom prst="rect">
            <a:avLst/>
          </a:prstGeom>
        </p:spPr>
      </p:pic>
      <p:sp>
        <p:nvSpPr>
          <p:cNvPr id="5" name="TextBox 11">
            <a:extLst>
              <a:ext uri="{FF2B5EF4-FFF2-40B4-BE49-F238E27FC236}">
                <a16:creationId xmlns:a16="http://schemas.microsoft.com/office/drawing/2014/main" id="{D1410445-4FAE-861D-B48F-D3C30304194F}"/>
              </a:ext>
            </a:extLst>
          </p:cNvPr>
          <p:cNvSpPr txBox="1"/>
          <p:nvPr/>
        </p:nvSpPr>
        <p:spPr>
          <a:xfrm>
            <a:off x="2971934" y="891729"/>
            <a:ext cx="6843189" cy="954107"/>
          </a:xfrm>
          <a:prstGeom prst="rect">
            <a:avLst/>
          </a:prstGeom>
          <a:noFill/>
        </p:spPr>
        <p:txBody>
          <a:bodyPr wrap="square" rtlCol="0">
            <a:spAutoFit/>
          </a:bodyPr>
          <a:lstStyle/>
          <a:p>
            <a:pPr marR="0" lvl="0" algn="l" defTabSz="914400" rtl="0" eaLnBrk="0" fontAlgn="base" latinLnBrk="0" hangingPunct="0">
              <a:lnSpc>
                <a:spcPct val="100000"/>
              </a:lnSpc>
              <a:spcBef>
                <a:spcPct val="0"/>
              </a:spcBef>
              <a:spcAft>
                <a:spcPct val="0"/>
              </a:spcAft>
              <a:buClrTx/>
              <a:buSzTx/>
              <a:tabLst/>
              <a:defRPr/>
            </a:pPr>
            <a:r>
              <a:rPr lang="en-US" sz="2800" b="1" baseline="0" dirty="0">
                <a:solidFill>
                  <a:srgbClr val="C00000"/>
                </a:solidFill>
                <a:latin typeface="Times New Roman" panose="02020603050405020304" pitchFamily="18" charset="0"/>
                <a:cs typeface="Times New Roman" panose="02020603050405020304" pitchFamily="18" charset="0"/>
              </a:rPr>
              <a:t>Nghe </a:t>
            </a:r>
            <a:r>
              <a:rPr lang="en-US" sz="2800" b="1" baseline="0" dirty="0" err="1">
                <a:solidFill>
                  <a:srgbClr val="C00000"/>
                </a:solidFill>
                <a:latin typeface="Times New Roman" panose="02020603050405020304" pitchFamily="18" charset="0"/>
                <a:cs typeface="Times New Roman" panose="02020603050405020304" pitchFamily="18" charset="0"/>
              </a:rPr>
              <a:t>nhạc</a:t>
            </a:r>
            <a:r>
              <a:rPr lang="en-US" sz="2800" b="1" baseline="0" dirty="0">
                <a:solidFill>
                  <a:srgbClr val="C00000"/>
                </a:solidFill>
                <a:latin typeface="Times New Roman" panose="02020603050405020304" pitchFamily="18" charset="0"/>
                <a:cs typeface="Times New Roman" panose="02020603050405020304" pitchFamily="18" charset="0"/>
              </a:rPr>
              <a:t>:</a:t>
            </a:r>
            <a:r>
              <a:rPr lang="en-US" sz="2800" b="1" dirty="0">
                <a:solidFill>
                  <a:srgbClr val="C00000"/>
                </a:solidFill>
                <a:latin typeface="Times New Roman" panose="02020603050405020304" pitchFamily="18" charset="0"/>
                <a:cs typeface="Times New Roman" panose="02020603050405020304" pitchFamily="18" charset="0"/>
              </a:rPr>
              <a:t> </a:t>
            </a:r>
          </a:p>
          <a:p>
            <a:pPr marR="0" lvl="0" algn="l" defTabSz="914400" rtl="0" eaLnBrk="0" fontAlgn="base" latinLnBrk="0" hangingPunct="0">
              <a:lnSpc>
                <a:spcPct val="100000"/>
              </a:lnSpc>
              <a:spcBef>
                <a:spcPct val="0"/>
              </a:spcBef>
              <a:spcAft>
                <a:spcPct val="0"/>
              </a:spcAft>
              <a:buClrTx/>
              <a:buSzTx/>
              <a:tabLst/>
              <a:defRPr/>
            </a:pP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Điều</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mong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ước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tặng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thầy</a:t>
            </a:r>
            <a:endParaRPr kumimoji="0" lang="en-US" b="1" i="1"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348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E5AF02AC-8CB7-6A6B-38BD-9BAA6FB87B5E}"/>
              </a:ext>
            </a:extLst>
          </p:cNvPr>
          <p:cNvPicPr>
            <a:picLocks noChangeAspect="1"/>
          </p:cNvPicPr>
          <p:nvPr/>
        </p:nvPicPr>
        <p:blipFill>
          <a:blip r:embed="rId2"/>
          <a:stretch>
            <a:fillRect/>
          </a:stretch>
        </p:blipFill>
        <p:spPr>
          <a:xfrm>
            <a:off x="722489" y="2405"/>
            <a:ext cx="10509956" cy="6858000"/>
          </a:xfrm>
          <a:prstGeom prst="rect">
            <a:avLst/>
          </a:prstGeom>
        </p:spPr>
      </p:pic>
      <p:pic>
        <p:nvPicPr>
          <p:cNvPr id="4" name="Hình ảnh 3">
            <a:extLst>
              <a:ext uri="{FF2B5EF4-FFF2-40B4-BE49-F238E27FC236}">
                <a16:creationId xmlns:a16="http://schemas.microsoft.com/office/drawing/2014/main" id="{03A154F0-0AA6-FD41-C4BD-C0DC3BFF0F51}"/>
              </a:ext>
            </a:extLst>
          </p:cNvPr>
          <p:cNvPicPr>
            <a:picLocks noChangeAspect="1"/>
          </p:cNvPicPr>
          <p:nvPr/>
        </p:nvPicPr>
        <p:blipFill>
          <a:blip r:embed="rId3"/>
          <a:stretch>
            <a:fillRect/>
          </a:stretch>
        </p:blipFill>
        <p:spPr>
          <a:xfrm>
            <a:off x="9894888" y="3826098"/>
            <a:ext cx="2297112" cy="3031902"/>
          </a:xfrm>
          <a:prstGeom prst="rect">
            <a:avLst/>
          </a:prstGeom>
        </p:spPr>
      </p:pic>
      <p:sp>
        <p:nvSpPr>
          <p:cNvPr id="5" name="Freeform 5">
            <a:extLst>
              <a:ext uri="{FF2B5EF4-FFF2-40B4-BE49-F238E27FC236}">
                <a16:creationId xmlns:a16="http://schemas.microsoft.com/office/drawing/2014/main" id="{1ACF8A7C-76FB-357E-B417-378EA8512111}"/>
              </a:ext>
            </a:extLst>
          </p:cNvPr>
          <p:cNvSpPr/>
          <p:nvPr/>
        </p:nvSpPr>
        <p:spPr>
          <a:xfrm>
            <a:off x="-20878" y="6671733"/>
            <a:ext cx="12212878" cy="270722"/>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6" name="TextBox 11">
            <a:extLst>
              <a:ext uri="{FF2B5EF4-FFF2-40B4-BE49-F238E27FC236}">
                <a16:creationId xmlns:a16="http://schemas.microsoft.com/office/drawing/2014/main" id="{507A00EE-1265-3B81-552E-85284F057580}"/>
              </a:ext>
            </a:extLst>
          </p:cNvPr>
          <p:cNvSpPr txBox="1"/>
          <p:nvPr/>
        </p:nvSpPr>
        <p:spPr>
          <a:xfrm>
            <a:off x="-20878" y="0"/>
            <a:ext cx="6843189" cy="523220"/>
          </a:xfrm>
          <a:prstGeom prst="rect">
            <a:avLst/>
          </a:prstGeom>
          <a:noFill/>
        </p:spPr>
        <p:txBody>
          <a:bodyPr wrap="square" rtlCol="0">
            <a:spAutoFit/>
          </a:bodyPr>
          <a:lstStyle/>
          <a:p>
            <a:pPr marR="0" lvl="0" algn="l" defTabSz="914400" rtl="0" eaLnBrk="0" fontAlgn="base" latinLnBrk="0" hangingPunct="0">
              <a:lnSpc>
                <a:spcPct val="100000"/>
              </a:lnSpc>
              <a:spcBef>
                <a:spcPct val="0"/>
              </a:spcBef>
              <a:spcAft>
                <a:spcPct val="0"/>
              </a:spcAft>
              <a:buClrTx/>
              <a:buSzTx/>
              <a:tabLst/>
              <a:defRPr/>
            </a:pPr>
            <a:r>
              <a:rPr lang="en-US" sz="2800" b="1" baseline="0" dirty="0" err="1">
                <a:solidFill>
                  <a:srgbClr val="C00000"/>
                </a:solidFill>
                <a:latin typeface="Times New Roman" panose="02020603050405020304" pitchFamily="18" charset="0"/>
                <a:cs typeface="Times New Roman" panose="02020603050405020304" pitchFamily="18" charset="0"/>
              </a:rPr>
              <a:t>Giới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thiệu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a:t>
            </a:r>
            <a:endParaRPr kumimoji="0" lang="en-US" b="1" i="1"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504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E5AF02AC-8CB7-6A6B-38BD-9BAA6FB87B5E}"/>
              </a:ext>
            </a:extLst>
          </p:cNvPr>
          <p:cNvPicPr>
            <a:picLocks noChangeAspect="1"/>
          </p:cNvPicPr>
          <p:nvPr/>
        </p:nvPicPr>
        <p:blipFill>
          <a:blip r:embed="rId4"/>
          <a:stretch>
            <a:fillRect/>
          </a:stretch>
        </p:blipFill>
        <p:spPr>
          <a:xfrm>
            <a:off x="722489" y="2405"/>
            <a:ext cx="10509956" cy="6858000"/>
          </a:xfrm>
          <a:prstGeom prst="rect">
            <a:avLst/>
          </a:prstGeom>
        </p:spPr>
      </p:pic>
      <p:pic>
        <p:nvPicPr>
          <p:cNvPr id="4" name="Hình ảnh 3">
            <a:extLst>
              <a:ext uri="{FF2B5EF4-FFF2-40B4-BE49-F238E27FC236}">
                <a16:creationId xmlns:a16="http://schemas.microsoft.com/office/drawing/2014/main" id="{03A154F0-0AA6-FD41-C4BD-C0DC3BFF0F51}"/>
              </a:ext>
            </a:extLst>
          </p:cNvPr>
          <p:cNvPicPr>
            <a:picLocks noChangeAspect="1"/>
          </p:cNvPicPr>
          <p:nvPr/>
        </p:nvPicPr>
        <p:blipFill>
          <a:blip r:embed="rId5"/>
          <a:stretch>
            <a:fillRect/>
          </a:stretch>
        </p:blipFill>
        <p:spPr>
          <a:xfrm>
            <a:off x="9894888" y="3826098"/>
            <a:ext cx="2297112" cy="3031902"/>
          </a:xfrm>
          <a:prstGeom prst="rect">
            <a:avLst/>
          </a:prstGeom>
        </p:spPr>
      </p:pic>
      <p:sp>
        <p:nvSpPr>
          <p:cNvPr id="5" name="Freeform 5">
            <a:extLst>
              <a:ext uri="{FF2B5EF4-FFF2-40B4-BE49-F238E27FC236}">
                <a16:creationId xmlns:a16="http://schemas.microsoft.com/office/drawing/2014/main" id="{1ACF8A7C-76FB-357E-B417-378EA8512111}"/>
              </a:ext>
            </a:extLst>
          </p:cNvPr>
          <p:cNvSpPr/>
          <p:nvPr/>
        </p:nvSpPr>
        <p:spPr>
          <a:xfrm>
            <a:off x="-20878" y="6671733"/>
            <a:ext cx="12212878" cy="270722"/>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11">
            <a:extLst>
              <a:ext uri="{FF2B5EF4-FFF2-40B4-BE49-F238E27FC236}">
                <a16:creationId xmlns:a16="http://schemas.microsoft.com/office/drawing/2014/main" id="{507A00EE-1265-3B81-552E-85284F057580}"/>
              </a:ext>
            </a:extLst>
          </p:cNvPr>
          <p:cNvSpPr txBox="1"/>
          <p:nvPr/>
        </p:nvSpPr>
        <p:spPr>
          <a:xfrm>
            <a:off x="-20878" y="0"/>
            <a:ext cx="6843189"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Nghe </a:t>
            </a:r>
            <a:r>
              <a:rPr kumimoji="0" lang="en-US" sz="2800" b="1" i="0" u="sng"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nhạc</a:t>
            </a:r>
            <a:r>
              <a:rPr kumimoji="0" lang="en-US" sz="2800" b="1" i="0" u="sng"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endParaRPr kumimoji="0" lang="en-US" sz="1800" b="1" i="1" u="sng"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2" name="MV Nhạc Thiếu Nhi Điều Mong Ước Tặng Thầy - ST Bùi Anh Tôn - Bùi Lê Thảo My Official">
            <a:hlinkClick r:id="" action="ppaction://media"/>
            <a:extLst>
              <a:ext uri="{FF2B5EF4-FFF2-40B4-BE49-F238E27FC236}">
                <a16:creationId xmlns:a16="http://schemas.microsoft.com/office/drawing/2014/main" id="{7354EFF4-8D57-F398-CDA2-B3A0FB2AE3A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41867" y="776111"/>
            <a:ext cx="609600" cy="609600"/>
          </a:xfrm>
          <a:prstGeom prst="rect">
            <a:avLst/>
          </a:prstGeom>
        </p:spPr>
      </p:pic>
    </p:spTree>
    <p:extLst>
      <p:ext uri="{BB962C8B-B14F-4D97-AF65-F5344CB8AC3E}">
        <p14:creationId xmlns:p14="http://schemas.microsoft.com/office/powerpoint/2010/main" val="215689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44166"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89F705C1-48D9-78A5-69EE-3A1D9B5FA95A}"/>
              </a:ext>
            </a:extLst>
          </p:cNvPr>
          <p:cNvPicPr>
            <a:picLocks noChangeAspect="1"/>
          </p:cNvPicPr>
          <p:nvPr/>
        </p:nvPicPr>
        <p:blipFill>
          <a:blip r:embed="rId2">
            <a:duotone>
              <a:schemeClr val="accent4">
                <a:shade val="45000"/>
                <a:satMod val="135000"/>
              </a:schemeClr>
              <a:prstClr val="white"/>
            </a:duotone>
          </a:blip>
          <a:stretch>
            <a:fillRect/>
          </a:stretch>
        </p:blipFill>
        <p:spPr>
          <a:xfrm flipH="1">
            <a:off x="-2" y="-635"/>
            <a:ext cx="2991557" cy="6859270"/>
          </a:xfrm>
          <a:prstGeom prst="rect">
            <a:avLst/>
          </a:prstGeom>
        </p:spPr>
      </p:pic>
      <p:sp>
        <p:nvSpPr>
          <p:cNvPr id="10" name="Rectangle 11">
            <a:extLst>
              <a:ext uri="{FF2B5EF4-FFF2-40B4-BE49-F238E27FC236}">
                <a16:creationId xmlns:a16="http://schemas.microsoft.com/office/drawing/2014/main" id="{B95D3B7B-399F-70CD-9774-FFE0793E25DD}"/>
              </a:ext>
            </a:extLst>
          </p:cNvPr>
          <p:cNvSpPr/>
          <p:nvPr/>
        </p:nvSpPr>
        <p:spPr>
          <a:xfrm>
            <a:off x="2009423" y="1722597"/>
            <a:ext cx="10013244" cy="1745863"/>
          </a:xfrm>
          <a:prstGeom prst="rect">
            <a:avLst/>
          </a:prstGeom>
        </p:spPr>
        <p:txBody>
          <a:bodyPr wrap="square">
            <a:spAutoFit/>
          </a:bodyPr>
          <a:lstStyle/>
          <a:p>
            <a:pPr marL="0" marR="0" lvl="0" indent="0" defTabSz="914400" rtl="0" eaLnBrk="1" fontAlgn="auto" latinLnBrk="0" hangingPunct="1">
              <a:lnSpc>
                <a:spcPct val="115000"/>
              </a:lnSpc>
              <a:spcBef>
                <a:spcPts val="0"/>
              </a:spcBef>
              <a:spcAft>
                <a:spcPts val="0"/>
              </a:spcAft>
              <a:buClrTx/>
              <a:buSzTx/>
              <a:buFontTx/>
              <a:buNone/>
              <a:tabLst/>
              <a:defRPr/>
            </a:pPr>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 nhận của em về nhịp điệu bài hát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pPr marL="0" marR="0" lvl="0" indent="0" defTabSz="914400" rtl="0" eaLnBrk="1" fontAlgn="auto" latinLnBrk="0" hangingPunct="1">
              <a:lnSpc>
                <a:spcPct val="115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 hát nhắn nhủ em điều gì</a:t>
            </a:r>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pPr marL="0" marR="0" lvl="0" indent="0" defTabSz="914400" rtl="0" eaLnBrk="1" fontAlgn="auto" latinLnBrk="0" hangingPunct="1">
              <a:lnSpc>
                <a:spcPct val="115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Hãy chia sẻ cảm xúc của em với bạn bè về tình thầy trò</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39D1BDEA-A33C-9553-63F4-E2433AB975DA}"/>
              </a:ext>
            </a:extLst>
          </p:cNvPr>
          <p:cNvPicPr>
            <a:picLocks noChangeAspect="1"/>
          </p:cNvPicPr>
          <p:nvPr/>
        </p:nvPicPr>
        <p:blipFill>
          <a:blip r:embed="rId3"/>
          <a:srcRect/>
          <a:stretch>
            <a:fillRect/>
          </a:stretch>
        </p:blipFill>
        <p:spPr>
          <a:xfrm>
            <a:off x="10669241" y="-28072"/>
            <a:ext cx="1912139" cy="1750669"/>
          </a:xfrm>
          <a:prstGeom prst="rect">
            <a:avLst/>
          </a:prstGeom>
        </p:spPr>
      </p:pic>
      <p:pic>
        <p:nvPicPr>
          <p:cNvPr id="2" name="Hình ảnh 1">
            <a:extLst>
              <a:ext uri="{FF2B5EF4-FFF2-40B4-BE49-F238E27FC236}">
                <a16:creationId xmlns:a16="http://schemas.microsoft.com/office/drawing/2014/main" id="{70FA6B5B-D45F-C5FF-7CCB-BF5D35337EE9}"/>
              </a:ext>
            </a:extLst>
          </p:cNvPr>
          <p:cNvPicPr>
            <a:picLocks noChangeAspect="1"/>
          </p:cNvPicPr>
          <p:nvPr/>
        </p:nvPicPr>
        <p:blipFill>
          <a:blip r:embed="rId4"/>
          <a:stretch>
            <a:fillRect/>
          </a:stretch>
        </p:blipFill>
        <p:spPr>
          <a:xfrm>
            <a:off x="10001956" y="3885585"/>
            <a:ext cx="2020711" cy="2667087"/>
          </a:xfrm>
          <a:prstGeom prst="rect">
            <a:avLst/>
          </a:prstGeom>
        </p:spPr>
      </p:pic>
      <p:sp>
        <p:nvSpPr>
          <p:cNvPr id="3" name="Freeform 5">
            <a:extLst>
              <a:ext uri="{FF2B5EF4-FFF2-40B4-BE49-F238E27FC236}">
                <a16:creationId xmlns:a16="http://schemas.microsoft.com/office/drawing/2014/main" id="{645BD183-037B-50F1-B150-3FB6D9E41FFC}"/>
              </a:ext>
            </a:extLst>
          </p:cNvPr>
          <p:cNvSpPr/>
          <p:nvPr/>
        </p:nvSpPr>
        <p:spPr>
          <a:xfrm>
            <a:off x="-20878" y="6491111"/>
            <a:ext cx="12212878" cy="451344"/>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Tree>
    <p:extLst>
      <p:ext uri="{BB962C8B-B14F-4D97-AF65-F5344CB8AC3E}">
        <p14:creationId xmlns:p14="http://schemas.microsoft.com/office/powerpoint/2010/main" val="143569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E5AF02AC-8CB7-6A6B-38BD-9BAA6FB87B5E}"/>
              </a:ext>
            </a:extLst>
          </p:cNvPr>
          <p:cNvPicPr>
            <a:picLocks noChangeAspect="1"/>
          </p:cNvPicPr>
          <p:nvPr/>
        </p:nvPicPr>
        <p:blipFill>
          <a:blip r:embed="rId4"/>
          <a:stretch>
            <a:fillRect/>
          </a:stretch>
        </p:blipFill>
        <p:spPr>
          <a:xfrm>
            <a:off x="722489" y="2405"/>
            <a:ext cx="10509956" cy="6858000"/>
          </a:xfrm>
          <a:prstGeom prst="rect">
            <a:avLst/>
          </a:prstGeom>
        </p:spPr>
      </p:pic>
      <p:pic>
        <p:nvPicPr>
          <p:cNvPr id="4" name="Hình ảnh 3">
            <a:extLst>
              <a:ext uri="{FF2B5EF4-FFF2-40B4-BE49-F238E27FC236}">
                <a16:creationId xmlns:a16="http://schemas.microsoft.com/office/drawing/2014/main" id="{03A154F0-0AA6-FD41-C4BD-C0DC3BFF0F51}"/>
              </a:ext>
            </a:extLst>
          </p:cNvPr>
          <p:cNvPicPr>
            <a:picLocks noChangeAspect="1"/>
          </p:cNvPicPr>
          <p:nvPr/>
        </p:nvPicPr>
        <p:blipFill>
          <a:blip r:embed="rId5"/>
          <a:stretch>
            <a:fillRect/>
          </a:stretch>
        </p:blipFill>
        <p:spPr>
          <a:xfrm>
            <a:off x="9894888" y="3826098"/>
            <a:ext cx="2297112" cy="3031902"/>
          </a:xfrm>
          <a:prstGeom prst="rect">
            <a:avLst/>
          </a:prstGeom>
        </p:spPr>
      </p:pic>
      <p:sp>
        <p:nvSpPr>
          <p:cNvPr id="5" name="Freeform 5">
            <a:extLst>
              <a:ext uri="{FF2B5EF4-FFF2-40B4-BE49-F238E27FC236}">
                <a16:creationId xmlns:a16="http://schemas.microsoft.com/office/drawing/2014/main" id="{1ACF8A7C-76FB-357E-B417-378EA8512111}"/>
              </a:ext>
            </a:extLst>
          </p:cNvPr>
          <p:cNvSpPr/>
          <p:nvPr/>
        </p:nvSpPr>
        <p:spPr>
          <a:xfrm>
            <a:off x="-20878" y="6671733"/>
            <a:ext cx="12212878" cy="270722"/>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11">
            <a:extLst>
              <a:ext uri="{FF2B5EF4-FFF2-40B4-BE49-F238E27FC236}">
                <a16:creationId xmlns:a16="http://schemas.microsoft.com/office/drawing/2014/main" id="{507A00EE-1265-3B81-552E-85284F057580}"/>
              </a:ext>
            </a:extLst>
          </p:cNvPr>
          <p:cNvSpPr txBox="1"/>
          <p:nvPr/>
        </p:nvSpPr>
        <p:spPr>
          <a:xfrm>
            <a:off x="0" y="-155418"/>
            <a:ext cx="3249500" cy="95410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Nghe </a:t>
            </a:r>
            <a:r>
              <a:rPr kumimoji="0" lang="en-US" sz="2800" b="1" i="0" u="sng"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nhạc</a:t>
            </a:r>
            <a:endParaRPr lang="en-US" sz="2800" b="1" u="sng" dirty="0">
              <a:solidFill>
                <a:srgbClr val="C00000"/>
              </a:solidFill>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b="1" i="1" dirty="0" err="1">
                <a:solidFill>
                  <a:srgbClr val="C00000"/>
                </a:solidFill>
                <a:latin typeface="Times New Roman" panose="02020603050405020304" pitchFamily="18" charset="0"/>
                <a:cs typeface="Times New Roman" panose="02020603050405020304" pitchFamily="18" charset="0"/>
              </a:rPr>
              <a:t>Kết</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hợp</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vận</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động</a:t>
            </a:r>
            <a:endParaRPr kumimoji="0" lang="en-US" sz="1800" b="1" i="1"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2" name="MV Nhạc Thiếu Nhi Điều Mong Ước Tặng Thầy - ST Bùi Anh Tôn - Bùi Lê Thảo My Official">
            <a:hlinkClick r:id="" action="ppaction://media"/>
            <a:extLst>
              <a:ext uri="{FF2B5EF4-FFF2-40B4-BE49-F238E27FC236}">
                <a16:creationId xmlns:a16="http://schemas.microsoft.com/office/drawing/2014/main" id="{7354EFF4-8D57-F398-CDA2-B3A0FB2AE3A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4755" y="1126066"/>
            <a:ext cx="609600" cy="609600"/>
          </a:xfrm>
          <a:prstGeom prst="rect">
            <a:avLst/>
          </a:prstGeom>
        </p:spPr>
      </p:pic>
    </p:spTree>
    <p:extLst>
      <p:ext uri="{BB962C8B-B14F-4D97-AF65-F5344CB8AC3E}">
        <p14:creationId xmlns:p14="http://schemas.microsoft.com/office/powerpoint/2010/main" val="35971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44166"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6" grpId="0"/>
      <p:bldP spid="6"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spTree>
    <p:extLst>
      <p:ext uri="{BB962C8B-B14F-4D97-AF65-F5344CB8AC3E}">
        <p14:creationId xmlns:p14="http://schemas.microsoft.com/office/powerpoint/2010/main" val="35818240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4"/>
          <a:stretch>
            <a:fillRect/>
          </a:stretch>
        </p:blipFill>
        <p:spPr>
          <a:xfrm>
            <a:off x="635" y="0"/>
            <a:ext cx="12191365" cy="6858000"/>
          </a:xfrm>
          <a:prstGeom prst="rect">
            <a:avLst/>
          </a:prstGeom>
        </p:spPr>
      </p:pic>
      <p:pic>
        <p:nvPicPr>
          <p:cNvPr id="2" name="van dog nhug boh hoa nhug bai c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0955" y="859155"/>
            <a:ext cx="6875780" cy="36823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8"/>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421005" y="0"/>
            <a:ext cx="3258820" cy="4897120"/>
          </a:xfrm>
          <a:prstGeom prst="rect">
            <a:avLst/>
          </a:prstGeom>
          <a:noFill/>
          <a:ln>
            <a:noFill/>
          </a:ln>
          <a:effectLst/>
        </p:spPr>
      </p:pic>
      <p:pic>
        <p:nvPicPr>
          <p:cNvPr id="6" name="Content Placeholder 8"/>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rot="10800000">
            <a:off x="9050020" y="1780540"/>
            <a:ext cx="3307715" cy="5002530"/>
          </a:xfrm>
          <a:prstGeom prst="rect">
            <a:avLst/>
          </a:prstGeom>
          <a:noFill/>
          <a:ln>
            <a:noFill/>
          </a:ln>
          <a:effectLst/>
        </p:spPr>
      </p:pic>
      <p:pic>
        <p:nvPicPr>
          <p:cNvPr id="2" name="Content Placeholder 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869245" y="2331720"/>
            <a:ext cx="3080385" cy="4526280"/>
          </a:xfrm>
          <a:prstGeom prst="rect">
            <a:avLst/>
          </a:prstGeom>
        </p:spPr>
      </p:pic>
      <p:sp>
        <p:nvSpPr>
          <p:cNvPr id="5" name="TextBox 11">
            <a:extLst>
              <a:ext uri="{FF2B5EF4-FFF2-40B4-BE49-F238E27FC236}">
                <a16:creationId xmlns:a16="http://schemas.microsoft.com/office/drawing/2014/main" id="{F9C15F75-3F77-80A3-A2A5-3878924A3290}"/>
              </a:ext>
            </a:extLst>
          </p:cNvPr>
          <p:cNvSpPr txBox="1"/>
          <p:nvPr/>
        </p:nvSpPr>
        <p:spPr>
          <a:xfrm>
            <a:off x="3180779" y="968958"/>
            <a:ext cx="6843189" cy="89255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Những</a:t>
            </a:r>
            <a:r>
              <a:rPr kumimoji="0" lang="en-US" sz="24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ảnh</a:t>
            </a:r>
            <a:r>
              <a:rPr kumimoji="0" lang="en-US" sz="24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lời</a:t>
            </a:r>
            <a:r>
              <a:rPr kumimoji="0" lang="en-US" sz="24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ca </a:t>
            </a:r>
            <a:r>
              <a:rPr kumimoji="0" lang="en-US" sz="24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gợi</a:t>
            </a:r>
            <a:r>
              <a:rPr kumimoji="0" lang="en-US" sz="24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cho</a:t>
            </a:r>
            <a:r>
              <a:rPr kumimoji="0" lang="en-US" sz="24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em</a:t>
            </a:r>
            <a:r>
              <a:rPr kumimoji="0" lang="en-US" sz="24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nhớ</a:t>
            </a:r>
            <a:r>
              <a:rPr kumimoji="0" lang="en-US" sz="24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đến</a:t>
            </a:r>
            <a:r>
              <a:rPr kumimoji="0" lang="en-US" sz="24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hát</a:t>
            </a:r>
            <a:r>
              <a:rPr kumimoji="0" lang="en-US" sz="24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nào</a:t>
            </a:r>
            <a:r>
              <a:rPr kumimoji="0" lang="en-US" sz="24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mà</a:t>
            </a:r>
            <a:r>
              <a:rPr kumimoji="0" lang="en-US" sz="24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em</a:t>
            </a:r>
            <a:r>
              <a:rPr kumimoji="0" lang="en-US" sz="24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mới</a:t>
            </a:r>
            <a:r>
              <a:rPr kumimoji="0" lang="en-US" sz="24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được</a:t>
            </a:r>
            <a:r>
              <a:rPr kumimoji="0" lang="en-US" sz="24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Nhạc</a:t>
            </a:r>
            <a:r>
              <a:rPr kumimoji="0" lang="en-US" sz="24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lời</a:t>
            </a:r>
            <a:r>
              <a:rPr kumimoji="0" lang="en-US" sz="24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của</a:t>
            </a:r>
            <a:r>
              <a:rPr kumimoji="0" lang="en-US" sz="24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ai?</a:t>
            </a:r>
            <a:endPar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7" name="TextBox 11">
            <a:extLst>
              <a:ext uri="{FF2B5EF4-FFF2-40B4-BE49-F238E27FC236}">
                <a16:creationId xmlns:a16="http://schemas.microsoft.com/office/drawing/2014/main" id="{291FF45C-13BE-DF45-5D89-B91600E2B903}"/>
              </a:ext>
            </a:extLst>
          </p:cNvPr>
          <p:cNvSpPr txBox="1"/>
          <p:nvPr/>
        </p:nvSpPr>
        <p:spPr>
          <a:xfrm>
            <a:off x="4383045" y="2871136"/>
            <a:ext cx="6843189"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hát</a:t>
            </a:r>
            <a:r>
              <a:rPr kumimoji="0" lang="en-US" sz="28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Nếu</a:t>
            </a:r>
            <a:r>
              <a:rPr kumimoji="0" lang="en-US" sz="28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b="1" i="1" baseline="0" dirty="0" err="1">
                <a:solidFill>
                  <a:srgbClr val="0000FF"/>
                </a:solidFill>
                <a:latin typeface="Times New Roman" panose="02020603050405020304" pitchFamily="18" charset="0"/>
                <a:cs typeface="Times New Roman" panose="02020603050405020304" pitchFamily="18" charset="0"/>
              </a:rPr>
              <a:t>Nhạc</a:t>
            </a:r>
            <a:r>
              <a:rPr lang="en-US" b="1" i="1" dirty="0">
                <a:solidFill>
                  <a:srgbClr val="0000FF"/>
                </a:solidFill>
                <a:latin typeface="Times New Roman" panose="02020603050405020304" pitchFamily="18" charset="0"/>
                <a:cs typeface="Times New Roman" panose="02020603050405020304" pitchFamily="18" charset="0"/>
              </a:rPr>
              <a:t> </a:t>
            </a:r>
            <a:r>
              <a:rPr lang="en-US" b="1" i="1" dirty="0" err="1">
                <a:solidFill>
                  <a:srgbClr val="0000FF"/>
                </a:solidFill>
                <a:latin typeface="Times New Roman" panose="02020603050405020304" pitchFamily="18" charset="0"/>
                <a:cs typeface="Times New Roman" panose="02020603050405020304" pitchFamily="18" charset="0"/>
              </a:rPr>
              <a:t>và</a:t>
            </a:r>
            <a:r>
              <a:rPr lang="en-US" b="1" i="1" dirty="0">
                <a:solidFill>
                  <a:srgbClr val="0000FF"/>
                </a:solidFill>
                <a:latin typeface="Times New Roman" panose="02020603050405020304" pitchFamily="18" charset="0"/>
                <a:cs typeface="Times New Roman" panose="02020603050405020304" pitchFamily="18" charset="0"/>
              </a:rPr>
              <a:t> </a:t>
            </a:r>
            <a:r>
              <a:rPr lang="en-US" b="1" i="1" dirty="0" err="1">
                <a:solidFill>
                  <a:srgbClr val="0000FF"/>
                </a:solidFill>
                <a:latin typeface="Times New Roman" panose="02020603050405020304" pitchFamily="18" charset="0"/>
                <a:cs typeface="Times New Roman" panose="02020603050405020304" pitchFamily="18" charset="0"/>
              </a:rPr>
              <a:t>lời</a:t>
            </a:r>
            <a:r>
              <a:rPr lang="en-US" b="1" i="1" dirty="0">
                <a:solidFill>
                  <a:srgbClr val="0000FF"/>
                </a:solidFill>
                <a:latin typeface="Times New Roman" panose="02020603050405020304" pitchFamily="18" charset="0"/>
                <a:cs typeface="Times New Roman" panose="02020603050405020304" pitchFamily="18" charset="0"/>
              </a:rPr>
              <a:t>: </a:t>
            </a:r>
            <a:r>
              <a:rPr lang="en-US" b="1" i="1" dirty="0" err="1">
                <a:solidFill>
                  <a:srgbClr val="0000FF"/>
                </a:solidFill>
                <a:latin typeface="Times New Roman" panose="02020603050405020304" pitchFamily="18" charset="0"/>
                <a:cs typeface="Times New Roman" panose="02020603050405020304" pitchFamily="18" charset="0"/>
              </a:rPr>
              <a:t>Trương</a:t>
            </a:r>
            <a:r>
              <a:rPr lang="en-US" b="1" i="1" dirty="0">
                <a:solidFill>
                  <a:srgbClr val="0000FF"/>
                </a:solidFill>
                <a:latin typeface="Times New Roman" panose="02020603050405020304" pitchFamily="18" charset="0"/>
                <a:cs typeface="Times New Roman" panose="02020603050405020304" pitchFamily="18" charset="0"/>
              </a:rPr>
              <a:t> Quang </a:t>
            </a:r>
            <a:r>
              <a:rPr lang="en-US" b="1" i="1" dirty="0" err="1">
                <a:solidFill>
                  <a:srgbClr val="0000FF"/>
                </a:solidFill>
                <a:latin typeface="Times New Roman" panose="02020603050405020304" pitchFamily="18" charset="0"/>
                <a:cs typeface="Times New Roman" panose="02020603050405020304" pitchFamily="18" charset="0"/>
              </a:rPr>
              <a:t>Lục</a:t>
            </a:r>
            <a:endParaRPr kumimoji="0" lang="en-US" b="1" i="1"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1"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5" grpId="2"/>
      <p:bldP spid="7" grpId="0"/>
      <p:bldP spid="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16000" y="1486647"/>
            <a:ext cx="3403600" cy="5390777"/>
          </a:xfrm>
          <a:prstGeom prst="rect">
            <a:avLst/>
          </a:prstGeom>
        </p:spPr>
      </p:pic>
      <p:pic>
        <p:nvPicPr>
          <p:cNvPr id="7" name="Picture 6">
            <a:extLst>
              <a:ext uri="{FF2B5EF4-FFF2-40B4-BE49-F238E27FC236}">
                <a16:creationId xmlns:a16="http://schemas.microsoft.com/office/drawing/2014/main" id="{E36FCF22-9D79-4173-C7B6-0AF63805250B}"/>
              </a:ext>
            </a:extLst>
          </p:cNvPr>
          <p:cNvPicPr>
            <a:picLocks noChangeAspect="1"/>
          </p:cNvPicPr>
          <p:nvPr/>
        </p:nvPicPr>
        <p:blipFill>
          <a:blip r:embed="rId3"/>
          <a:srcRect/>
          <a:stretch>
            <a:fillRect/>
          </a:stretch>
        </p:blipFill>
        <p:spPr>
          <a:xfrm>
            <a:off x="10464801" y="-228600"/>
            <a:ext cx="2090839" cy="1688353"/>
          </a:xfrm>
          <a:prstGeom prst="rect">
            <a:avLst/>
          </a:prstGeom>
        </p:spPr>
      </p:pic>
      <p:pic>
        <p:nvPicPr>
          <p:cNvPr id="8" name="Picture 4">
            <a:extLst>
              <a:ext uri="{FF2B5EF4-FFF2-40B4-BE49-F238E27FC236}">
                <a16:creationId xmlns:a16="http://schemas.microsoft.com/office/drawing/2014/main" id="{922EDFC5-FEC1-D71A-6CE3-280463A1BB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7549" y="5070489"/>
            <a:ext cx="1168400" cy="1852232"/>
          </a:xfrm>
          <a:prstGeom prst="rect">
            <a:avLst/>
          </a:prstGeom>
        </p:spPr>
      </p:pic>
      <p:sp>
        <p:nvSpPr>
          <p:cNvPr id="3" name="Hình chữ nhật 2">
            <a:extLst>
              <a:ext uri="{FF2B5EF4-FFF2-40B4-BE49-F238E27FC236}">
                <a16:creationId xmlns:a16="http://schemas.microsoft.com/office/drawing/2014/main" id="{75309F3C-862E-6E88-E96D-7E38BF676E2B}"/>
              </a:ext>
            </a:extLst>
          </p:cNvPr>
          <p:cNvSpPr/>
          <p:nvPr/>
        </p:nvSpPr>
        <p:spPr>
          <a:xfrm>
            <a:off x="3448657" y="596649"/>
            <a:ext cx="5512343" cy="923330"/>
          </a:xfrm>
          <a:prstGeom prst="rect">
            <a:avLst/>
          </a:prstGeom>
          <a:noFill/>
        </p:spPr>
        <p:txBody>
          <a:bodyPr wrap="none" lIns="60960" tIns="30480" rIns="60960" bIns="30480">
            <a:spAutoFit/>
          </a:bodyPr>
          <a:lstStyle/>
          <a:p>
            <a:pPr algn="ctr" defTabSz="609630"/>
            <a:r>
              <a:rPr lang="vi-VN" sz="2800" b="1" i="1"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rPr>
              <a:t>Kể tên một số nốt nhạc mà em</a:t>
            </a:r>
          </a:p>
          <a:p>
            <a:pPr algn="ctr" defTabSz="609630"/>
            <a:r>
              <a:rPr lang="vi-VN" sz="2800" b="1" i="1"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rPr>
              <a:t> nhận biết được trong câu nhạc sau</a:t>
            </a:r>
          </a:p>
        </p:txBody>
      </p:sp>
      <p:pic>
        <p:nvPicPr>
          <p:cNvPr id="5" name="Hình ảnh 4">
            <a:extLst>
              <a:ext uri="{FF2B5EF4-FFF2-40B4-BE49-F238E27FC236}">
                <a16:creationId xmlns:a16="http://schemas.microsoft.com/office/drawing/2014/main" id="{818ED248-1FFF-3A4F-D6A6-531F2497715F}"/>
              </a:ext>
            </a:extLst>
          </p:cNvPr>
          <p:cNvPicPr>
            <a:picLocks noChangeAspect="1"/>
          </p:cNvPicPr>
          <p:nvPr/>
        </p:nvPicPr>
        <p:blipFill>
          <a:blip r:embed="rId5"/>
          <a:stretch>
            <a:fillRect/>
          </a:stretch>
        </p:blipFill>
        <p:spPr>
          <a:xfrm>
            <a:off x="2235200" y="2287968"/>
            <a:ext cx="9681260" cy="1981200"/>
          </a:xfrm>
          <a:prstGeom prst="rect">
            <a:avLst/>
          </a:prstGeom>
        </p:spPr>
      </p:pic>
      <p:sp>
        <p:nvSpPr>
          <p:cNvPr id="4" name="Hộp Văn bản 3">
            <a:extLst>
              <a:ext uri="{FF2B5EF4-FFF2-40B4-BE49-F238E27FC236}">
                <a16:creationId xmlns:a16="http://schemas.microsoft.com/office/drawing/2014/main" id="{9930FC9C-34D9-2390-E00B-CD1E74921C05}"/>
              </a:ext>
            </a:extLst>
          </p:cNvPr>
          <p:cNvSpPr txBox="1"/>
          <p:nvPr/>
        </p:nvSpPr>
        <p:spPr>
          <a:xfrm>
            <a:off x="3605875" y="2919496"/>
            <a:ext cx="8940800" cy="748795"/>
          </a:xfrm>
          <a:prstGeom prst="rect">
            <a:avLst/>
          </a:prstGeom>
          <a:noFill/>
        </p:spPr>
        <p:txBody>
          <a:bodyPr wrap="square">
            <a:spAutoFit/>
          </a:bodyPr>
          <a:lstStyle/>
          <a:p>
            <a:pPr defTabSz="609630"/>
            <a:r>
              <a:rPr lang="vi-VN" sz="2133" dirty="0">
                <a:solidFill>
                  <a:prstClr val="black"/>
                </a:solidFill>
                <a:latin typeface="Times New Roman" panose="02020603050405020304" pitchFamily="18" charset="0"/>
              </a:rPr>
              <a:t>Nếu         em        là      họa          sĩ.              Em     sẽ      vẽ     bức   </a:t>
            </a:r>
            <a:br>
              <a:rPr lang="vi-VN" sz="2133" dirty="0">
                <a:solidFill>
                  <a:prstClr val="black"/>
                </a:solidFill>
                <a:latin typeface="Times New Roman" panose="02020603050405020304" pitchFamily="18" charset="0"/>
              </a:rPr>
            </a:br>
            <a:endParaRPr lang="vi-VN" sz="2133" dirty="0">
              <a:solidFill>
                <a:prstClr val="black"/>
              </a:solidFill>
              <a:latin typeface="Times New Roman" panose="02020603050405020304" pitchFamily="18" charset="0"/>
            </a:endParaRPr>
          </a:p>
        </p:txBody>
      </p:sp>
      <p:sp>
        <p:nvSpPr>
          <p:cNvPr id="6" name="Hộp Văn bản 5">
            <a:extLst>
              <a:ext uri="{FF2B5EF4-FFF2-40B4-BE49-F238E27FC236}">
                <a16:creationId xmlns:a16="http://schemas.microsoft.com/office/drawing/2014/main" id="{9CEF3340-E4C1-7FB5-FB89-5C9C456E1ABF}"/>
              </a:ext>
            </a:extLst>
          </p:cNvPr>
          <p:cNvSpPr txBox="1"/>
          <p:nvPr/>
        </p:nvSpPr>
        <p:spPr>
          <a:xfrm>
            <a:off x="2794000" y="4165600"/>
            <a:ext cx="7848529" cy="748795"/>
          </a:xfrm>
          <a:prstGeom prst="rect">
            <a:avLst/>
          </a:prstGeom>
          <a:noFill/>
        </p:spPr>
        <p:txBody>
          <a:bodyPr wrap="square">
            <a:spAutoFit/>
          </a:bodyPr>
          <a:lstStyle/>
          <a:p>
            <a:pPr defTabSz="609630"/>
            <a:r>
              <a:rPr lang="vi-VN" sz="2133" dirty="0">
                <a:solidFill>
                  <a:prstClr val="black"/>
                </a:solidFill>
                <a:latin typeface="Times New Roman" panose="02020603050405020304" pitchFamily="18" charset="0"/>
              </a:rPr>
              <a:t>Tranh. Mang dáng hình thầy cô.   Trên bục giảng trường lớp.</a:t>
            </a:r>
            <a:br>
              <a:rPr lang="vi-VN" sz="2133" dirty="0">
                <a:solidFill>
                  <a:prstClr val="black"/>
                </a:solidFill>
                <a:latin typeface="Times New Roman" panose="02020603050405020304" pitchFamily="18" charset="0"/>
              </a:rPr>
            </a:br>
            <a:endParaRPr lang="vi-VN" sz="2133" dirty="0">
              <a:solidFill>
                <a:prstClr val="black"/>
              </a:solidFill>
              <a:latin typeface="Times New Roman" panose="02020603050405020304" pitchFamily="18" charset="0"/>
            </a:endParaRPr>
          </a:p>
        </p:txBody>
      </p:sp>
      <p:pic>
        <p:nvPicPr>
          <p:cNvPr id="9" name="Picture 3">
            <a:extLst>
              <a:ext uri="{FF2B5EF4-FFF2-40B4-BE49-F238E27FC236}">
                <a16:creationId xmlns:a16="http://schemas.microsoft.com/office/drawing/2014/main" id="{B80D3C95-4432-3080-2C37-55234F39F79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2400" y="6605714"/>
            <a:ext cx="4876800" cy="325319"/>
          </a:xfrm>
          <a:prstGeom prst="rect">
            <a:avLst/>
          </a:prstGeom>
        </p:spPr>
      </p:pic>
      <p:pic>
        <p:nvPicPr>
          <p:cNvPr id="10" name="Picture 3">
            <a:extLst>
              <a:ext uri="{FF2B5EF4-FFF2-40B4-BE49-F238E27FC236}">
                <a16:creationId xmlns:a16="http://schemas.microsoft.com/office/drawing/2014/main" id="{6B664722-1234-B4D6-625F-4ED2D1DD226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21200" y="6605714"/>
            <a:ext cx="4876800" cy="325319"/>
          </a:xfrm>
          <a:prstGeom prst="rect">
            <a:avLst/>
          </a:prstGeom>
        </p:spPr>
      </p:pic>
      <p:pic>
        <p:nvPicPr>
          <p:cNvPr id="11" name="Picture 3">
            <a:extLst>
              <a:ext uri="{FF2B5EF4-FFF2-40B4-BE49-F238E27FC236}">
                <a16:creationId xmlns:a16="http://schemas.microsoft.com/office/drawing/2014/main" id="{8070F34B-C09C-C944-CB20-C10CA9298D2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94800" y="6605714"/>
            <a:ext cx="3352800" cy="325319"/>
          </a:xfrm>
          <a:prstGeom prst="rect">
            <a:avLst/>
          </a:prstGeom>
        </p:spPr>
      </p:pic>
      <p:pic>
        <p:nvPicPr>
          <p:cNvPr id="13" name="Picture 3">
            <a:extLst>
              <a:ext uri="{FF2B5EF4-FFF2-40B4-BE49-F238E27FC236}">
                <a16:creationId xmlns:a16="http://schemas.microsoft.com/office/drawing/2014/main" id="{47EEC7B4-35DB-3B27-706F-9D5395C08482}"/>
              </a:ext>
            </a:extLst>
          </p:cNvPr>
          <p:cNvPicPr>
            <a:picLocks noChangeAspect="1"/>
          </p:cNvPicPr>
          <p:nvPr/>
        </p:nvPicPr>
        <p:blipFill>
          <a:blip r:embed="rId9"/>
          <a:srcRect/>
          <a:stretch>
            <a:fillRect/>
          </a:stretch>
        </p:blipFill>
        <p:spPr>
          <a:xfrm flipH="1">
            <a:off x="1" y="-69490"/>
            <a:ext cx="1891095" cy="1295400"/>
          </a:xfrm>
          <a:prstGeom prst="rect">
            <a:avLst/>
          </a:prstGeom>
        </p:spPr>
      </p:pic>
      <p:sp>
        <p:nvSpPr>
          <p:cNvPr id="14" name="Hình chữ nhật 13">
            <a:extLst>
              <a:ext uri="{FF2B5EF4-FFF2-40B4-BE49-F238E27FC236}">
                <a16:creationId xmlns:a16="http://schemas.microsoft.com/office/drawing/2014/main" id="{C55C73DF-890F-48EB-F674-8C77ED790AA9}"/>
              </a:ext>
            </a:extLst>
          </p:cNvPr>
          <p:cNvSpPr/>
          <p:nvPr/>
        </p:nvSpPr>
        <p:spPr>
          <a:xfrm>
            <a:off x="3368138" y="4890781"/>
            <a:ext cx="6980757" cy="492443"/>
          </a:xfrm>
          <a:prstGeom prst="rect">
            <a:avLst/>
          </a:prstGeom>
          <a:noFill/>
        </p:spPr>
        <p:txBody>
          <a:bodyPr wrap="none" lIns="60960" tIns="30480" rIns="60960" bIns="30480">
            <a:spAutoFit/>
          </a:bodyPr>
          <a:lstStyle/>
          <a:p>
            <a:pPr algn="ctr" defTabSz="609630"/>
            <a:r>
              <a:rPr lang="vi-VN" sz="2800" b="1" i="1"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rPr>
              <a:t>Nốt trắng, nốt đen, nốt móc đơn, dấu lặng đen</a:t>
            </a:r>
          </a:p>
        </p:txBody>
      </p:sp>
    </p:spTree>
    <p:extLst>
      <p:ext uri="{BB962C8B-B14F-4D97-AF65-F5344CB8AC3E}">
        <p14:creationId xmlns:p14="http://schemas.microsoft.com/office/powerpoint/2010/main" val="46526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32000"/>
          </a:schemeClr>
        </a:solidFill>
        <a:effectLst/>
      </p:bgPr>
    </p:bg>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0DD0EBA5-9E03-5807-9DBE-653A17304DA3}"/>
              </a:ext>
            </a:extLst>
          </p:cNvPr>
          <p:cNvPicPr>
            <a:picLocks noChangeAspect="1"/>
          </p:cNvPicPr>
          <p:nvPr/>
        </p:nvPicPr>
        <p:blipFill>
          <a:blip r:embed="rId2"/>
          <a:srcRect/>
          <a:stretch>
            <a:fillRect/>
          </a:stretch>
        </p:blipFill>
        <p:spPr>
          <a:xfrm flipH="1">
            <a:off x="-152400" y="-32289"/>
            <a:ext cx="1891095" cy="1295400"/>
          </a:xfrm>
          <a:prstGeom prst="rect">
            <a:avLst/>
          </a:prstGeom>
        </p:spPr>
      </p:pic>
      <p:pic>
        <p:nvPicPr>
          <p:cNvPr id="16" name="Picture 5">
            <a:extLst>
              <a:ext uri="{FF2B5EF4-FFF2-40B4-BE49-F238E27FC236}">
                <a16:creationId xmlns:a16="http://schemas.microsoft.com/office/drawing/2014/main" id="{28847D75-8CD4-EF44-31FB-89FFE59BBA4F}"/>
              </a:ext>
            </a:extLst>
          </p:cNvPr>
          <p:cNvPicPr>
            <a:picLocks noChangeAspect="1"/>
          </p:cNvPicPr>
          <p:nvPr/>
        </p:nvPicPr>
        <p:blipFill>
          <a:blip r:embed="rId3"/>
          <a:srcRect/>
          <a:stretch>
            <a:fillRect/>
          </a:stretch>
        </p:blipFill>
        <p:spPr>
          <a:xfrm>
            <a:off x="-600789" y="4699001"/>
            <a:ext cx="1903769" cy="2406027"/>
          </a:xfrm>
          <a:prstGeom prst="rect">
            <a:avLst/>
          </a:prstGeom>
        </p:spPr>
      </p:pic>
      <p:sp>
        <p:nvSpPr>
          <p:cNvPr id="18" name="Hình chữ nhật 17">
            <a:extLst>
              <a:ext uri="{FF2B5EF4-FFF2-40B4-BE49-F238E27FC236}">
                <a16:creationId xmlns:a16="http://schemas.microsoft.com/office/drawing/2014/main" id="{217AFA83-49C8-17C0-452F-3F836D91CD92}"/>
              </a:ext>
            </a:extLst>
          </p:cNvPr>
          <p:cNvSpPr/>
          <p:nvPr/>
        </p:nvSpPr>
        <p:spPr>
          <a:xfrm>
            <a:off x="3565244" y="279400"/>
            <a:ext cx="3938071" cy="512897"/>
          </a:xfrm>
          <a:prstGeom prst="rect">
            <a:avLst/>
          </a:prstGeom>
          <a:noFill/>
        </p:spPr>
        <p:txBody>
          <a:bodyPr wrap="square" lIns="60960" tIns="30480" rIns="60960" bIns="30480">
            <a:spAutoFit/>
          </a:bodyPr>
          <a:lstStyle/>
          <a:p>
            <a:pPr algn="ctr" defTabSz="609630"/>
            <a:r>
              <a:rPr lang="vi-VN" sz="2933"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rPr>
              <a:t>Tiết 11</a:t>
            </a:r>
          </a:p>
        </p:txBody>
      </p:sp>
      <p:pic>
        <p:nvPicPr>
          <p:cNvPr id="4" name="Picture 3">
            <a:extLst>
              <a:ext uri="{FF2B5EF4-FFF2-40B4-BE49-F238E27FC236}">
                <a16:creationId xmlns:a16="http://schemas.microsoft.com/office/drawing/2014/main" id="{A61629BA-8C0A-6724-9A51-4E600CFD4AF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2400" y="6605714"/>
            <a:ext cx="4876800" cy="325319"/>
          </a:xfrm>
          <a:prstGeom prst="rect">
            <a:avLst/>
          </a:prstGeom>
        </p:spPr>
      </p:pic>
      <p:pic>
        <p:nvPicPr>
          <p:cNvPr id="6" name="Picture 3">
            <a:extLst>
              <a:ext uri="{FF2B5EF4-FFF2-40B4-BE49-F238E27FC236}">
                <a16:creationId xmlns:a16="http://schemas.microsoft.com/office/drawing/2014/main" id="{F5480DDA-E55D-0A5E-F932-9BF9CAE8458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21200" y="6605714"/>
            <a:ext cx="4876800" cy="325319"/>
          </a:xfrm>
          <a:prstGeom prst="rect">
            <a:avLst/>
          </a:prstGeom>
        </p:spPr>
      </p:pic>
      <p:pic>
        <p:nvPicPr>
          <p:cNvPr id="7" name="Picture 3">
            <a:extLst>
              <a:ext uri="{FF2B5EF4-FFF2-40B4-BE49-F238E27FC236}">
                <a16:creationId xmlns:a16="http://schemas.microsoft.com/office/drawing/2014/main" id="{B381ABB3-98B8-2B18-4329-AA84F9D3876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194800" y="6605714"/>
            <a:ext cx="3352800" cy="325319"/>
          </a:xfrm>
          <a:prstGeom prst="rect">
            <a:avLst/>
          </a:prstGeom>
        </p:spPr>
      </p:pic>
      <p:pic>
        <p:nvPicPr>
          <p:cNvPr id="9" name="Picture 5">
            <a:extLst>
              <a:ext uri="{FF2B5EF4-FFF2-40B4-BE49-F238E27FC236}">
                <a16:creationId xmlns:a16="http://schemas.microsoft.com/office/drawing/2014/main" id="{8345DFE6-2FFD-2B47-A5B7-50AC4828FF73}"/>
              </a:ext>
            </a:extLst>
          </p:cNvPr>
          <p:cNvPicPr>
            <a:picLocks noChangeAspect="1"/>
          </p:cNvPicPr>
          <p:nvPr/>
        </p:nvPicPr>
        <p:blipFill>
          <a:blip r:embed="rId3"/>
          <a:srcRect/>
          <a:stretch>
            <a:fillRect/>
          </a:stretch>
        </p:blipFill>
        <p:spPr>
          <a:xfrm>
            <a:off x="-393047" y="3947306"/>
            <a:ext cx="1696027" cy="2143477"/>
          </a:xfrm>
          <a:prstGeom prst="rect">
            <a:avLst/>
          </a:prstGeom>
        </p:spPr>
      </p:pic>
      <p:pic>
        <p:nvPicPr>
          <p:cNvPr id="13" name="Picture 5">
            <a:extLst>
              <a:ext uri="{FF2B5EF4-FFF2-40B4-BE49-F238E27FC236}">
                <a16:creationId xmlns:a16="http://schemas.microsoft.com/office/drawing/2014/main" id="{DF665933-2AF1-9E68-C27F-3B38662393A1}"/>
              </a:ext>
            </a:extLst>
          </p:cNvPr>
          <p:cNvPicPr>
            <a:picLocks noChangeAspect="1"/>
          </p:cNvPicPr>
          <p:nvPr/>
        </p:nvPicPr>
        <p:blipFill>
          <a:blip r:embed="rId3"/>
          <a:srcRect/>
          <a:stretch>
            <a:fillRect/>
          </a:stretch>
        </p:blipFill>
        <p:spPr>
          <a:xfrm rot="875685">
            <a:off x="-263486" y="4974184"/>
            <a:ext cx="1712723" cy="2164578"/>
          </a:xfrm>
          <a:prstGeom prst="rect">
            <a:avLst/>
          </a:prstGeom>
        </p:spPr>
      </p:pic>
      <p:pic>
        <p:nvPicPr>
          <p:cNvPr id="22" name="Picture 8">
            <a:extLst>
              <a:ext uri="{FF2B5EF4-FFF2-40B4-BE49-F238E27FC236}">
                <a16:creationId xmlns:a16="http://schemas.microsoft.com/office/drawing/2014/main" id="{81711F62-F397-BF04-1B30-D83D913DFAE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flipV="1">
            <a:off x="9906000" y="-127000"/>
            <a:ext cx="2498285" cy="2489200"/>
          </a:xfrm>
          <a:prstGeom prst="rect">
            <a:avLst/>
          </a:prstGeom>
        </p:spPr>
      </p:pic>
      <p:sp>
        <p:nvSpPr>
          <p:cNvPr id="11" name="TextBox 11">
            <a:extLst>
              <a:ext uri="{FF2B5EF4-FFF2-40B4-BE49-F238E27FC236}">
                <a16:creationId xmlns:a16="http://schemas.microsoft.com/office/drawing/2014/main" id="{B0C6EDE7-FE9E-FD87-6984-B04D0DD55013}"/>
              </a:ext>
            </a:extLst>
          </p:cNvPr>
          <p:cNvSpPr txBox="1"/>
          <p:nvPr/>
        </p:nvSpPr>
        <p:spPr>
          <a:xfrm>
            <a:off x="2971934" y="891729"/>
            <a:ext cx="6843189" cy="954107"/>
          </a:xfrm>
          <a:prstGeom prst="rect">
            <a:avLst/>
          </a:prstGeom>
          <a:noFill/>
        </p:spPr>
        <p:txBody>
          <a:bodyPr wrap="square" rtlCol="0">
            <a:spAutoFit/>
          </a:bodyPr>
          <a:lstStyle/>
          <a:p>
            <a:pPr marL="457200" marR="0" lvl="0" indent="-45720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Ôn</a:t>
            </a:r>
            <a:r>
              <a:rPr kumimoji="0" lang="en-US" sz="28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tập</a:t>
            </a:r>
            <a:r>
              <a:rPr kumimoji="0" lang="en-US" sz="28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hát</a:t>
            </a:r>
            <a:r>
              <a:rPr kumimoji="0" lang="en-US" sz="28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Nếu</a:t>
            </a:r>
            <a:r>
              <a:rPr kumimoji="0" lang="en-US" sz="28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lang="en-US" sz="2800" b="1" baseline="0" dirty="0">
                <a:solidFill>
                  <a:srgbClr val="7030A0"/>
                </a:solidFill>
                <a:latin typeface="Times New Roman" panose="02020603050405020304" pitchFamily="18" charset="0"/>
                <a:cs typeface="Times New Roman" panose="02020603050405020304" pitchFamily="18" charset="0"/>
              </a:rPr>
              <a:t>Nghe </a:t>
            </a:r>
            <a:r>
              <a:rPr lang="en-US" sz="2800" b="1" baseline="0" dirty="0" err="1">
                <a:solidFill>
                  <a:srgbClr val="7030A0"/>
                </a:solidFill>
                <a:latin typeface="Times New Roman" panose="02020603050405020304" pitchFamily="18" charset="0"/>
                <a:cs typeface="Times New Roman" panose="02020603050405020304" pitchFamily="18" charset="0"/>
              </a:rPr>
              <a:t>nhạc</a:t>
            </a:r>
            <a:r>
              <a:rPr lang="en-US" sz="2800" b="1" baseline="0" dirty="0">
                <a:solidFill>
                  <a:srgbClr val="7030A0"/>
                </a:solidFill>
                <a:latin typeface="Times New Roman" panose="02020603050405020304" pitchFamily="18" charset="0"/>
                <a:cs typeface="Times New Roman" panose="02020603050405020304" pitchFamily="18" charset="0"/>
              </a:rPr>
              <a: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Điều</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mong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ước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tặng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thầy</a:t>
            </a:r>
            <a:endParaRPr kumimoji="0" lang="en-US" b="1" i="1"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15" name="Hình ảnh 14">
            <a:extLst>
              <a:ext uri="{FF2B5EF4-FFF2-40B4-BE49-F238E27FC236}">
                <a16:creationId xmlns:a16="http://schemas.microsoft.com/office/drawing/2014/main" id="{6FF5A794-8292-F26A-EB34-CC8BD90D5010}"/>
              </a:ext>
            </a:extLst>
          </p:cNvPr>
          <p:cNvPicPr>
            <a:picLocks noChangeAspect="1"/>
          </p:cNvPicPr>
          <p:nvPr/>
        </p:nvPicPr>
        <p:blipFill>
          <a:blip r:embed="rId9"/>
          <a:stretch>
            <a:fillRect/>
          </a:stretch>
        </p:blipFill>
        <p:spPr>
          <a:xfrm>
            <a:off x="8088665" y="2908426"/>
            <a:ext cx="3634669" cy="3769787"/>
          </a:xfrm>
          <a:prstGeom prst="rect">
            <a:avLst/>
          </a:prstGeom>
        </p:spPr>
      </p:pic>
    </p:spTree>
    <p:extLst>
      <p:ext uri="{BB962C8B-B14F-4D97-AF65-F5344CB8AC3E}">
        <p14:creationId xmlns:p14="http://schemas.microsoft.com/office/powerpoint/2010/main" val="290499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1B32DD-5242-FE71-4BA1-1A36C46F1BED}"/>
              </a:ext>
            </a:extLst>
          </p:cNvPr>
          <p:cNvPicPr>
            <a:picLocks noChangeAspect="1"/>
          </p:cNvPicPr>
          <p:nvPr/>
        </p:nvPicPr>
        <p:blipFill>
          <a:blip r:embed="rId2"/>
          <a:srcRect/>
          <a:stretch>
            <a:fillRect/>
          </a:stretch>
        </p:blipFill>
        <p:spPr>
          <a:xfrm>
            <a:off x="0" y="0"/>
            <a:ext cx="2256367" cy="2803499"/>
          </a:xfrm>
          <a:prstGeom prst="rect">
            <a:avLst/>
          </a:prstGeom>
        </p:spPr>
      </p:pic>
      <p:sp>
        <p:nvSpPr>
          <p:cNvPr id="5" name="Rectangle 11">
            <a:extLst>
              <a:ext uri="{FF2B5EF4-FFF2-40B4-BE49-F238E27FC236}">
                <a16:creationId xmlns:a16="http://schemas.microsoft.com/office/drawing/2014/main" id="{31BA257F-3BBC-F09F-F4F0-D9FCFBF80A39}"/>
              </a:ext>
            </a:extLst>
          </p:cNvPr>
          <p:cNvSpPr/>
          <p:nvPr/>
        </p:nvSpPr>
        <p:spPr>
          <a:xfrm>
            <a:off x="3531841" y="1610413"/>
            <a:ext cx="5128328" cy="613245"/>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noProof="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Ôn</a:t>
            </a:r>
            <a:r>
              <a:rPr lang="en-US" sz="3200" b="1" noProof="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noProof="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3200" b="1" noProof="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noProof="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200" b="1" noProof="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noProof="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hát</a:t>
            </a:r>
            <a:r>
              <a:rPr lang="en-US" sz="3200" b="1" noProof="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noProof="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Nếu</a:t>
            </a:r>
            <a:r>
              <a:rPr lang="en-US" sz="3200" b="1" noProof="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noProof="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b="1" noProof="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noProof="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b="1" noProof="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4">
            <a:extLst>
              <a:ext uri="{FF2B5EF4-FFF2-40B4-BE49-F238E27FC236}">
                <a16:creationId xmlns:a16="http://schemas.microsoft.com/office/drawing/2014/main" id="{6C08FBC8-B0E4-A91B-F739-E1C55DAAF2D4}"/>
              </a:ext>
            </a:extLst>
          </p:cNvPr>
          <p:cNvPicPr>
            <a:picLocks noChangeAspect="1"/>
          </p:cNvPicPr>
          <p:nvPr/>
        </p:nvPicPr>
        <p:blipFill>
          <a:blip r:embed="rId3"/>
          <a:srcRect/>
          <a:stretch>
            <a:fillRect/>
          </a:stretch>
        </p:blipFill>
        <p:spPr>
          <a:xfrm>
            <a:off x="2854678" y="4940964"/>
            <a:ext cx="6035406" cy="1652672"/>
          </a:xfrm>
          <a:prstGeom prst="rect">
            <a:avLst/>
          </a:prstGeom>
        </p:spPr>
      </p:pic>
      <p:pic>
        <p:nvPicPr>
          <p:cNvPr id="7" name="Picture 5">
            <a:extLst>
              <a:ext uri="{FF2B5EF4-FFF2-40B4-BE49-F238E27FC236}">
                <a16:creationId xmlns:a16="http://schemas.microsoft.com/office/drawing/2014/main" id="{5EDE8F6F-4FBC-0062-D380-1FAB179FF0F5}"/>
              </a:ext>
            </a:extLst>
          </p:cNvPr>
          <p:cNvPicPr>
            <a:picLocks noChangeAspect="1"/>
          </p:cNvPicPr>
          <p:nvPr/>
        </p:nvPicPr>
        <p:blipFill>
          <a:blip r:embed="rId4"/>
          <a:srcRect/>
          <a:stretch>
            <a:fillRect/>
          </a:stretch>
        </p:blipFill>
        <p:spPr>
          <a:xfrm>
            <a:off x="9920588" y="3886118"/>
            <a:ext cx="2271412" cy="2109693"/>
          </a:xfrm>
          <a:prstGeom prst="rect">
            <a:avLst/>
          </a:prstGeom>
        </p:spPr>
      </p:pic>
      <p:sp>
        <p:nvSpPr>
          <p:cNvPr id="8" name="Freeform 5">
            <a:extLst>
              <a:ext uri="{FF2B5EF4-FFF2-40B4-BE49-F238E27FC236}">
                <a16:creationId xmlns:a16="http://schemas.microsoft.com/office/drawing/2014/main" id="{BB46308E-21F8-18EE-D886-C2B90D912F1C}"/>
              </a:ext>
            </a:extLst>
          </p:cNvPr>
          <p:cNvSpPr/>
          <p:nvPr/>
        </p:nvSpPr>
        <p:spPr>
          <a:xfrm>
            <a:off x="-20878" y="6094557"/>
            <a:ext cx="12212878" cy="847898"/>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2" name="Rectangle 9">
            <a:extLst>
              <a:ext uri="{FF2B5EF4-FFF2-40B4-BE49-F238E27FC236}">
                <a16:creationId xmlns:a16="http://schemas.microsoft.com/office/drawing/2014/main" id="{77710B05-7FDC-8C2A-E5B1-F2BBA52D9F5C}"/>
              </a:ext>
            </a:extLst>
          </p:cNvPr>
          <p:cNvSpPr/>
          <p:nvPr/>
        </p:nvSpPr>
        <p:spPr>
          <a:xfrm>
            <a:off x="1435972" y="2510605"/>
            <a:ext cx="12775883" cy="461665"/>
          </a:xfrm>
          <a:prstGeom prst="rect">
            <a:avLst/>
          </a:prstGeom>
        </p:spPr>
        <p:txBody>
          <a:bodyPr wrap="square">
            <a:spAutoFit/>
          </a:bodyPr>
          <a:lstStyle/>
          <a:p>
            <a:pPr algn="ctr" defTabSz="1371669">
              <a:defRPr/>
            </a:pPr>
            <a:r>
              <a:rPr lang="en-US" sz="2400" b="1" i="1" dirty="0" err="1">
                <a:solidFill>
                  <a:srgbClr val="4472C4">
                    <a:lumMod val="50000"/>
                  </a:srgbClr>
                </a:solidFill>
                <a:latin typeface="Times New Roman" panose="02020603050405020304" pitchFamily="18" charset="0"/>
              </a:rPr>
              <a:t>Nhạc</a:t>
            </a:r>
            <a:r>
              <a:rPr lang="en-US" sz="2400" b="1" i="1" dirty="0">
                <a:solidFill>
                  <a:srgbClr val="4472C4">
                    <a:lumMod val="50000"/>
                  </a:srgbClr>
                </a:solidFill>
                <a:latin typeface="Times New Roman" panose="02020603050405020304" pitchFamily="18" charset="0"/>
              </a:rPr>
              <a:t> </a:t>
            </a:r>
            <a:r>
              <a:rPr lang="en-US" sz="2400" b="1" i="1" dirty="0" err="1">
                <a:solidFill>
                  <a:srgbClr val="4472C4">
                    <a:lumMod val="50000"/>
                  </a:srgbClr>
                </a:solidFill>
                <a:latin typeface="Times New Roman" panose="02020603050405020304" pitchFamily="18" charset="0"/>
              </a:rPr>
              <a:t>và</a:t>
            </a:r>
            <a:r>
              <a:rPr lang="en-US" sz="2400" b="1" i="1" dirty="0">
                <a:solidFill>
                  <a:srgbClr val="4472C4">
                    <a:lumMod val="50000"/>
                  </a:srgbClr>
                </a:solidFill>
                <a:latin typeface="Times New Roman" panose="02020603050405020304" pitchFamily="18" charset="0"/>
              </a:rPr>
              <a:t> </a:t>
            </a:r>
            <a:r>
              <a:rPr lang="en-US" sz="2400" b="1" i="1" dirty="0" err="1">
                <a:solidFill>
                  <a:srgbClr val="4472C4">
                    <a:lumMod val="50000"/>
                  </a:srgbClr>
                </a:solidFill>
                <a:latin typeface="Times New Roman" panose="02020603050405020304" pitchFamily="18" charset="0"/>
              </a:rPr>
              <a:t>lời</a:t>
            </a:r>
            <a:r>
              <a:rPr lang="en-US" sz="2400" b="1" i="1" dirty="0">
                <a:solidFill>
                  <a:srgbClr val="4472C4">
                    <a:lumMod val="50000"/>
                  </a:srgbClr>
                </a:solidFill>
                <a:latin typeface="Times New Roman" panose="02020603050405020304" pitchFamily="18" charset="0"/>
              </a:rPr>
              <a:t>: </a:t>
            </a:r>
            <a:r>
              <a:rPr lang="en-US" sz="2400" b="1" i="1" dirty="0" err="1">
                <a:solidFill>
                  <a:srgbClr val="4472C4">
                    <a:lumMod val="50000"/>
                  </a:srgbClr>
                </a:solidFill>
                <a:latin typeface="Times New Roman" panose="02020603050405020304" pitchFamily="18" charset="0"/>
              </a:rPr>
              <a:t>Trương</a:t>
            </a:r>
            <a:r>
              <a:rPr lang="en-US" sz="2400" b="1" i="1" dirty="0">
                <a:solidFill>
                  <a:srgbClr val="4472C4">
                    <a:lumMod val="50000"/>
                  </a:srgbClr>
                </a:solidFill>
                <a:latin typeface="Times New Roman" panose="02020603050405020304" pitchFamily="18" charset="0"/>
              </a:rPr>
              <a:t> Quang </a:t>
            </a:r>
            <a:r>
              <a:rPr lang="en-US" sz="2400" b="1" i="1" dirty="0" err="1">
                <a:solidFill>
                  <a:srgbClr val="4472C4">
                    <a:lumMod val="50000"/>
                  </a:srgbClr>
                </a:solidFill>
                <a:latin typeface="Times New Roman" panose="02020603050405020304" pitchFamily="18" charset="0"/>
              </a:rPr>
              <a:t>Lục</a:t>
            </a:r>
            <a:endParaRPr lang="en-US" sz="2400" i="1" dirty="0">
              <a:solidFill>
                <a:srgbClr val="4472C4">
                  <a:lumMod val="50000"/>
                </a:srgbClr>
              </a:solidFill>
              <a:latin typeface="Times New Roman" panose="02020603050405020304" pitchFamily="18" charset="0"/>
            </a:endParaRPr>
          </a:p>
        </p:txBody>
      </p:sp>
    </p:spTree>
    <p:extLst>
      <p:ext uri="{BB962C8B-B14F-4D97-AF65-F5344CB8AC3E}">
        <p14:creationId xmlns:p14="http://schemas.microsoft.com/office/powerpoint/2010/main" val="62846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0DD0EBA5-9E03-5807-9DBE-653A17304DA3}"/>
              </a:ext>
            </a:extLst>
          </p:cNvPr>
          <p:cNvPicPr>
            <a:picLocks noChangeAspect="1"/>
          </p:cNvPicPr>
          <p:nvPr/>
        </p:nvPicPr>
        <p:blipFill>
          <a:blip r:embed="rId4"/>
          <a:srcRect/>
          <a:stretch>
            <a:fillRect/>
          </a:stretch>
        </p:blipFill>
        <p:spPr>
          <a:xfrm flipH="1">
            <a:off x="-152400" y="-32289"/>
            <a:ext cx="1891095" cy="1295400"/>
          </a:xfrm>
          <a:prstGeom prst="rect">
            <a:avLst/>
          </a:prstGeom>
        </p:spPr>
      </p:pic>
      <p:pic>
        <p:nvPicPr>
          <p:cNvPr id="16" name="Picture 5">
            <a:extLst>
              <a:ext uri="{FF2B5EF4-FFF2-40B4-BE49-F238E27FC236}">
                <a16:creationId xmlns:a16="http://schemas.microsoft.com/office/drawing/2014/main" id="{28847D75-8CD4-EF44-31FB-89FFE59BBA4F}"/>
              </a:ext>
            </a:extLst>
          </p:cNvPr>
          <p:cNvPicPr>
            <a:picLocks noChangeAspect="1"/>
          </p:cNvPicPr>
          <p:nvPr/>
        </p:nvPicPr>
        <p:blipFill>
          <a:blip r:embed="rId5"/>
          <a:srcRect/>
          <a:stretch>
            <a:fillRect/>
          </a:stretch>
        </p:blipFill>
        <p:spPr>
          <a:xfrm>
            <a:off x="-600789" y="4699001"/>
            <a:ext cx="1903769" cy="2406027"/>
          </a:xfrm>
          <a:prstGeom prst="rect">
            <a:avLst/>
          </a:prstGeom>
        </p:spPr>
      </p:pic>
      <p:sp>
        <p:nvSpPr>
          <p:cNvPr id="18" name="Hình chữ nhật 17">
            <a:extLst>
              <a:ext uri="{FF2B5EF4-FFF2-40B4-BE49-F238E27FC236}">
                <a16:creationId xmlns:a16="http://schemas.microsoft.com/office/drawing/2014/main" id="{217AFA83-49C8-17C0-452F-3F836D91CD92}"/>
              </a:ext>
            </a:extLst>
          </p:cNvPr>
          <p:cNvSpPr/>
          <p:nvPr/>
        </p:nvSpPr>
        <p:spPr>
          <a:xfrm>
            <a:off x="3565244" y="279400"/>
            <a:ext cx="3938071" cy="512897"/>
          </a:xfrm>
          <a:prstGeom prst="rect">
            <a:avLst/>
          </a:prstGeom>
          <a:noFill/>
        </p:spPr>
        <p:txBody>
          <a:bodyPr wrap="square" lIns="60960" tIns="30480" rIns="60960" bIns="30480">
            <a:spAutoFit/>
          </a:bodyPr>
          <a:lstStyle/>
          <a:p>
            <a:pPr algn="ctr"/>
            <a:r>
              <a:rPr lang="vi-VN" sz="2933" b="1" dirty="0">
                <a:ln w="0"/>
                <a:solidFill>
                  <a:srgbClr val="002060"/>
                </a:solidFill>
                <a:effectLst>
                  <a:outerShdw blurRad="38100" dist="19050" dir="2700000" algn="tl" rotWithShape="0">
                    <a:schemeClr val="dk1">
                      <a:alpha val="40000"/>
                    </a:schemeClr>
                  </a:outerShdw>
                </a:effectLst>
                <a:latin typeface="+mj-lt"/>
              </a:rPr>
              <a:t>Nếu em là…</a:t>
            </a:r>
          </a:p>
        </p:txBody>
      </p:sp>
      <p:sp>
        <p:nvSpPr>
          <p:cNvPr id="19" name="Hình chữ nhật 18">
            <a:extLst>
              <a:ext uri="{FF2B5EF4-FFF2-40B4-BE49-F238E27FC236}">
                <a16:creationId xmlns:a16="http://schemas.microsoft.com/office/drawing/2014/main" id="{2E75EA16-1D6B-6589-9BB7-EACC35FBFCDB}"/>
              </a:ext>
            </a:extLst>
          </p:cNvPr>
          <p:cNvSpPr/>
          <p:nvPr/>
        </p:nvSpPr>
        <p:spPr>
          <a:xfrm>
            <a:off x="7619749" y="382308"/>
            <a:ext cx="3938071" cy="307777"/>
          </a:xfrm>
          <a:prstGeom prst="rect">
            <a:avLst/>
          </a:prstGeom>
          <a:noFill/>
        </p:spPr>
        <p:txBody>
          <a:bodyPr wrap="square" lIns="60960" tIns="30480" rIns="60960" bIns="30480">
            <a:spAutoFit/>
          </a:bodyPr>
          <a:lstStyle/>
          <a:p>
            <a:pPr algn="ctr"/>
            <a:r>
              <a:rPr lang="vi-VN" sz="1600" i="1" dirty="0">
                <a:ln w="0"/>
                <a:solidFill>
                  <a:srgbClr val="002060"/>
                </a:solidFill>
                <a:effectLst>
                  <a:outerShdw blurRad="38100" dist="19050" dir="2700000" algn="tl" rotWithShape="0">
                    <a:schemeClr val="dk1">
                      <a:alpha val="40000"/>
                    </a:schemeClr>
                  </a:outerShdw>
                </a:effectLst>
                <a:latin typeface="+mj-lt"/>
              </a:rPr>
              <a:t>Nhạc và lời: Trương Quang Lục</a:t>
            </a:r>
          </a:p>
        </p:txBody>
      </p:sp>
      <p:sp>
        <p:nvSpPr>
          <p:cNvPr id="20" name="Hình chữ nhật 19">
            <a:extLst>
              <a:ext uri="{FF2B5EF4-FFF2-40B4-BE49-F238E27FC236}">
                <a16:creationId xmlns:a16="http://schemas.microsoft.com/office/drawing/2014/main" id="{714BCC1A-1871-BBEA-CA4C-ED22F2A51CDF}"/>
              </a:ext>
            </a:extLst>
          </p:cNvPr>
          <p:cNvSpPr/>
          <p:nvPr/>
        </p:nvSpPr>
        <p:spPr>
          <a:xfrm>
            <a:off x="939194" y="90794"/>
            <a:ext cx="3938071" cy="471989"/>
          </a:xfrm>
          <a:prstGeom prst="rect">
            <a:avLst/>
          </a:prstGeom>
          <a:noFill/>
        </p:spPr>
        <p:txBody>
          <a:bodyPr wrap="square" lIns="60960" tIns="30480" rIns="60960" bIns="30480">
            <a:spAutoFit/>
          </a:bodyPr>
          <a:lstStyle/>
          <a:p>
            <a:pPr algn="ctr"/>
            <a:r>
              <a:rPr lang="vi-VN" sz="2667" b="1" u="sng" dirty="0">
                <a:ln w="0"/>
                <a:solidFill>
                  <a:srgbClr val="FF0000"/>
                </a:solidFill>
                <a:effectLst>
                  <a:outerShdw blurRad="38100" dist="19050" dir="2700000" algn="tl" rotWithShape="0">
                    <a:schemeClr val="dk1">
                      <a:alpha val="40000"/>
                    </a:schemeClr>
                  </a:outerShdw>
                </a:effectLst>
                <a:latin typeface="+mj-lt"/>
              </a:rPr>
              <a:t>Ghép toàn bài</a:t>
            </a:r>
          </a:p>
        </p:txBody>
      </p:sp>
      <p:pic>
        <p:nvPicPr>
          <p:cNvPr id="21" name="NEU EM LA MP">
            <a:hlinkClick r:id="" action="ppaction://media"/>
            <a:extLst>
              <a:ext uri="{FF2B5EF4-FFF2-40B4-BE49-F238E27FC236}">
                <a16:creationId xmlns:a16="http://schemas.microsoft.com/office/drawing/2014/main" id="{0AE50AC2-3A55-E4B3-F16D-6CE191994C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00115" y="217859"/>
            <a:ext cx="624685" cy="624685"/>
          </a:xfrm>
          <a:prstGeom prst="rect">
            <a:avLst/>
          </a:prstGeom>
        </p:spPr>
      </p:pic>
      <p:pic>
        <p:nvPicPr>
          <p:cNvPr id="3" name="Hình ảnh 2">
            <a:extLst>
              <a:ext uri="{FF2B5EF4-FFF2-40B4-BE49-F238E27FC236}">
                <a16:creationId xmlns:a16="http://schemas.microsoft.com/office/drawing/2014/main" id="{E221B2D7-4485-79F1-F463-E25F4C4C619D}"/>
              </a:ext>
            </a:extLst>
          </p:cNvPr>
          <p:cNvPicPr>
            <a:picLocks noChangeAspect="1"/>
          </p:cNvPicPr>
          <p:nvPr/>
        </p:nvPicPr>
        <p:blipFill>
          <a:blip r:embed="rId7"/>
          <a:stretch>
            <a:fillRect/>
          </a:stretch>
        </p:blipFill>
        <p:spPr>
          <a:xfrm>
            <a:off x="508000" y="792361"/>
            <a:ext cx="11735869" cy="5813353"/>
          </a:xfrm>
          <a:prstGeom prst="rect">
            <a:avLst/>
          </a:prstGeom>
        </p:spPr>
      </p:pic>
      <p:pic>
        <p:nvPicPr>
          <p:cNvPr id="4" name="Picture 3">
            <a:extLst>
              <a:ext uri="{FF2B5EF4-FFF2-40B4-BE49-F238E27FC236}">
                <a16:creationId xmlns:a16="http://schemas.microsoft.com/office/drawing/2014/main" id="{A61629BA-8C0A-6724-9A51-4E600CFD4AF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2400" y="6605714"/>
            <a:ext cx="4876800" cy="325319"/>
          </a:xfrm>
          <a:prstGeom prst="rect">
            <a:avLst/>
          </a:prstGeom>
        </p:spPr>
      </p:pic>
      <p:pic>
        <p:nvPicPr>
          <p:cNvPr id="6" name="Picture 3">
            <a:extLst>
              <a:ext uri="{FF2B5EF4-FFF2-40B4-BE49-F238E27FC236}">
                <a16:creationId xmlns:a16="http://schemas.microsoft.com/office/drawing/2014/main" id="{F5480DDA-E55D-0A5E-F932-9BF9CAE8458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521200" y="6605714"/>
            <a:ext cx="4876800" cy="325319"/>
          </a:xfrm>
          <a:prstGeom prst="rect">
            <a:avLst/>
          </a:prstGeom>
        </p:spPr>
      </p:pic>
      <p:pic>
        <p:nvPicPr>
          <p:cNvPr id="7" name="Picture 3">
            <a:extLst>
              <a:ext uri="{FF2B5EF4-FFF2-40B4-BE49-F238E27FC236}">
                <a16:creationId xmlns:a16="http://schemas.microsoft.com/office/drawing/2014/main" id="{B381ABB3-98B8-2B18-4329-AA84F9D387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194800" y="6605714"/>
            <a:ext cx="3352800" cy="325319"/>
          </a:xfrm>
          <a:prstGeom prst="rect">
            <a:avLst/>
          </a:prstGeom>
        </p:spPr>
      </p:pic>
      <p:pic>
        <p:nvPicPr>
          <p:cNvPr id="9" name="Picture 5">
            <a:extLst>
              <a:ext uri="{FF2B5EF4-FFF2-40B4-BE49-F238E27FC236}">
                <a16:creationId xmlns:a16="http://schemas.microsoft.com/office/drawing/2014/main" id="{8345DFE6-2FFD-2B47-A5B7-50AC4828FF73}"/>
              </a:ext>
            </a:extLst>
          </p:cNvPr>
          <p:cNvPicPr>
            <a:picLocks noChangeAspect="1"/>
          </p:cNvPicPr>
          <p:nvPr/>
        </p:nvPicPr>
        <p:blipFill>
          <a:blip r:embed="rId5"/>
          <a:srcRect/>
          <a:stretch>
            <a:fillRect/>
          </a:stretch>
        </p:blipFill>
        <p:spPr>
          <a:xfrm>
            <a:off x="-393047" y="3947306"/>
            <a:ext cx="1696027" cy="2143477"/>
          </a:xfrm>
          <a:prstGeom prst="rect">
            <a:avLst/>
          </a:prstGeom>
        </p:spPr>
      </p:pic>
      <p:pic>
        <p:nvPicPr>
          <p:cNvPr id="13" name="Picture 5">
            <a:extLst>
              <a:ext uri="{FF2B5EF4-FFF2-40B4-BE49-F238E27FC236}">
                <a16:creationId xmlns:a16="http://schemas.microsoft.com/office/drawing/2014/main" id="{DF665933-2AF1-9E68-C27F-3B38662393A1}"/>
              </a:ext>
            </a:extLst>
          </p:cNvPr>
          <p:cNvPicPr>
            <a:picLocks noChangeAspect="1"/>
          </p:cNvPicPr>
          <p:nvPr/>
        </p:nvPicPr>
        <p:blipFill>
          <a:blip r:embed="rId5"/>
          <a:srcRect/>
          <a:stretch>
            <a:fillRect/>
          </a:stretch>
        </p:blipFill>
        <p:spPr>
          <a:xfrm rot="875685">
            <a:off x="-263486" y="4974184"/>
            <a:ext cx="1712723" cy="2164578"/>
          </a:xfrm>
          <a:prstGeom prst="rect">
            <a:avLst/>
          </a:prstGeom>
        </p:spPr>
      </p:pic>
      <p:pic>
        <p:nvPicPr>
          <p:cNvPr id="22" name="Picture 8">
            <a:extLst>
              <a:ext uri="{FF2B5EF4-FFF2-40B4-BE49-F238E27FC236}">
                <a16:creationId xmlns:a16="http://schemas.microsoft.com/office/drawing/2014/main" id="{81711F62-F397-BF04-1B30-D83D913DFAE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flipV="1">
            <a:off x="9906000" y="-127000"/>
            <a:ext cx="2498285" cy="2489200"/>
          </a:xfrm>
          <a:prstGeom prst="rect">
            <a:avLst/>
          </a:prstGeom>
        </p:spPr>
      </p:pic>
    </p:spTree>
    <p:extLst>
      <p:ext uri="{BB962C8B-B14F-4D97-AF65-F5344CB8AC3E}">
        <p14:creationId xmlns:p14="http://schemas.microsoft.com/office/powerpoint/2010/main" val="25502659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176" fill="hold"/>
                                        <p:tgtEl>
                                          <p:spTgt spid="21"/>
                                        </p:tgtEl>
                                      </p:cBhvr>
                                    </p:cmd>
                                  </p:childTnLst>
                                </p:cTn>
                              </p:par>
                            </p:childTnLst>
                          </p:cTn>
                        </p:par>
                      </p:childTnLst>
                    </p:cTn>
                  </p:par>
                </p:childTnLst>
              </p:cTn>
              <p:nextCondLst>
                <p:cond evt="onClick" delay="0">
                  <p:tgtEl>
                    <p:spTgt spid="21"/>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414000" y="3937000"/>
            <a:ext cx="2120551" cy="3124200"/>
          </a:xfrm>
          <a:prstGeom prst="rect">
            <a:avLst/>
          </a:prstGeom>
        </p:spPr>
      </p:pic>
      <p:sp>
        <p:nvSpPr>
          <p:cNvPr id="3" name="Rectangle 14">
            <a:extLst>
              <a:ext uri="{FF2B5EF4-FFF2-40B4-BE49-F238E27FC236}">
                <a16:creationId xmlns:a16="http://schemas.microsoft.com/office/drawing/2014/main" id="{408FE1E0-EFAE-4789-5C90-8C53AA956319}"/>
              </a:ext>
            </a:extLst>
          </p:cNvPr>
          <p:cNvSpPr/>
          <p:nvPr/>
        </p:nvSpPr>
        <p:spPr>
          <a:xfrm>
            <a:off x="1565899" y="584200"/>
            <a:ext cx="8299068" cy="667234"/>
          </a:xfrm>
          <a:prstGeom prst="rect">
            <a:avLst/>
          </a:prstGeom>
        </p:spPr>
        <p:txBody>
          <a:bodyPr wrap="none">
            <a:spAutoFit/>
          </a:bodyPr>
          <a:lstStyle/>
          <a:p>
            <a:pPr algn="ctr" defTabSz="914446">
              <a:tabLst>
                <a:tab pos="4572229" algn="l"/>
              </a:tabLst>
              <a:defRPr/>
            </a:pPr>
            <a:r>
              <a:rPr lang="en-US" altLang="en-US" sz="3736" b="1" dirty="0">
                <a:solidFill>
                  <a:srgbClr val="1810C0"/>
                </a:solidFill>
                <a:latin typeface="Times New Roman" panose="02020603050405020304" pitchFamily="18" charset="0"/>
              </a:rPr>
              <a:t>HÁT KẾT HỢP VỖ TAY THEO NHỊP</a:t>
            </a:r>
          </a:p>
        </p:txBody>
      </p:sp>
      <p:pic>
        <p:nvPicPr>
          <p:cNvPr id="4" name="Picture 3">
            <a:extLst>
              <a:ext uri="{FF2B5EF4-FFF2-40B4-BE49-F238E27FC236}">
                <a16:creationId xmlns:a16="http://schemas.microsoft.com/office/drawing/2014/main" id="{F8033BA1-6065-438C-7C23-840730314D9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2400" y="6605714"/>
            <a:ext cx="4876800" cy="325319"/>
          </a:xfrm>
          <a:prstGeom prst="rect">
            <a:avLst/>
          </a:prstGeom>
        </p:spPr>
      </p:pic>
      <p:pic>
        <p:nvPicPr>
          <p:cNvPr id="6" name="Picture 3">
            <a:extLst>
              <a:ext uri="{FF2B5EF4-FFF2-40B4-BE49-F238E27FC236}">
                <a16:creationId xmlns:a16="http://schemas.microsoft.com/office/drawing/2014/main" id="{BC692A1A-FB9A-D9A8-4B3F-F28883EAF44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521200" y="6605714"/>
            <a:ext cx="4876800" cy="325319"/>
          </a:xfrm>
          <a:prstGeom prst="rect">
            <a:avLst/>
          </a:prstGeom>
        </p:spPr>
      </p:pic>
      <p:pic>
        <p:nvPicPr>
          <p:cNvPr id="7" name="Picture 3">
            <a:extLst>
              <a:ext uri="{FF2B5EF4-FFF2-40B4-BE49-F238E27FC236}">
                <a16:creationId xmlns:a16="http://schemas.microsoft.com/office/drawing/2014/main" id="{168FD5ED-5059-624B-AA33-C592476EC8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194800" y="6605714"/>
            <a:ext cx="3352800" cy="325319"/>
          </a:xfrm>
          <a:prstGeom prst="rect">
            <a:avLst/>
          </a:prstGeom>
        </p:spPr>
      </p:pic>
      <p:pic>
        <p:nvPicPr>
          <p:cNvPr id="10" name="Picture 3">
            <a:extLst>
              <a:ext uri="{FF2B5EF4-FFF2-40B4-BE49-F238E27FC236}">
                <a16:creationId xmlns:a16="http://schemas.microsoft.com/office/drawing/2014/main" id="{1B7C9BD8-1189-85A1-71A6-70251B90F0EB}"/>
              </a:ext>
            </a:extLst>
          </p:cNvPr>
          <p:cNvPicPr>
            <a:picLocks noChangeAspect="1"/>
          </p:cNvPicPr>
          <p:nvPr/>
        </p:nvPicPr>
        <p:blipFill>
          <a:blip r:embed="rId6"/>
          <a:srcRect/>
          <a:stretch>
            <a:fillRect/>
          </a:stretch>
        </p:blipFill>
        <p:spPr>
          <a:xfrm flipH="1">
            <a:off x="-152400" y="-32289"/>
            <a:ext cx="1891095" cy="1295400"/>
          </a:xfrm>
          <a:prstGeom prst="rect">
            <a:avLst/>
          </a:prstGeom>
        </p:spPr>
      </p:pic>
      <p:pic>
        <p:nvPicPr>
          <p:cNvPr id="12" name="Hình ảnh 11">
            <a:extLst>
              <a:ext uri="{FF2B5EF4-FFF2-40B4-BE49-F238E27FC236}">
                <a16:creationId xmlns:a16="http://schemas.microsoft.com/office/drawing/2014/main" id="{7C47BD4D-5798-2E4E-7E31-9605BA4DB153}"/>
              </a:ext>
            </a:extLst>
          </p:cNvPr>
          <p:cNvPicPr>
            <a:picLocks noChangeAspect="1"/>
          </p:cNvPicPr>
          <p:nvPr/>
        </p:nvPicPr>
        <p:blipFill>
          <a:blip r:embed="rId7"/>
          <a:stretch>
            <a:fillRect/>
          </a:stretch>
        </p:blipFill>
        <p:spPr>
          <a:xfrm>
            <a:off x="0" y="1992269"/>
            <a:ext cx="11125200" cy="3124199"/>
          </a:xfrm>
          <a:prstGeom prst="rect">
            <a:avLst/>
          </a:prstGeom>
        </p:spPr>
      </p:pic>
      <p:sp>
        <p:nvSpPr>
          <p:cNvPr id="13" name="Hộp Văn bản 12">
            <a:extLst>
              <a:ext uri="{FF2B5EF4-FFF2-40B4-BE49-F238E27FC236}">
                <a16:creationId xmlns:a16="http://schemas.microsoft.com/office/drawing/2014/main" id="{97261BF5-B31B-A759-D283-E577C9C59F45}"/>
              </a:ext>
            </a:extLst>
          </p:cNvPr>
          <p:cNvSpPr txBox="1"/>
          <p:nvPr/>
        </p:nvSpPr>
        <p:spPr>
          <a:xfrm>
            <a:off x="1738696" y="2956196"/>
            <a:ext cx="9691305" cy="748795"/>
          </a:xfrm>
          <a:prstGeom prst="rect">
            <a:avLst/>
          </a:prstGeom>
          <a:noFill/>
        </p:spPr>
        <p:txBody>
          <a:bodyPr wrap="square">
            <a:spAutoFit/>
          </a:bodyPr>
          <a:lstStyle/>
          <a:p>
            <a:r>
              <a:rPr lang="vi-VN" sz="2133" dirty="0">
                <a:latin typeface="+mj-lt"/>
              </a:rPr>
              <a:t>Nếu           em        là      họa          sĩ.              Em     sẽ      vẽ     bức   </a:t>
            </a:r>
            <a:br>
              <a:rPr lang="vi-VN" sz="2133" dirty="0">
                <a:latin typeface="+mj-lt"/>
              </a:rPr>
            </a:br>
            <a:endParaRPr lang="vi-VN" sz="2133" dirty="0">
              <a:latin typeface="+mj-lt"/>
            </a:endParaRPr>
          </a:p>
        </p:txBody>
      </p:sp>
      <p:sp>
        <p:nvSpPr>
          <p:cNvPr id="14" name="Hộp Văn bản 13">
            <a:extLst>
              <a:ext uri="{FF2B5EF4-FFF2-40B4-BE49-F238E27FC236}">
                <a16:creationId xmlns:a16="http://schemas.microsoft.com/office/drawing/2014/main" id="{9CCD07FD-D7BF-ABF9-BAB1-79146D6C3C19}"/>
              </a:ext>
            </a:extLst>
          </p:cNvPr>
          <p:cNvSpPr txBox="1"/>
          <p:nvPr/>
        </p:nvSpPr>
        <p:spPr>
          <a:xfrm>
            <a:off x="660400" y="4780955"/>
            <a:ext cx="8926825" cy="748795"/>
          </a:xfrm>
          <a:prstGeom prst="rect">
            <a:avLst/>
          </a:prstGeom>
          <a:noFill/>
        </p:spPr>
        <p:txBody>
          <a:bodyPr wrap="square">
            <a:spAutoFit/>
          </a:bodyPr>
          <a:lstStyle/>
          <a:p>
            <a:r>
              <a:rPr lang="vi-VN" sz="2133" dirty="0">
                <a:latin typeface="+mj-lt"/>
              </a:rPr>
              <a:t>Tranh. Mang  dáng hình thầy  cô.       Trên    bục giảng trường lớp.</a:t>
            </a:r>
            <a:br>
              <a:rPr lang="vi-VN" sz="2133" dirty="0">
                <a:latin typeface="+mj-lt"/>
              </a:rPr>
            </a:br>
            <a:endParaRPr lang="vi-VN" sz="2133" dirty="0">
              <a:latin typeface="+mj-lt"/>
            </a:endParaRPr>
          </a:p>
        </p:txBody>
      </p:sp>
      <p:pic>
        <p:nvPicPr>
          <p:cNvPr id="15" name="Picture 37" descr="Ảnh có chứa văn bản&#10;&#10;Mô tả được tạo tự động">
            <a:extLst>
              <a:ext uri="{FF2B5EF4-FFF2-40B4-BE49-F238E27FC236}">
                <a16:creationId xmlns:a16="http://schemas.microsoft.com/office/drawing/2014/main" id="{D3936674-C239-54E2-0C48-57CCC55EED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834939" y="3315268"/>
            <a:ext cx="696379" cy="657225"/>
          </a:xfrm>
          <a:prstGeom prst="rect">
            <a:avLst/>
          </a:prstGeom>
        </p:spPr>
      </p:pic>
      <p:pic>
        <p:nvPicPr>
          <p:cNvPr id="16" name="Picture 37" descr="Ảnh có chứa văn bản&#10;&#10;Mô tả được tạo tự động">
            <a:extLst>
              <a:ext uri="{FF2B5EF4-FFF2-40B4-BE49-F238E27FC236}">
                <a16:creationId xmlns:a16="http://schemas.microsoft.com/office/drawing/2014/main" id="{73808F9F-DD8B-073D-ABB3-2124C25EC9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384680" y="3258156"/>
            <a:ext cx="696379" cy="657225"/>
          </a:xfrm>
          <a:prstGeom prst="rect">
            <a:avLst/>
          </a:prstGeom>
        </p:spPr>
      </p:pic>
      <p:pic>
        <p:nvPicPr>
          <p:cNvPr id="17" name="Picture 37" descr="Ảnh có chứa văn bản&#10;&#10;Mô tả được tạo tự động">
            <a:extLst>
              <a:ext uri="{FF2B5EF4-FFF2-40B4-BE49-F238E27FC236}">
                <a16:creationId xmlns:a16="http://schemas.microsoft.com/office/drawing/2014/main" id="{13A7A59B-1B13-2AD2-A7E2-EB15249B1E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800849" y="3357130"/>
            <a:ext cx="696379" cy="657225"/>
          </a:xfrm>
          <a:prstGeom prst="rect">
            <a:avLst/>
          </a:prstGeom>
        </p:spPr>
      </p:pic>
      <p:pic>
        <p:nvPicPr>
          <p:cNvPr id="18" name="Picture 37" descr="Ảnh có chứa văn bản&#10;&#10;Mô tả được tạo tự động">
            <a:extLst>
              <a:ext uri="{FF2B5EF4-FFF2-40B4-BE49-F238E27FC236}">
                <a16:creationId xmlns:a16="http://schemas.microsoft.com/office/drawing/2014/main" id="{EA375863-00B6-B288-13B5-7F856B4F92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9359" y="5264875"/>
            <a:ext cx="696379" cy="657225"/>
          </a:xfrm>
          <a:prstGeom prst="rect">
            <a:avLst/>
          </a:prstGeom>
        </p:spPr>
      </p:pic>
      <p:pic>
        <p:nvPicPr>
          <p:cNvPr id="19" name="Picture 37" descr="Ảnh có chứa văn bản&#10;&#10;Mô tả được tạo tự động">
            <a:extLst>
              <a:ext uri="{FF2B5EF4-FFF2-40B4-BE49-F238E27FC236}">
                <a16:creationId xmlns:a16="http://schemas.microsoft.com/office/drawing/2014/main" id="{721126C9-2896-298D-51B0-B685EA8F20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86001" y="5278070"/>
            <a:ext cx="696379" cy="657225"/>
          </a:xfrm>
          <a:prstGeom prst="rect">
            <a:avLst/>
          </a:prstGeom>
        </p:spPr>
      </p:pic>
      <p:pic>
        <p:nvPicPr>
          <p:cNvPr id="20" name="Picture 37" descr="Ảnh có chứa văn bản&#10;&#10;Mô tả được tạo tự động">
            <a:extLst>
              <a:ext uri="{FF2B5EF4-FFF2-40B4-BE49-F238E27FC236}">
                <a16:creationId xmlns:a16="http://schemas.microsoft.com/office/drawing/2014/main" id="{D9D60F4D-A705-EBFB-46D4-CA80751DA9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853390" y="5188400"/>
            <a:ext cx="696379" cy="657225"/>
          </a:xfrm>
          <a:prstGeom prst="rect">
            <a:avLst/>
          </a:prstGeom>
        </p:spPr>
      </p:pic>
      <p:pic>
        <p:nvPicPr>
          <p:cNvPr id="21" name="Picture 37" descr="Ảnh có chứa văn bản&#10;&#10;Mô tả được tạo tự động">
            <a:extLst>
              <a:ext uri="{FF2B5EF4-FFF2-40B4-BE49-F238E27FC236}">
                <a16:creationId xmlns:a16="http://schemas.microsoft.com/office/drawing/2014/main" id="{EA593F79-7E89-7127-7F70-F33A4AAA8E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479599" y="5230939"/>
            <a:ext cx="696379" cy="657225"/>
          </a:xfrm>
          <a:prstGeom prst="rect">
            <a:avLst/>
          </a:prstGeom>
        </p:spPr>
      </p:pic>
      <p:pic>
        <p:nvPicPr>
          <p:cNvPr id="22" name="Picture 37" descr="Ảnh có chứa văn bản&#10;&#10;Mô tả được tạo tự động">
            <a:extLst>
              <a:ext uri="{FF2B5EF4-FFF2-40B4-BE49-F238E27FC236}">
                <a16:creationId xmlns:a16="http://schemas.microsoft.com/office/drawing/2014/main" id="{94BAE901-B3F1-60F3-0523-CA6FE68713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331720" y="5239832"/>
            <a:ext cx="696379" cy="657225"/>
          </a:xfrm>
          <a:prstGeom prst="rect">
            <a:avLst/>
          </a:prstGeom>
        </p:spPr>
      </p:pic>
      <p:pic>
        <p:nvPicPr>
          <p:cNvPr id="23" name="Picture 4">
            <a:extLst>
              <a:ext uri="{FF2B5EF4-FFF2-40B4-BE49-F238E27FC236}">
                <a16:creationId xmlns:a16="http://schemas.microsoft.com/office/drawing/2014/main" id="{71E4D2FD-0749-56A2-5285-9E149C1262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911671" y="4919509"/>
            <a:ext cx="1532287" cy="1852232"/>
          </a:xfrm>
          <a:prstGeom prst="rect">
            <a:avLst/>
          </a:prstGeom>
        </p:spPr>
      </p:pic>
    </p:spTree>
    <p:extLst>
      <p:ext uri="{BB962C8B-B14F-4D97-AF65-F5344CB8AC3E}">
        <p14:creationId xmlns:p14="http://schemas.microsoft.com/office/powerpoint/2010/main" val="24198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0DD0EBA5-9E03-5807-9DBE-653A17304DA3}"/>
              </a:ext>
            </a:extLst>
          </p:cNvPr>
          <p:cNvPicPr>
            <a:picLocks noChangeAspect="1"/>
          </p:cNvPicPr>
          <p:nvPr/>
        </p:nvPicPr>
        <p:blipFill>
          <a:blip r:embed="rId4"/>
          <a:srcRect/>
          <a:stretch>
            <a:fillRect/>
          </a:stretch>
        </p:blipFill>
        <p:spPr>
          <a:xfrm flipH="1">
            <a:off x="-152400" y="-32289"/>
            <a:ext cx="1891095" cy="1295400"/>
          </a:xfrm>
          <a:prstGeom prst="rect">
            <a:avLst/>
          </a:prstGeom>
        </p:spPr>
      </p:pic>
      <p:pic>
        <p:nvPicPr>
          <p:cNvPr id="16" name="Picture 5">
            <a:extLst>
              <a:ext uri="{FF2B5EF4-FFF2-40B4-BE49-F238E27FC236}">
                <a16:creationId xmlns:a16="http://schemas.microsoft.com/office/drawing/2014/main" id="{28847D75-8CD4-EF44-31FB-89FFE59BBA4F}"/>
              </a:ext>
            </a:extLst>
          </p:cNvPr>
          <p:cNvPicPr>
            <a:picLocks noChangeAspect="1"/>
          </p:cNvPicPr>
          <p:nvPr/>
        </p:nvPicPr>
        <p:blipFill>
          <a:blip r:embed="rId5"/>
          <a:srcRect/>
          <a:stretch>
            <a:fillRect/>
          </a:stretch>
        </p:blipFill>
        <p:spPr>
          <a:xfrm>
            <a:off x="-600789" y="4699001"/>
            <a:ext cx="1903769" cy="2406027"/>
          </a:xfrm>
          <a:prstGeom prst="rect">
            <a:avLst/>
          </a:prstGeom>
        </p:spPr>
      </p:pic>
      <p:sp>
        <p:nvSpPr>
          <p:cNvPr id="18" name="Hình chữ nhật 17">
            <a:extLst>
              <a:ext uri="{FF2B5EF4-FFF2-40B4-BE49-F238E27FC236}">
                <a16:creationId xmlns:a16="http://schemas.microsoft.com/office/drawing/2014/main" id="{217AFA83-49C8-17C0-452F-3F836D91CD92}"/>
              </a:ext>
            </a:extLst>
          </p:cNvPr>
          <p:cNvSpPr/>
          <p:nvPr/>
        </p:nvSpPr>
        <p:spPr>
          <a:xfrm>
            <a:off x="3565244" y="279400"/>
            <a:ext cx="3938071" cy="512897"/>
          </a:xfrm>
          <a:prstGeom prst="rect">
            <a:avLst/>
          </a:prstGeom>
          <a:noFill/>
        </p:spPr>
        <p:txBody>
          <a:bodyPr wrap="square" lIns="60960" tIns="30480" rIns="60960" bIns="30480">
            <a:spAutoFit/>
          </a:bodyPr>
          <a:lstStyle/>
          <a:p>
            <a:pPr algn="ctr" defTabSz="609630"/>
            <a:r>
              <a:rPr lang="vi-VN" sz="2933"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rPr>
              <a:t>Nếu em là…</a:t>
            </a:r>
          </a:p>
        </p:txBody>
      </p:sp>
      <p:sp>
        <p:nvSpPr>
          <p:cNvPr id="19" name="Hình chữ nhật 18">
            <a:extLst>
              <a:ext uri="{FF2B5EF4-FFF2-40B4-BE49-F238E27FC236}">
                <a16:creationId xmlns:a16="http://schemas.microsoft.com/office/drawing/2014/main" id="{2E75EA16-1D6B-6589-9BB7-EACC35FBFCDB}"/>
              </a:ext>
            </a:extLst>
          </p:cNvPr>
          <p:cNvSpPr/>
          <p:nvPr/>
        </p:nvSpPr>
        <p:spPr>
          <a:xfrm>
            <a:off x="7619749" y="382308"/>
            <a:ext cx="3938071" cy="307777"/>
          </a:xfrm>
          <a:prstGeom prst="rect">
            <a:avLst/>
          </a:prstGeom>
          <a:noFill/>
        </p:spPr>
        <p:txBody>
          <a:bodyPr wrap="square" lIns="60960" tIns="30480" rIns="60960" bIns="30480">
            <a:spAutoFit/>
          </a:bodyPr>
          <a:lstStyle/>
          <a:p>
            <a:pPr algn="ctr" defTabSz="609630"/>
            <a:r>
              <a:rPr lang="vi-VN" sz="1600" i="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rPr>
              <a:t>Nhạc và lời: Trương Quang Lục</a:t>
            </a:r>
          </a:p>
        </p:txBody>
      </p:sp>
      <p:pic>
        <p:nvPicPr>
          <p:cNvPr id="21" name="NEU EM LA MP">
            <a:hlinkClick r:id="" action="ppaction://media"/>
            <a:extLst>
              <a:ext uri="{FF2B5EF4-FFF2-40B4-BE49-F238E27FC236}">
                <a16:creationId xmlns:a16="http://schemas.microsoft.com/office/drawing/2014/main" id="{0AE50AC2-3A55-E4B3-F16D-6CE191994C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00115" y="217859"/>
            <a:ext cx="624685" cy="624685"/>
          </a:xfrm>
          <a:prstGeom prst="rect">
            <a:avLst/>
          </a:prstGeom>
        </p:spPr>
      </p:pic>
      <p:pic>
        <p:nvPicPr>
          <p:cNvPr id="3" name="Hình ảnh 2">
            <a:extLst>
              <a:ext uri="{FF2B5EF4-FFF2-40B4-BE49-F238E27FC236}">
                <a16:creationId xmlns:a16="http://schemas.microsoft.com/office/drawing/2014/main" id="{E221B2D7-4485-79F1-F463-E25F4C4C619D}"/>
              </a:ext>
            </a:extLst>
          </p:cNvPr>
          <p:cNvPicPr>
            <a:picLocks noChangeAspect="1"/>
          </p:cNvPicPr>
          <p:nvPr/>
        </p:nvPicPr>
        <p:blipFill>
          <a:blip r:embed="rId7"/>
          <a:stretch>
            <a:fillRect/>
          </a:stretch>
        </p:blipFill>
        <p:spPr>
          <a:xfrm>
            <a:off x="811077" y="792361"/>
            <a:ext cx="11432793" cy="5886579"/>
          </a:xfrm>
          <a:prstGeom prst="rect">
            <a:avLst/>
          </a:prstGeom>
        </p:spPr>
      </p:pic>
      <p:pic>
        <p:nvPicPr>
          <p:cNvPr id="4" name="Picture 3">
            <a:extLst>
              <a:ext uri="{FF2B5EF4-FFF2-40B4-BE49-F238E27FC236}">
                <a16:creationId xmlns:a16="http://schemas.microsoft.com/office/drawing/2014/main" id="{A61629BA-8C0A-6724-9A51-4E600CFD4AF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2400" y="6605714"/>
            <a:ext cx="4876800" cy="325319"/>
          </a:xfrm>
          <a:prstGeom prst="rect">
            <a:avLst/>
          </a:prstGeom>
        </p:spPr>
      </p:pic>
      <p:pic>
        <p:nvPicPr>
          <p:cNvPr id="6" name="Picture 3">
            <a:extLst>
              <a:ext uri="{FF2B5EF4-FFF2-40B4-BE49-F238E27FC236}">
                <a16:creationId xmlns:a16="http://schemas.microsoft.com/office/drawing/2014/main" id="{F5480DDA-E55D-0A5E-F932-9BF9CAE8458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521200" y="6605714"/>
            <a:ext cx="4876800" cy="325319"/>
          </a:xfrm>
          <a:prstGeom prst="rect">
            <a:avLst/>
          </a:prstGeom>
        </p:spPr>
      </p:pic>
      <p:pic>
        <p:nvPicPr>
          <p:cNvPr id="7" name="Picture 3">
            <a:extLst>
              <a:ext uri="{FF2B5EF4-FFF2-40B4-BE49-F238E27FC236}">
                <a16:creationId xmlns:a16="http://schemas.microsoft.com/office/drawing/2014/main" id="{B381ABB3-98B8-2B18-4329-AA84F9D387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194800" y="6605714"/>
            <a:ext cx="3352800" cy="325319"/>
          </a:xfrm>
          <a:prstGeom prst="rect">
            <a:avLst/>
          </a:prstGeom>
        </p:spPr>
      </p:pic>
      <p:pic>
        <p:nvPicPr>
          <p:cNvPr id="9" name="Picture 5">
            <a:extLst>
              <a:ext uri="{FF2B5EF4-FFF2-40B4-BE49-F238E27FC236}">
                <a16:creationId xmlns:a16="http://schemas.microsoft.com/office/drawing/2014/main" id="{8345DFE6-2FFD-2B47-A5B7-50AC4828FF73}"/>
              </a:ext>
            </a:extLst>
          </p:cNvPr>
          <p:cNvPicPr>
            <a:picLocks noChangeAspect="1"/>
          </p:cNvPicPr>
          <p:nvPr/>
        </p:nvPicPr>
        <p:blipFill>
          <a:blip r:embed="rId5"/>
          <a:srcRect/>
          <a:stretch>
            <a:fillRect/>
          </a:stretch>
        </p:blipFill>
        <p:spPr>
          <a:xfrm>
            <a:off x="-393047" y="3947306"/>
            <a:ext cx="1696027" cy="2143477"/>
          </a:xfrm>
          <a:prstGeom prst="rect">
            <a:avLst/>
          </a:prstGeom>
        </p:spPr>
      </p:pic>
      <p:pic>
        <p:nvPicPr>
          <p:cNvPr id="13" name="Picture 5">
            <a:extLst>
              <a:ext uri="{FF2B5EF4-FFF2-40B4-BE49-F238E27FC236}">
                <a16:creationId xmlns:a16="http://schemas.microsoft.com/office/drawing/2014/main" id="{DF665933-2AF1-9E68-C27F-3B38662393A1}"/>
              </a:ext>
            </a:extLst>
          </p:cNvPr>
          <p:cNvPicPr>
            <a:picLocks noChangeAspect="1"/>
          </p:cNvPicPr>
          <p:nvPr/>
        </p:nvPicPr>
        <p:blipFill>
          <a:blip r:embed="rId5"/>
          <a:srcRect/>
          <a:stretch>
            <a:fillRect/>
          </a:stretch>
        </p:blipFill>
        <p:spPr>
          <a:xfrm rot="875685">
            <a:off x="-263486" y="4974184"/>
            <a:ext cx="1712723" cy="2164578"/>
          </a:xfrm>
          <a:prstGeom prst="rect">
            <a:avLst/>
          </a:prstGeom>
        </p:spPr>
      </p:pic>
      <p:pic>
        <p:nvPicPr>
          <p:cNvPr id="22" name="Picture 8">
            <a:extLst>
              <a:ext uri="{FF2B5EF4-FFF2-40B4-BE49-F238E27FC236}">
                <a16:creationId xmlns:a16="http://schemas.microsoft.com/office/drawing/2014/main" id="{81711F62-F397-BF04-1B30-D83D913DFAE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flipV="1">
            <a:off x="9906000" y="-127000"/>
            <a:ext cx="2498285" cy="2489200"/>
          </a:xfrm>
          <a:prstGeom prst="rect">
            <a:avLst/>
          </a:prstGeom>
        </p:spPr>
      </p:pic>
      <p:sp>
        <p:nvSpPr>
          <p:cNvPr id="2" name="Hình chữ nhật 1">
            <a:extLst>
              <a:ext uri="{FF2B5EF4-FFF2-40B4-BE49-F238E27FC236}">
                <a16:creationId xmlns:a16="http://schemas.microsoft.com/office/drawing/2014/main" id="{DCD1958D-A4F8-64D3-719A-366178CB2950}"/>
              </a:ext>
            </a:extLst>
          </p:cNvPr>
          <p:cNvSpPr/>
          <p:nvPr/>
        </p:nvSpPr>
        <p:spPr>
          <a:xfrm>
            <a:off x="811077" y="-19212"/>
            <a:ext cx="3938071" cy="636200"/>
          </a:xfrm>
          <a:prstGeom prst="rect">
            <a:avLst/>
          </a:prstGeom>
          <a:noFill/>
        </p:spPr>
        <p:txBody>
          <a:bodyPr wrap="square" lIns="60960" tIns="30480" rIns="60960" bIns="30480">
            <a:spAutoFit/>
          </a:bodyPr>
          <a:lstStyle/>
          <a:p>
            <a:pPr algn="ctr" defTabSz="609630"/>
            <a:r>
              <a:rPr lang="vi-VN" sz="1867" b="1"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HÁT</a:t>
            </a:r>
          </a:p>
          <a:p>
            <a:pPr algn="ctr" defTabSz="609630"/>
            <a:r>
              <a:rPr lang="vi-VN" sz="1867" b="1"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KẾT HỢP VỖ ĐỆM</a:t>
            </a:r>
          </a:p>
        </p:txBody>
      </p:sp>
    </p:spTree>
    <p:extLst>
      <p:ext uri="{BB962C8B-B14F-4D97-AF65-F5344CB8AC3E}">
        <p14:creationId xmlns:p14="http://schemas.microsoft.com/office/powerpoint/2010/main" val="34137045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176" fill="hold"/>
                                        <p:tgtEl>
                                          <p:spTgt spid="21"/>
                                        </p:tgtEl>
                                      </p:cBhvr>
                                    </p:cmd>
                                  </p:childTnLst>
                                </p:cTn>
                              </p:par>
                            </p:childTnLst>
                          </p:cTn>
                        </p:par>
                      </p:childTnLst>
                    </p:cTn>
                  </p:par>
                </p:childTnLst>
              </p:cTn>
              <p:nextCondLst>
                <p:cond evt="onClick" delay="0">
                  <p:tgtEl>
                    <p:spTgt spid="21"/>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296</Words>
  <Application>Microsoft Office PowerPoint</Application>
  <PresentationFormat>Widescreen</PresentationFormat>
  <Paragraphs>39</Paragraphs>
  <Slides>18</Slides>
  <Notes>1</Notes>
  <HiddenSlides>0</HiddenSlides>
  <MMClips>7</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18</vt:i4>
      </vt:variant>
    </vt:vector>
  </HeadingPairs>
  <TitlesOfParts>
    <vt:vector size="27" baseType="lpstr">
      <vt:lpstr>Arial</vt:lpstr>
      <vt:lpstr>Calibri</vt:lpstr>
      <vt:lpstr>Calibri Light</vt:lpstr>
      <vt:lpstr>Times New Roman</vt:lpstr>
      <vt:lpstr>Office Theme</vt:lpstr>
      <vt:lpstr>1_Office Theme</vt:lpstr>
      <vt:lpstr>2_Office Theme</vt:lpstr>
      <vt:lpstr>3_Office Theme</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Nam:  Nếu em là họa sĩ em sẽ vẽ bức tranh.  Mang dáng hình thầy cô trên bục giảng trường lớp.  Nữ:   Nếu em là thi sĩ em sẽ viết bài thơ  Lòng biết ơn thầy cô dìu dắt em nên người.  Nam:  Em không quên những lời của thầy cô  Đem cho em biết bao điều mới lạ Nữ:  Ngàn lời ca chúng em tặng thầy cô  Lòng yêu quý của học trò chúng em  Hòa giọng:   Nếu em là nhạc sĩ em sẽ viết khúc ca  Đem tấm lòng đàn em đến thầy cô yêu quý  Nếu em là văn sĩ em sẽ viết bài văn  Về tấm gương thầy cô người sáng không phai mờ  Em không quên những lời của thầy cô đem cho em biết bao điều mới lạ  Ngàn lời ca chúng em tặng thầy cô lòng yêu quý của học trò chúng em  Dù năm tháng vẫn ghi trong lòng 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24</cp:revision>
  <dcterms:created xsi:type="dcterms:W3CDTF">2022-04-04T07:27:39Z</dcterms:created>
  <dcterms:modified xsi:type="dcterms:W3CDTF">2023-11-02T14:23:48Z</dcterms:modified>
</cp:coreProperties>
</file>