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64" r:id="rId3"/>
    <p:sldId id="257" r:id="rId4"/>
    <p:sldId id="265" r:id="rId5"/>
    <p:sldId id="287" r:id="rId6"/>
    <p:sldId id="286" r:id="rId7"/>
    <p:sldId id="285" r:id="rId8"/>
    <p:sldId id="273" r:id="rId9"/>
    <p:sldId id="278" r:id="rId10"/>
    <p:sldId id="270" r:id="rId11"/>
    <p:sldId id="280" r:id="rId12"/>
    <p:sldId id="281" r:id="rId13"/>
    <p:sldId id="28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56CA"/>
    <a:srgbClr val="FF3300"/>
    <a:srgbClr val="26D4B7"/>
    <a:srgbClr val="2EDABD"/>
    <a:srgbClr val="24CAAE"/>
    <a:srgbClr val="F36831"/>
    <a:srgbClr val="4F2270"/>
    <a:srgbClr val="FF0066"/>
    <a:srgbClr val="6C5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481A1-60AA-4917-A833-199C04CC460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2DBA7-C6DB-433F-9961-C6C71CCD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0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EF58-86FC-4F31-8E99-7DE21A7583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28600" y="6388181"/>
            <a:ext cx="13411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61106" y="787717"/>
            <a:ext cx="9892146" cy="7639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2278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Chµo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Mõng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Quý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Th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Çy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C«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Gi¸o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VÒ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Dù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Giê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ristot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6764" y="1169401"/>
            <a:ext cx="5264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.VnAristote" pitchFamily="34" charset="0"/>
              </a:rPr>
              <a:t>M«n</a:t>
            </a:r>
            <a:endParaRPr lang="en-US" sz="5400" b="1" u="sng" dirty="0" smtClean="0">
              <a:solidFill>
                <a:srgbClr val="FF0000"/>
              </a:solidFill>
              <a:effectLst>
                <a:reflection blurRad="6350" stA="50000" endA="300" endPos="50000" dist="29997" dir="5400000" sy="-100000" algn="bl" rotWithShape="0"/>
              </a:effectLst>
              <a:latin typeface=".VnAristote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M</a:t>
            </a:r>
            <a:r>
              <a:rPr lang="en-US" sz="6600" b="1" dirty="0" smtClean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Ĩ</a:t>
            </a:r>
            <a:r>
              <a:rPr lang="en-US" sz="66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6600" b="1" dirty="0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r>
              <a:rPr lang="en-US" sz="6600" b="1" dirty="0" smtClean="0">
                <a:solidFill>
                  <a:srgbClr val="00B0F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H</a:t>
            </a:r>
            <a:r>
              <a:rPr lang="en-US" sz="66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U</a:t>
            </a:r>
            <a:r>
              <a:rPr lang="en-US" sz="6600" b="1" dirty="0" smtClean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Ậ</a:t>
            </a:r>
            <a:r>
              <a:rPr lang="en-US" sz="6600" b="1" dirty="0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endParaRPr lang="en-US" sz="6600" b="1" dirty="0">
              <a:solidFill>
                <a:srgbClr val="0070C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5120" y="6342014"/>
            <a:ext cx="408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GVTH: </a:t>
            </a:r>
            <a:r>
              <a:rPr lang="en-US" sz="2400" b="1" smtClean="0">
                <a:solidFill>
                  <a:srgbClr val="FF0000"/>
                </a:solidFill>
              </a:rPr>
              <a:t>PHẠM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HỒNG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HẠNH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29 -0.00278 L -0.96068 0.00439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62" y="4582069"/>
            <a:ext cx="2275931" cy="2275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4542198"/>
            <a:ext cx="2275931" cy="2275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2" y="4542197"/>
            <a:ext cx="2275931" cy="227593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214255" y="2355273"/>
            <a:ext cx="6545195" cy="238298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66253"/>
            <a:ext cx="7758545" cy="725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7226" y="2458992"/>
            <a:ext cx="4156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9368" y="166253"/>
            <a:ext cx="1496290" cy="19131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562083" y="695564"/>
            <a:ext cx="1556343" cy="1113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34305" y="1231316"/>
            <a:ext cx="515007" cy="8480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12474" y="1655360"/>
            <a:ext cx="376518" cy="3765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28411" y="1655360"/>
            <a:ext cx="376518" cy="3765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835450" y="997526"/>
            <a:ext cx="481220" cy="433703"/>
            <a:chOff x="7835450" y="997526"/>
            <a:chExt cx="481220" cy="433703"/>
          </a:xfrm>
        </p:grpSpPr>
        <p:sp>
          <p:nvSpPr>
            <p:cNvPr id="7" name="Oval 6"/>
            <p:cNvSpPr/>
            <p:nvPr/>
          </p:nvSpPr>
          <p:spPr>
            <a:xfrm>
              <a:off x="7835450" y="997526"/>
              <a:ext cx="481220" cy="433703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7" idx="0"/>
              <a:endCxn id="7" idx="4"/>
            </p:cNvCxnSpPr>
            <p:nvPr/>
          </p:nvCxnSpPr>
          <p:spPr>
            <a:xfrm>
              <a:off x="8076060" y="997526"/>
              <a:ext cx="0" cy="43370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2"/>
              <a:endCxn id="7" idx="6"/>
            </p:cNvCxnSpPr>
            <p:nvPr/>
          </p:nvCxnSpPr>
          <p:spPr>
            <a:xfrm>
              <a:off x="7835450" y="1214378"/>
              <a:ext cx="48122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49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186E-6 1.79191E-6 L -2.49186E-6 0.19167 C -2.49186E-6 0.27792 0.10825 0.3852 0.1963 0.3852 L 0.39404 0.3852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95" y="19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874E-6 2.25434E-6 L -1.57874E-6 0.07167 C -1.57874E-6 0.10381 -0.03504 0.14497 -0.06252 0.14497 L -0.12427 0.14497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3" y="7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476E-6 3.93064E-6 L 0.26234 0.384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7" y="19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742E-6 6.93642E-7 L 0.13534 0.237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60" y="1188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743E-6 6.93642E-7 L 0.16152 0.237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6" y="11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14466 0.1733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14" grpId="0" animBg="1"/>
      <p:bldP spid="14" grpId="1" animBg="1"/>
      <p:bldP spid="2" grpId="0" animBg="1"/>
      <p:bldP spid="2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15548" y="393576"/>
            <a:ext cx="5940083" cy="584775"/>
            <a:chOff x="3493477" y="393576"/>
            <a:chExt cx="5940083" cy="584775"/>
          </a:xfrm>
        </p:grpSpPr>
        <p:sp>
          <p:nvSpPr>
            <p:cNvPr id="15" name="Rounded Rectangle 14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88511" y="393576"/>
              <a:ext cx="344376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Ngôi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nhà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em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49382" y="1179336"/>
            <a:ext cx="5056909" cy="13837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HĐ3.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9382" y="2788917"/>
            <a:ext cx="5056909" cy="35264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k\Desktop\sach VSBDVDCTGD\bai 5 ngoi nha cua e\download (1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599" y="3962408"/>
            <a:ext cx="1513220" cy="24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k\Desktop\sach VSBDVDCTGD\bai 5 ngoi nha cua e\download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81498" y="1141927"/>
            <a:ext cx="4623945" cy="25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k\Desktop\sach VSBDVDCTGD\bai 5 ngoi nha cua e\download (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396" y="3962409"/>
            <a:ext cx="1526080" cy="24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k\Desktop\sach VSBDVDCTGD\bai 5 ngoi nha cua e\download (10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45" y="3906221"/>
            <a:ext cx="1594668" cy="24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-106680" y="3317802"/>
            <a:ext cx="6323124" cy="3261158"/>
          </a:xfrm>
          <a:prstGeom prst="irregularSeal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k\Desktop\hinh nen\3c5a1b4d072423ea1173637af2baa9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68" y="60960"/>
            <a:ext cx="4219892" cy="67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4891" y="452735"/>
            <a:ext cx="69947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Góc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trưng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bày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sản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phẩm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9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13818" y="3459480"/>
            <a:ext cx="1364381" cy="123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0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13817" y="3459480"/>
            <a:ext cx="1364381" cy="123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1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39740" y="3459480"/>
            <a:ext cx="1364381" cy="123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2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439739" y="3467100"/>
            <a:ext cx="1364381" cy="123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3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3816" y="3459480"/>
            <a:ext cx="1364381" cy="123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4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439738" y="3467100"/>
            <a:ext cx="1364381" cy="123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5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39740" y="3459480"/>
            <a:ext cx="1364381" cy="123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6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39740" y="3467100"/>
            <a:ext cx="1364381" cy="123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7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13815" y="3459480"/>
            <a:ext cx="1364381" cy="123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8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29054" y="3459480"/>
            <a:ext cx="1364381" cy="123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9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413814" y="3444240"/>
            <a:ext cx="1364381" cy="1234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10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430" y="504271"/>
            <a:ext cx="4487952" cy="1099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Trò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chơi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2502" y="2242125"/>
            <a:ext cx="8267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Ai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nhanh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hơn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Ai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khéo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hơn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730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k\Desktop\sach VSBDVDCTGD\bai 5 ngoi nha cua e\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45" y="4715587"/>
            <a:ext cx="1620552" cy="15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35527" y="6192992"/>
            <a:ext cx="12704618" cy="116378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18117" y="723274"/>
            <a:ext cx="327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M</a:t>
            </a:r>
            <a:r>
              <a:rPr lang="en-US" sz="4000" b="1" dirty="0" smtClean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Ĩ</a:t>
            </a:r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r>
              <a:rPr lang="en-US" sz="4000" b="1" dirty="0" smtClean="0">
                <a:solidFill>
                  <a:srgbClr val="00B0F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U</a:t>
            </a:r>
            <a:r>
              <a:rPr lang="en-US" sz="4000" b="1" dirty="0" smtClean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Ậ</a:t>
            </a:r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1</a:t>
            </a:r>
            <a:endParaRPr lang="en-US" sz="4000" b="1" dirty="0">
              <a:solidFill>
                <a:srgbClr val="0070C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5608" y="1920240"/>
            <a:ext cx="8717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: NGÔI NHÀ CỦA EM</a:t>
            </a:r>
            <a:endParaRPr lang="en-US" sz="5400" b="1" dirty="0">
              <a:solidFill>
                <a:srgbClr val="4F22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nk\Desktop\sach VSBDVDCTGD\bai 5 ngoi nha cua e\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53" y="4551287"/>
            <a:ext cx="1557114" cy="1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k\Desktop\sach VSBDVDCTGD\bai 5 ngoi nha cua e\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347" y="4660208"/>
            <a:ext cx="1522512" cy="15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k\Desktop\sach VSBDVDCTGD\bai 5 ngoi nha cua e\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58" y="4545332"/>
            <a:ext cx="2952750" cy="16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k\Desktop\sach VSBDVDCTGD\bai 5 ngoi nha cua e\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152" y="4264024"/>
            <a:ext cx="2123402" cy="204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k\Desktop\sach VSBDVDCTGD\bai 5 ngoi nha cua e\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75" y="4476057"/>
            <a:ext cx="2228491" cy="173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k\Desktop\sach VSBDVDCTGD\bai 5 ngoi nha cua e\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74" y="4291733"/>
            <a:ext cx="3672106" cy="20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15548" y="393576"/>
            <a:ext cx="5940083" cy="584775"/>
            <a:chOff x="3493477" y="393576"/>
            <a:chExt cx="5940083" cy="584775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788511" y="393576"/>
              <a:ext cx="344376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Ngôi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nhà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em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4765964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9201" y="2364377"/>
            <a:ext cx="4668982" cy="43499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k\Desktop\sach VSBDVDCTGD\bai 5 ngoi nha cua e\bddc-mi-thuat-1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82" y="1144371"/>
            <a:ext cx="6876617" cy="44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5126181" y="5555673"/>
            <a:ext cx="6608619" cy="1158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k\Desktop\hinh nen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84" y="940074"/>
            <a:ext cx="9980023" cy="50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4872" y="2413915"/>
            <a:ext cx="61652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30843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4449" y="1569720"/>
            <a:ext cx="853440" cy="8534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2177" y="296405"/>
            <a:ext cx="2753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Vở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bài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tâp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: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2149" y="442642"/>
            <a:ext cx="81298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15389" y="2689860"/>
            <a:ext cx="1051560" cy="10515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3237500" y="4023360"/>
            <a:ext cx="1207338" cy="1082040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3274323" y="5394960"/>
            <a:ext cx="1133691" cy="1112520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9593582" y="1569720"/>
            <a:ext cx="1352207" cy="8534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9662857" y="2689860"/>
            <a:ext cx="1213656" cy="1051560"/>
          </a:xfrm>
          <a:prstGeom prst="hexagon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>
            <a:off x="9682945" y="4015740"/>
            <a:ext cx="1173480" cy="1082040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9471660" y="5394960"/>
            <a:ext cx="1596047" cy="70104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74480" y="6294120"/>
            <a:ext cx="2908763" cy="411480"/>
          </a:xfrm>
          <a:prstGeom prst="rect">
            <a:avLst/>
          </a:prstGeom>
          <a:solidFill>
            <a:srgbClr val="26D4B7"/>
          </a:solidFill>
          <a:ln>
            <a:solidFill>
              <a:srgbClr val="24C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nk\Desktop\sach VSBDVDCTGD\bai 5 ngoi nha cua e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86" y="1419182"/>
            <a:ext cx="3482315" cy="45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3" name="Group 1042"/>
          <p:cNvGrpSpPr/>
          <p:nvPr/>
        </p:nvGrpSpPr>
        <p:grpSpPr>
          <a:xfrm>
            <a:off x="3879269" y="2080260"/>
            <a:ext cx="3222571" cy="2484120"/>
            <a:chOff x="3879269" y="2080260"/>
            <a:chExt cx="3222571" cy="248412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879269" y="2080260"/>
              <a:ext cx="2292931" cy="127254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79269" y="2080260"/>
              <a:ext cx="3222571" cy="113538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902818" y="2080260"/>
              <a:ext cx="3199022" cy="248412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3902818" y="2225040"/>
            <a:ext cx="2726582" cy="990600"/>
          </a:xfrm>
          <a:prstGeom prst="line">
            <a:avLst/>
          </a:prstGeom>
          <a:ln w="28575">
            <a:solidFill>
              <a:srgbClr val="6456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/>
          <p:nvPr/>
        </p:nvCxnSpPr>
        <p:spPr>
          <a:xfrm flipV="1">
            <a:off x="3841168" y="2423160"/>
            <a:ext cx="3260672" cy="23164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4" name="Group 1043"/>
          <p:cNvGrpSpPr/>
          <p:nvPr/>
        </p:nvGrpSpPr>
        <p:grpSpPr>
          <a:xfrm>
            <a:off x="6309360" y="2080260"/>
            <a:ext cx="3960327" cy="3665220"/>
            <a:chOff x="6309360" y="2080260"/>
            <a:chExt cx="3960327" cy="3665220"/>
          </a:xfrm>
        </p:grpSpPr>
        <p:cxnSp>
          <p:nvCxnSpPr>
            <p:cNvPr id="1030" name="Straight Connector 1029"/>
            <p:cNvCxnSpPr/>
            <p:nvPr/>
          </p:nvCxnSpPr>
          <p:spPr>
            <a:xfrm flipH="1">
              <a:off x="7513320" y="2080260"/>
              <a:ext cx="2756364" cy="75057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309360" y="2080260"/>
              <a:ext cx="3960324" cy="301752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960881" y="2080260"/>
              <a:ext cx="3308805" cy="19431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330440" y="2080260"/>
              <a:ext cx="2939247" cy="330708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588483" y="2080260"/>
              <a:ext cx="2681200" cy="366522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48" name="chu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7528" y="3406140"/>
            <a:ext cx="609600" cy="609600"/>
          </a:xfrm>
          <a:prstGeom prst="rect">
            <a:avLst/>
          </a:prstGeom>
        </p:spPr>
      </p:pic>
      <p:pic>
        <p:nvPicPr>
          <p:cNvPr id="1047" name="Picture 3" descr="C:\Users\nk\Desktop\hinh nen\unnam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6" y="2916829"/>
            <a:ext cx="177482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02" fill="hold"/>
                                        <p:tgtEl>
                                          <p:spTgt spid="1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15548" y="393576"/>
            <a:ext cx="5940083" cy="584775"/>
            <a:chOff x="3493477" y="393576"/>
            <a:chExt cx="5940083" cy="584775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788511" y="393576"/>
              <a:ext cx="344376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Ngôi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nhà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em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4765964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0836" y="2364377"/>
            <a:ext cx="4668982" cy="43499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k\Desktop\sach VSBDVDCTGD\bai 5 ngoi nha cua e\bddc-mi-thuat-1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82" y="1144371"/>
            <a:ext cx="6876617" cy="44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5126181" y="5555673"/>
            <a:ext cx="6608619" cy="1158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k\Desktop\hinh nen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84" y="940074"/>
            <a:ext cx="9980023" cy="50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4872" y="2665884"/>
            <a:ext cx="61652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15548" y="393576"/>
            <a:ext cx="5940083" cy="584775"/>
            <a:chOff x="3493477" y="393576"/>
            <a:chExt cx="5940083" cy="584775"/>
          </a:xfrm>
        </p:grpSpPr>
        <p:sp>
          <p:nvSpPr>
            <p:cNvPr id="18" name="Rounded Rectangle 17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8511" y="393576"/>
              <a:ext cx="344376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Ngôi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nhà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em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49382" y="1179336"/>
            <a:ext cx="5056909" cy="13837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KT-KN</a:t>
            </a: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9382" y="2788918"/>
            <a:ext cx="5056909" cy="29330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6108" y="1179336"/>
            <a:ext cx="5430982" cy="26445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62253" y="3976255"/>
            <a:ext cx="5444837" cy="26445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C:\Users\nk\Desktop\sach VSBDVDCTGD\bai 5 ngoi nha cua e\downloa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70" y="2783467"/>
            <a:ext cx="1702603" cy="9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nk\Desktop\sach VSBDVDCTGD\bai 5 ngoi nha cua e\download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63" y="4457202"/>
            <a:ext cx="1702603" cy="9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nk\Desktop\sach VSBDVDCTGD\bai 5 ngoi nha cua e\download (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12" y="4457203"/>
            <a:ext cx="1702603" cy="9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nk\Desktop\sach VSBDVDCTGD\bai 5 ngoi nha cua e\download (6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12" y="5551699"/>
            <a:ext cx="1702603" cy="9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nk\Desktop\sach VSBDVDCTGD\bai 5 ngoi nha cua e\download (7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63" y="5551700"/>
            <a:ext cx="1702603" cy="9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nk\Desktop\sach VSBDVDCTGD\bai 5 ngoi nha cua e\downlo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17" y="1702825"/>
            <a:ext cx="1702603" cy="9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nk\Desktop\sach VSBDVDCTGD\bai 5 ngoi nha cua e\download 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70" y="1702825"/>
            <a:ext cx="1702603" cy="9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nk\Desktop\sach VSBDVDCTGD\bai 5 ngoi nha cua e\download (2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17" y="2788917"/>
            <a:ext cx="1702603" cy="9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5" descr="C:\Users\nk\Desktop\sach VSBDVDCTGD\bai 5 ngoi nha cua e\downlo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23" y="1702824"/>
            <a:ext cx="3627295" cy="203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C:\Users\nk\Desktop\sach VSBDVDCTGD\bai 5 ngoi nha cua e\download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23" y="4457202"/>
            <a:ext cx="3617248" cy="203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57&quot;/&gt;&lt;/object&gt;&lt;object type=&quot;3&quot; unique_id=&quot;10100&quot;&gt;&lt;property id=&quot;20148&quot; value=&quot;5&quot;/&gt;&lt;property id=&quot;20300&quot; value=&quot;Slide 2&quot;/&gt;&lt;property id=&quot;20307&quot; value=&quot;256&quot;/&gt;&lt;/object&gt;&lt;object type=&quot;3&quot; unique_id=&quot;10113&quot;&gt;&lt;property id=&quot;20148&quot; value=&quot;5&quot;/&gt;&lt;property id=&quot;20300&quot; value=&quot;Slide 3&quot;/&gt;&lt;property id=&quot;20307&quot; value=&quot;258&quot;/&gt;&lt;/object&gt;&lt;object type=&quot;3&quot; unique_id=&quot;10154&quot;&gt;&lt;property id=&quot;20148&quot; value=&quot;5&quot;/&gt;&lt;property id=&quot;20300&quot; value=&quot;Slide 4&quot;/&gt;&lt;property id=&quot;20307&quot; value=&quot;259&quot;/&gt;&lt;/object&gt;&lt;object type=&quot;3&quot; unique_id=&quot;10185&quot;&gt;&lt;property id=&quot;20148&quot; value=&quot;5&quot;/&gt;&lt;property id=&quot;20300&quot; value=&quot;Slide 5&quot;/&gt;&lt;property id=&quot;20307&quot; value=&quot;260&quot;/&gt;&lt;/object&gt;&lt;object type=&quot;3&quot; unique_id=&quot;10186&quot;&gt;&lt;property id=&quot;20148&quot; value=&quot;5&quot;/&gt;&lt;property id=&quot;20300&quot; value=&quot;Slide 6&quot;/&gt;&lt;property id=&quot;20307&quot; value=&quot;261&quot;/&gt;&lt;/object&gt;&lt;object type=&quot;3&quot; unique_id=&quot;10187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474</Words>
  <Application>Microsoft Office PowerPoint</Application>
  <PresentationFormat>Widescreen</PresentationFormat>
  <Paragraphs>76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.VnAristote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PC</cp:lastModifiedBy>
  <cp:revision>159</cp:revision>
  <dcterms:created xsi:type="dcterms:W3CDTF">2017-09-30T08:09:50Z</dcterms:created>
  <dcterms:modified xsi:type="dcterms:W3CDTF">2023-11-03T06:14:07Z</dcterms:modified>
</cp:coreProperties>
</file>