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media/image8.jpg" ContentType="image/png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82" r:id="rId3"/>
    <p:sldId id="267" r:id="rId4"/>
    <p:sldId id="262" r:id="rId5"/>
    <p:sldId id="268" r:id="rId6"/>
    <p:sldId id="279" r:id="rId7"/>
    <p:sldId id="280" r:id="rId8"/>
    <p:sldId id="283" r:id="rId9"/>
    <p:sldId id="269" r:id="rId10"/>
    <p:sldId id="271" r:id="rId11"/>
    <p:sldId id="272" r:id="rId12"/>
    <p:sldId id="286" r:id="rId13"/>
    <p:sldId id="275" r:id="rId14"/>
    <p:sldId id="277" r:id="rId15"/>
    <p:sldId id="278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6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3T14:46:57.216" idx="3">
    <p:pos x="10" y="10"/>
    <p:text>các em thân mến! vừa rồi chúng ta đã được gặp lại 5 bạn nhỏ rất dễ thương trong chương trình âm nhạc lớp 1, vậy các em có nhớ teen ủa các bạn ấy là gì không nhỉ. à đúng rồi. đó chính là các bạn Đô, rê, mi , pha, sol. và trong tiets học mới gày hôm này 5 bạn nhỏ này sẽ giới thiệu cho chúng ta một người bạn mới - bạn ấy tên là nốt La đó. Các e hãy quan sát lên màn hình, mỗi</p:text>
    <p:extLst>
      <p:ext uri="{C676402C-5697-4E1C-873F-D02D1690AC5C}">
        <p15:threadingInfo xmlns:p15="http://schemas.microsoft.com/office/powerpoint/2012/main" timeZoneBias="-420"/>
      </p:ext>
    </p:extLst>
  </p:cm>
  <p:cm authorId="1" dt="2021-09-13T14:49:36.974" idx="4">
    <p:pos x="10" y="106"/>
    <p:text>Mỗi bạn nhỏ đều mang đến cho chúng ta những kí hiệu nhận biết rất đặc biệt đúng không nhỉ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  <p:cm authorId="1" dt="2021-09-13T14:50:43.522" idx="5">
    <p:pos x="10" y="202"/>
    <p:text>Và 6 nốt nhạc này sẽ tiếp tục đông fhanhf cùng với chúng ta trong bài đọc nhạc mới  ngày hôm nay đấy các em ạ. đó chính là TIết 3 đọc nhạc bài số 1. cô mời chúng mình cùng ghi bài nào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3T15:07:49.130" idx="6">
    <p:pos x="10" y="10"/>
    <p:text>Và sau đây, cô mời các em cùng quan sát và lắng nghe mẫu cao độ của bài đọc nhạc số 1 nhé!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D8759-CC4E-4F00-90C8-89EEABD4716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DDFD3-AB70-40A6-8F42-0DC7FF1D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6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DDFD3-AB70-40A6-8F42-0DC7FF1D39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7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DDFD3-AB70-40A6-8F42-0DC7FF1D39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DDFD3-AB70-40A6-8F42-0DC7FF1D39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6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gõ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nhịp</a:t>
            </a:r>
            <a:r>
              <a:rPr lang="en-US" baseline="0" dirty="0" smtClean="0"/>
              <a:t> 2/4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sẵ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DDFD3-AB70-40A6-8F42-0DC7FF1D39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0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7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5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5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5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3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4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5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2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6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6FC72-73B3-4AC7-8A6A-659433D45E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45AE1-AE11-4555-B966-598B60E0C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omments" Target="../comments/comment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g"/><Relationship Id="rId5" Type="http://schemas.openxmlformats.org/officeDocument/2006/relationships/image" Target="../media/image10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848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1557" y="655983"/>
            <a:ext cx="8342243" cy="1169642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TIẾT HỌC ÂM NHẠC LỚP 2</a:t>
            </a:r>
            <a:endParaRPr lang="en-US" sz="36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0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000">
        <p15:prstTrans prst="pageCurlDouble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192000" cy="6858000"/>
          </a:xfrm>
        </p:spPr>
      </p:pic>
      <p:sp>
        <p:nvSpPr>
          <p:cNvPr id="6" name="Oval 5"/>
          <p:cNvSpPr/>
          <p:nvPr/>
        </p:nvSpPr>
        <p:spPr>
          <a:xfrm>
            <a:off x="2123440" y="1043940"/>
            <a:ext cx="5923280" cy="558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/>
              <a:t>Câu</a:t>
            </a:r>
            <a:r>
              <a:rPr lang="en-US" sz="2800" b="1" i="1" dirty="0" smtClean="0"/>
              <a:t> 2</a:t>
            </a:r>
            <a:endParaRPr lang="en-US" sz="28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074" r="1378" b="54675"/>
          <a:stretch/>
        </p:blipFill>
        <p:spPr>
          <a:xfrm>
            <a:off x="1383650" y="2199522"/>
            <a:ext cx="8768080" cy="14155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r="72266"/>
          <a:stretch/>
        </p:blipFill>
        <p:spPr>
          <a:xfrm>
            <a:off x="2720717" y="3803159"/>
            <a:ext cx="792405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49848" r="50864" b="8032"/>
          <a:stretch/>
        </p:blipFill>
        <p:spPr>
          <a:xfrm>
            <a:off x="3644993" y="3803159"/>
            <a:ext cx="760541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r="72266"/>
          <a:stretch/>
        </p:blipFill>
        <p:spPr>
          <a:xfrm>
            <a:off x="4957740" y="3803159"/>
            <a:ext cx="792405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-1116" r="23984" b="44295"/>
          <a:stretch/>
        </p:blipFill>
        <p:spPr>
          <a:xfrm>
            <a:off x="5817735" y="3803159"/>
            <a:ext cx="832207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-1116" r="23984" b="44295"/>
          <a:stretch/>
        </p:blipFill>
        <p:spPr>
          <a:xfrm>
            <a:off x="6717532" y="3803159"/>
            <a:ext cx="832207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r="50379" b="52770"/>
          <a:stretch/>
        </p:blipFill>
        <p:spPr>
          <a:xfrm>
            <a:off x="7549739" y="3806867"/>
            <a:ext cx="811667" cy="813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15" b="43902"/>
          <a:stretch/>
        </p:blipFill>
        <p:spPr>
          <a:xfrm>
            <a:off x="8358319" y="3806867"/>
            <a:ext cx="835294" cy="813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Down Arrow 14"/>
          <p:cNvSpPr/>
          <p:nvPr/>
        </p:nvSpPr>
        <p:spPr>
          <a:xfrm>
            <a:off x="3206030" y="3251979"/>
            <a:ext cx="45719" cy="595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017065" y="3207736"/>
            <a:ext cx="58453" cy="595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5379949" y="3209449"/>
            <a:ext cx="45719" cy="595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210978" y="3359888"/>
            <a:ext cx="45719" cy="487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flipH="1">
            <a:off x="7055893" y="3359888"/>
            <a:ext cx="45719" cy="373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flipH="1">
            <a:off x="7765839" y="3452284"/>
            <a:ext cx="45719" cy="373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flipH="1">
            <a:off x="8708536" y="3487479"/>
            <a:ext cx="45719" cy="2461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000">
        <p14:prism/>
      </p:transition>
    </mc:Choice>
    <mc:Fallback xmlns="">
      <p:transition spd="slow" advTm="5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0"/>
            <a:ext cx="1226312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18454" r="-597" b="64326"/>
          <a:stretch/>
        </p:blipFill>
        <p:spPr>
          <a:xfrm>
            <a:off x="538717" y="1464789"/>
            <a:ext cx="11043446" cy="187629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33680" y="213360"/>
            <a:ext cx="6756400" cy="158496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THEO KÍ HIỆU BÀN TAY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t="37006" r="-1032" b="45774"/>
          <a:stretch/>
        </p:blipFill>
        <p:spPr>
          <a:xfrm>
            <a:off x="538717" y="3263109"/>
            <a:ext cx="11043446" cy="1825175"/>
          </a:xfrm>
          <a:prstGeom prst="rect">
            <a:avLst/>
          </a:prstGeom>
        </p:spPr>
      </p:pic>
      <p:pic>
        <p:nvPicPr>
          <p:cNvPr id="3" name="FILE_20210914_090004_đovj nhẩm , kí hiệu bàn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275" y="5979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00">
        <p14:doors dir="vert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ĐỌC NHẠC - BÀI SỐ 1 - CĐ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177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43341"/>
      </p:ext>
    </p:extLst>
  </p:cSld>
  <p:clrMapOvr>
    <a:masterClrMapping/>
  </p:clrMapOvr>
  <p:transition spd="slow" advTm="3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FILE_20210914_090004_đọc cả bài theo khb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60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4" y="-39385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un 2"/>
          <p:cNvSpPr/>
          <p:nvPr/>
        </p:nvSpPr>
        <p:spPr>
          <a:xfrm>
            <a:off x="2958957" y="2465798"/>
            <a:ext cx="195209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4046305" y="2465798"/>
            <a:ext cx="195209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5423042" y="2465798"/>
            <a:ext cx="195209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6343436" y="2465798"/>
            <a:ext cx="195209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7642261" y="2465798"/>
            <a:ext cx="195209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8807523" y="2465798"/>
            <a:ext cx="195209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9952236" y="2465798"/>
            <a:ext cx="195209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/>
          <p:cNvSpPr/>
          <p:nvPr/>
        </p:nvSpPr>
        <p:spPr>
          <a:xfrm>
            <a:off x="2453811" y="3614791"/>
            <a:ext cx="195209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/>
          <p:cNvSpPr/>
          <p:nvPr/>
        </p:nvSpPr>
        <p:spPr>
          <a:xfrm>
            <a:off x="3645614" y="3614791"/>
            <a:ext cx="195209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n 12"/>
          <p:cNvSpPr/>
          <p:nvPr/>
        </p:nvSpPr>
        <p:spPr>
          <a:xfrm>
            <a:off x="5459001" y="3614791"/>
            <a:ext cx="195209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/>
          <p:cNvSpPr/>
          <p:nvPr/>
        </p:nvSpPr>
        <p:spPr>
          <a:xfrm>
            <a:off x="6655941" y="3614791"/>
            <a:ext cx="195209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n 14"/>
          <p:cNvSpPr/>
          <p:nvPr/>
        </p:nvSpPr>
        <p:spPr>
          <a:xfrm>
            <a:off x="7645686" y="3614791"/>
            <a:ext cx="207195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8807524" y="3614791"/>
            <a:ext cx="213186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n 17"/>
          <p:cNvSpPr/>
          <p:nvPr/>
        </p:nvSpPr>
        <p:spPr>
          <a:xfrm>
            <a:off x="9952235" y="3614791"/>
            <a:ext cx="195209" cy="17466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n 18"/>
          <p:cNvSpPr/>
          <p:nvPr/>
        </p:nvSpPr>
        <p:spPr>
          <a:xfrm>
            <a:off x="10214226" y="2465798"/>
            <a:ext cx="195209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n 19"/>
          <p:cNvSpPr/>
          <p:nvPr/>
        </p:nvSpPr>
        <p:spPr>
          <a:xfrm>
            <a:off x="10173129" y="3614791"/>
            <a:ext cx="213186" cy="174660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10409" y="339047"/>
            <a:ext cx="4681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Phách</a:t>
            </a:r>
            <a:r>
              <a:rPr lang="en-US" sz="2000" dirty="0" smtClean="0"/>
              <a:t> </a:t>
            </a:r>
            <a:r>
              <a:rPr lang="en-US" sz="2000" dirty="0" err="1" smtClean="0"/>
              <a:t>mạnh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Phách</a:t>
            </a:r>
            <a:r>
              <a:rPr lang="en-US" sz="2000" dirty="0" smtClean="0"/>
              <a:t> </a:t>
            </a:r>
            <a:r>
              <a:rPr lang="en-US" sz="2000" dirty="0" err="1" smtClean="0"/>
              <a:t>nhẹ</a:t>
            </a:r>
            <a:endParaRPr lang="en-US" sz="2000" dirty="0"/>
          </a:p>
        </p:txBody>
      </p:sp>
      <p:sp>
        <p:nvSpPr>
          <p:cNvPr id="22" name="Sun 21"/>
          <p:cNvSpPr/>
          <p:nvPr/>
        </p:nvSpPr>
        <p:spPr>
          <a:xfrm flipV="1">
            <a:off x="9002731" y="281911"/>
            <a:ext cx="377573" cy="369869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un 22"/>
          <p:cNvSpPr/>
          <p:nvPr/>
        </p:nvSpPr>
        <p:spPr>
          <a:xfrm>
            <a:off x="8900631" y="1000447"/>
            <a:ext cx="204199" cy="276999"/>
          </a:xfrm>
          <a:prstGeom prst="su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FILE_20210913_160636_đoch nhach và gõ đệ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21" y="61710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6000">
        <p14:switch dir="r"/>
      </p:transition>
    </mc:Choice>
    <mc:Fallback xmlns="">
      <p:transition spd="slow" advTm="5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8121"/>
          </a:xfrm>
        </p:spPr>
      </p:pic>
      <p:sp>
        <p:nvSpPr>
          <p:cNvPr id="5" name="Cloud Callout 4"/>
          <p:cNvSpPr/>
          <p:nvPr/>
        </p:nvSpPr>
        <p:spPr>
          <a:xfrm>
            <a:off x="4593265" y="127591"/>
            <a:ext cx="5103628" cy="19882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nhạc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1;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kí</a:t>
            </a:r>
            <a:r>
              <a:rPr lang="en-US" sz="2400" dirty="0" smtClean="0"/>
              <a:t> </a:t>
            </a:r>
            <a:r>
              <a:rPr lang="en-US" sz="2400" dirty="0" err="1" smtClean="0"/>
              <a:t>hiệu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; </a:t>
            </a:r>
            <a:r>
              <a:rPr lang="en-US" sz="2400" dirty="0" err="1" smtClean="0"/>
              <a:t>gõ</a:t>
            </a:r>
            <a:r>
              <a:rPr lang="en-US" sz="2400" dirty="0" smtClean="0"/>
              <a:t> </a:t>
            </a:r>
            <a:r>
              <a:rPr lang="en-US" sz="2400" dirty="0" err="1" smtClean="0"/>
              <a:t>đệm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phách</a:t>
            </a:r>
            <a:r>
              <a:rPr lang="en-US" sz="2400" dirty="0" smtClean="0"/>
              <a:t> ở </a:t>
            </a:r>
            <a:r>
              <a:rPr lang="en-US" sz="2400" dirty="0" err="1" smtClean="0"/>
              <a:t>nhịp</a:t>
            </a:r>
            <a:r>
              <a:rPr lang="en-US" sz="2400" dirty="0" smtClean="0"/>
              <a:t> 2/4</a:t>
            </a:r>
            <a:endParaRPr lang="en-US" sz="2400" dirty="0"/>
          </a:p>
        </p:txBody>
      </p:sp>
      <p:sp>
        <p:nvSpPr>
          <p:cNvPr id="6" name="Cloud Callout 5"/>
          <p:cNvSpPr/>
          <p:nvPr/>
        </p:nvSpPr>
        <p:spPr>
          <a:xfrm>
            <a:off x="4593265" y="2913321"/>
            <a:ext cx="5103628" cy="23285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Luyện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nhạc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1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kí</a:t>
            </a:r>
            <a:r>
              <a:rPr lang="en-US" sz="2400" dirty="0" smtClean="0"/>
              <a:t> </a:t>
            </a:r>
            <a:r>
              <a:rPr lang="en-US" sz="2400" dirty="0" err="1" smtClean="0"/>
              <a:t>hiệu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gõ</a:t>
            </a:r>
            <a:r>
              <a:rPr lang="en-US" sz="2400" dirty="0" smtClean="0"/>
              <a:t> </a:t>
            </a:r>
            <a:r>
              <a:rPr lang="en-US" sz="2400" dirty="0" err="1" smtClean="0"/>
              <a:t>đệm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chậm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nhanh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" name="FILE_20210913_160636_kết2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237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9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wind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9972" cy="7102549"/>
          </a:xfrm>
        </p:spPr>
      </p:pic>
    </p:spTree>
    <p:extLst>
      <p:ext uri="{BB962C8B-B14F-4D97-AF65-F5344CB8AC3E}">
        <p14:creationId xmlns:p14="http://schemas.microsoft.com/office/powerpoint/2010/main" val="39908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000">
        <p14:glitter pattern="hexago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FILE_20210913_160636_2t3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117" y="62986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5 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5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00">
        <p14:rippl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3" y="0"/>
            <a:ext cx="12235751" cy="7006975"/>
          </a:xfrm>
          <a:prstGeom prst="rect">
            <a:avLst/>
          </a:prstGeom>
        </p:spPr>
      </p:pic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4876800" y="5334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Line 26"/>
          <p:cNvSpPr>
            <a:spLocks noChangeShapeType="1"/>
          </p:cNvSpPr>
          <p:nvPr/>
        </p:nvSpPr>
        <p:spPr bwMode="auto">
          <a:xfrm flipV="1">
            <a:off x="1306807" y="2812835"/>
            <a:ext cx="9111564" cy="4297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27"/>
          <p:cNvSpPr>
            <a:spLocks noChangeShapeType="1"/>
          </p:cNvSpPr>
          <p:nvPr/>
        </p:nvSpPr>
        <p:spPr bwMode="auto">
          <a:xfrm flipV="1">
            <a:off x="1306807" y="3113769"/>
            <a:ext cx="9095296" cy="1580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4344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1298306" y="1463860"/>
            <a:ext cx="60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Line 34"/>
          <p:cNvSpPr>
            <a:spLocks noChangeShapeType="1"/>
          </p:cNvSpPr>
          <p:nvPr/>
        </p:nvSpPr>
        <p:spPr bwMode="auto">
          <a:xfrm>
            <a:off x="10345523" y="1966044"/>
            <a:ext cx="48038" cy="116353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25"/>
          <p:cNvSpPr>
            <a:spLocks noChangeShapeType="1"/>
          </p:cNvSpPr>
          <p:nvPr/>
        </p:nvSpPr>
        <p:spPr bwMode="auto">
          <a:xfrm flipV="1">
            <a:off x="1298306" y="2558019"/>
            <a:ext cx="9047258" cy="2520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23"/>
          <p:cNvSpPr>
            <a:spLocks noChangeShapeType="1"/>
          </p:cNvSpPr>
          <p:nvPr/>
        </p:nvSpPr>
        <p:spPr bwMode="auto">
          <a:xfrm>
            <a:off x="1298305" y="1993517"/>
            <a:ext cx="9022407" cy="1117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24"/>
          <p:cNvSpPr>
            <a:spLocks noChangeShapeType="1"/>
          </p:cNvSpPr>
          <p:nvPr/>
        </p:nvSpPr>
        <p:spPr bwMode="auto">
          <a:xfrm>
            <a:off x="1298307" y="2256240"/>
            <a:ext cx="9047258" cy="5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Rectangle 5"/>
          <p:cNvSpPr>
            <a:spLocks noChangeArrowheads="1"/>
          </p:cNvSpPr>
          <p:nvPr/>
        </p:nvSpPr>
        <p:spPr bwMode="auto">
          <a:xfrm rot="2240088">
            <a:off x="2089609" y="2987150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0" name="Rectangle 5"/>
          <p:cNvSpPr>
            <a:spLocks noChangeArrowheads="1"/>
          </p:cNvSpPr>
          <p:nvPr/>
        </p:nvSpPr>
        <p:spPr bwMode="auto">
          <a:xfrm rot="2240088" flipH="1">
            <a:off x="3477803" y="2852598"/>
            <a:ext cx="36296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1" name="Rectangle 5"/>
          <p:cNvSpPr>
            <a:spLocks noChangeArrowheads="1"/>
          </p:cNvSpPr>
          <p:nvPr/>
        </p:nvSpPr>
        <p:spPr bwMode="auto">
          <a:xfrm rot="2240088" flipV="1">
            <a:off x="4757216" y="2894430"/>
            <a:ext cx="345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2" name="Rectangle 5"/>
          <p:cNvSpPr>
            <a:spLocks noChangeArrowheads="1"/>
          </p:cNvSpPr>
          <p:nvPr/>
        </p:nvSpPr>
        <p:spPr bwMode="auto">
          <a:xfrm rot="2240088">
            <a:off x="6161276" y="2597150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3" name="Rectangle 5"/>
          <p:cNvSpPr>
            <a:spLocks noChangeArrowheads="1"/>
          </p:cNvSpPr>
          <p:nvPr/>
        </p:nvSpPr>
        <p:spPr bwMode="auto">
          <a:xfrm rot="2240088">
            <a:off x="7434625" y="2430187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4" name="Rectangle 5"/>
          <p:cNvSpPr>
            <a:spLocks noChangeArrowheads="1"/>
          </p:cNvSpPr>
          <p:nvPr/>
        </p:nvSpPr>
        <p:spPr bwMode="auto">
          <a:xfrm rot="2240088">
            <a:off x="8726551" y="2319604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028756" y="3355600"/>
            <a:ext cx="533400" cy="15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7" name="Rectangle 5"/>
          <p:cNvSpPr>
            <a:spLocks noChangeArrowheads="1"/>
          </p:cNvSpPr>
          <p:nvPr/>
        </p:nvSpPr>
        <p:spPr bwMode="auto">
          <a:xfrm>
            <a:off x="1808252" y="3682603"/>
            <a:ext cx="8859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Son         La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14257"/>
            <a:ext cx="2581275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5" y="18902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15" b="43902"/>
          <a:stretch/>
        </p:blipFill>
        <p:spPr>
          <a:xfrm>
            <a:off x="1907906" y="4546731"/>
            <a:ext cx="835294" cy="813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r="50379" b="52770"/>
          <a:stretch/>
        </p:blipFill>
        <p:spPr>
          <a:xfrm>
            <a:off x="3187836" y="4546731"/>
            <a:ext cx="811667" cy="813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-1116" r="23984" b="44295"/>
          <a:stretch/>
        </p:blipFill>
        <p:spPr>
          <a:xfrm>
            <a:off x="4513981" y="4543023"/>
            <a:ext cx="832207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6" t="-295" r="-223" b="43474"/>
          <a:stretch/>
        </p:blipFill>
        <p:spPr>
          <a:xfrm>
            <a:off x="5898221" y="4543023"/>
            <a:ext cx="821933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r="72266"/>
          <a:stretch/>
        </p:blipFill>
        <p:spPr>
          <a:xfrm>
            <a:off x="7228922" y="4543023"/>
            <a:ext cx="792405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49848" r="50864" b="8032"/>
          <a:stretch/>
        </p:blipFill>
        <p:spPr>
          <a:xfrm>
            <a:off x="8557235" y="4543023"/>
            <a:ext cx="760541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Down Arrow 9"/>
          <p:cNvSpPr/>
          <p:nvPr/>
        </p:nvSpPr>
        <p:spPr>
          <a:xfrm>
            <a:off x="2317337" y="4205823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2192383" y="4256050"/>
            <a:ext cx="301948" cy="274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456446" y="4256049"/>
            <a:ext cx="301948" cy="274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4758522" y="4290966"/>
            <a:ext cx="301948" cy="274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31100" y="4256050"/>
            <a:ext cx="301948" cy="274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487024" y="4237372"/>
            <a:ext cx="301948" cy="274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8797427" y="4228682"/>
            <a:ext cx="301948" cy="274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4595823"/>
            <a:ext cx="1808252" cy="6748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solidFill>
                  <a:srgbClr val="002060"/>
                </a:solidFill>
              </a:rPr>
              <a:t>Kí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hiệu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bàn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tay</a:t>
            </a:r>
            <a:endParaRPr lang="en-US" sz="2000" i="1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0" y="5270643"/>
            <a:ext cx="2375100" cy="172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139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eelOff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" b="989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428" y="1669312"/>
            <a:ext cx="8569842" cy="114831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b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1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000">
        <p14:prism isInverted="1"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FILE_20210913_160636_nghe mẫu cao đ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4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230140"/>
          </a:xfrm>
        </p:spPr>
      </p:pic>
    </p:spTree>
    <p:extLst>
      <p:ext uri="{BB962C8B-B14F-4D97-AF65-F5344CB8AC3E}">
        <p14:creationId xmlns:p14="http://schemas.microsoft.com/office/powerpoint/2010/main" val="14269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numSld="1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" t="22606" r="250" b="69893"/>
          <a:stretch/>
        </p:blipFill>
        <p:spPr>
          <a:xfrm>
            <a:off x="1252988" y="2249022"/>
            <a:ext cx="9001760" cy="18126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Oval 5"/>
          <p:cNvSpPr/>
          <p:nvPr/>
        </p:nvSpPr>
        <p:spPr>
          <a:xfrm>
            <a:off x="1983740" y="548640"/>
            <a:ext cx="5923280" cy="558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/>
              <a:t>Câu</a:t>
            </a:r>
            <a:r>
              <a:rPr lang="en-US" sz="2800" b="1" i="1" dirty="0" smtClean="0"/>
              <a:t> 1</a:t>
            </a:r>
            <a:endParaRPr lang="en-US" sz="28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15" b="43902"/>
          <a:stretch/>
        </p:blipFill>
        <p:spPr>
          <a:xfrm>
            <a:off x="2854204" y="4453337"/>
            <a:ext cx="835294" cy="813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r="50379" b="52770"/>
          <a:stretch/>
        </p:blipFill>
        <p:spPr>
          <a:xfrm>
            <a:off x="3745625" y="4453337"/>
            <a:ext cx="811667" cy="813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-1116" r="23984" b="44295"/>
          <a:stretch/>
        </p:blipFill>
        <p:spPr>
          <a:xfrm>
            <a:off x="4733372" y="4449629"/>
            <a:ext cx="832207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6" t="-295" r="-223" b="43474"/>
          <a:stretch/>
        </p:blipFill>
        <p:spPr>
          <a:xfrm>
            <a:off x="5616463" y="4449629"/>
            <a:ext cx="821933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r="72266"/>
          <a:stretch/>
        </p:blipFill>
        <p:spPr>
          <a:xfrm>
            <a:off x="6511385" y="4449629"/>
            <a:ext cx="792405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r="72266"/>
          <a:stretch/>
        </p:blipFill>
        <p:spPr>
          <a:xfrm>
            <a:off x="7323052" y="4449629"/>
            <a:ext cx="792405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r="72266"/>
          <a:stretch/>
        </p:blipFill>
        <p:spPr>
          <a:xfrm>
            <a:off x="8261435" y="4449629"/>
            <a:ext cx="792405" cy="81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Down Arrow 13"/>
          <p:cNvSpPr/>
          <p:nvPr/>
        </p:nvSpPr>
        <p:spPr>
          <a:xfrm>
            <a:off x="3381153" y="4019107"/>
            <a:ext cx="45719" cy="265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flipH="1">
            <a:off x="4197176" y="3912781"/>
            <a:ext cx="45719" cy="4106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180157" y="3763926"/>
            <a:ext cx="45719" cy="595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5904743" y="3689498"/>
            <a:ext cx="45719" cy="6033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flipH="1">
            <a:off x="6916471" y="3689498"/>
            <a:ext cx="45719" cy="659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751136" y="3689498"/>
            <a:ext cx="66786" cy="633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8606868" y="3689499"/>
            <a:ext cx="45917" cy="614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ILE_20210913_160636_đ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265" y="50638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6000">
        <p15:prstTrans prst="drape"/>
      </p:transition>
    </mc:Choice>
    <mc:Fallback xmlns="">
      <p:transition spd="slow" advTm="7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220</Words>
  <Application>Microsoft Office PowerPoint</Application>
  <PresentationFormat>Widescreen</PresentationFormat>
  <Paragraphs>26</Paragraphs>
  <Slides>16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CHÀO MỪNG CÁC EM HỌC SINH ĐẾN VỚI TIẾT HỌC ÂM NHẠC LỚP 2</vt:lpstr>
      <vt:lpstr>PowerPoint Presentation</vt:lpstr>
      <vt:lpstr>PowerPoint Presentation</vt:lpstr>
      <vt:lpstr>PowerPoint Presentation</vt:lpstr>
      <vt:lpstr>PowerPoint Presentation</vt:lpstr>
      <vt:lpstr>TIẾT 3 ĐỌC NHẠC BÀI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2021-09-11T01:03:19Z</dcterms:created>
  <dcterms:modified xsi:type="dcterms:W3CDTF">2023-11-02T15:09:31Z</dcterms:modified>
</cp:coreProperties>
</file>