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1" r:id="rId2"/>
    <p:sldId id="256" r:id="rId3"/>
    <p:sldId id="284" r:id="rId4"/>
    <p:sldId id="275" r:id="rId5"/>
    <p:sldId id="260" r:id="rId6"/>
    <p:sldId id="289" r:id="rId7"/>
    <p:sldId id="290" r:id="rId8"/>
    <p:sldId id="263" r:id="rId9"/>
    <p:sldId id="28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76B3"/>
    <a:srgbClr val="B99CC8"/>
    <a:srgbClr val="198C06"/>
    <a:srgbClr val="167B05"/>
    <a:srgbClr val="008DCF"/>
    <a:srgbClr val="E5DAEA"/>
    <a:srgbClr val="C6AED2"/>
    <a:srgbClr val="DA0000"/>
    <a:srgbClr val="F172AC"/>
    <a:srgbClr val="0F3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26" y="48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122A3-C78B-4EAA-8F05-A000B287556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14DB0-2D63-46A0-966A-01014A061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9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14DB0-2D63-46A0-966A-01014A0613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3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9523-64EF-4389-B3C5-6AFDBF5BED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8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1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4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3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8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0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9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5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2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8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3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88D0-AF22-4B49-9EA0-95C93F7F4B7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6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12" Type="http://schemas.openxmlformats.org/officeDocument/2006/relationships/slide" Target="slide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4.wav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9620" y="578977"/>
            <a:ext cx="91736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rgbClr val="9E76B3"/>
                  </a:solidFill>
                  <a:prstDash val="solid"/>
                </a:ln>
                <a:solidFill>
                  <a:srgbClr val="B99CC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Cooper" panose="020B7200000000000000" pitchFamily="34" charset="0"/>
              </a:rPr>
              <a:t>WELCOME </a:t>
            </a:r>
          </a:p>
          <a:p>
            <a:pPr algn="ctr"/>
            <a:r>
              <a:rPr lang="en-US" sz="5400" b="1" dirty="0" smtClean="0">
                <a:ln w="9525">
                  <a:solidFill>
                    <a:srgbClr val="9E76B3"/>
                  </a:solidFill>
                  <a:prstDash val="solid"/>
                </a:ln>
                <a:solidFill>
                  <a:srgbClr val="B99CC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Cooper" panose="020B7200000000000000" pitchFamily="34" charset="0"/>
              </a:rPr>
              <a:t>TO OUR CLASS</a:t>
            </a:r>
            <a:endParaRPr lang="en-US" sz="5400" b="1" cap="none" spc="0" dirty="0">
              <a:ln w="9525">
                <a:solidFill>
                  <a:srgbClr val="9E76B3"/>
                </a:solidFill>
                <a:prstDash val="solid"/>
              </a:ln>
              <a:solidFill>
                <a:srgbClr val="B99CC8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Cooper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81299"/>
            <a:ext cx="91736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9525">
                  <a:solidFill>
                    <a:srgbClr val="9E76B3"/>
                  </a:solidFill>
                  <a:prstDash val="solid"/>
                </a:ln>
                <a:solidFill>
                  <a:srgbClr val="B99CC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Memorandum" panose="020B7200000000000000" pitchFamily="34" charset="0"/>
              </a:rPr>
              <a:t>THANH</a:t>
            </a:r>
            <a:r>
              <a:rPr lang="en-US" sz="2800" b="1" cap="none" spc="0" dirty="0" smtClean="0">
                <a:ln w="9525">
                  <a:solidFill>
                    <a:srgbClr val="9E76B3"/>
                  </a:solidFill>
                  <a:prstDash val="solid"/>
                </a:ln>
                <a:solidFill>
                  <a:srgbClr val="B99CC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Memorandum" panose="020B7200000000000000" pitchFamily="34" charset="0"/>
              </a:rPr>
              <a:t> TO  PRIMARY SCHOOL</a:t>
            </a:r>
            <a:endParaRPr lang="en-US" sz="2800" b="1" cap="none" spc="0" dirty="0">
              <a:ln w="9525">
                <a:solidFill>
                  <a:srgbClr val="9E76B3"/>
                </a:solidFill>
                <a:prstDash val="solid"/>
              </a:ln>
              <a:solidFill>
                <a:srgbClr val="B99CC8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Memorandum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9144000" cy="68397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658" y="203534"/>
            <a:ext cx="2133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Unit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3" y="2194203"/>
            <a:ext cx="2920453" cy="13789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37738" y="3162619"/>
            <a:ext cx="425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r>
              <a:rPr lang="en-US"/>
              <a:t>3. Listen and chant.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69" y="3658574"/>
            <a:ext cx="1156357" cy="6088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37738" y="4278140"/>
            <a:ext cx="3834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r>
              <a:rPr lang="en-US"/>
              <a:t>4.Listen and circle.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26" y="4729296"/>
            <a:ext cx="1037842" cy="55326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176010" y="5360484"/>
            <a:ext cx="4182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r>
              <a:rPr lang="en-US"/>
              <a:t>5. Write and say.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06828" y="1219198"/>
            <a:ext cx="2340429" cy="0"/>
          </a:xfrm>
          <a:prstGeom prst="line">
            <a:avLst/>
          </a:prstGeom>
          <a:ln w="57150"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25" y="649293"/>
            <a:ext cx="996379" cy="10369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71" y="684672"/>
            <a:ext cx="4814683" cy="10690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77" y="5962541"/>
            <a:ext cx="360886" cy="363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47" y="5962541"/>
            <a:ext cx="360886" cy="36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2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585833" y="489857"/>
            <a:ext cx="7972335" cy="5649686"/>
          </a:xfrm>
          <a:prstGeom prst="irregularSeal1">
            <a:avLst/>
          </a:prstGeom>
          <a:solidFill>
            <a:srgbClr val="825F94"/>
          </a:solidFill>
          <a:ln>
            <a:solidFill>
              <a:srgbClr val="8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5997" y="2677887"/>
            <a:ext cx="4332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Comic Sans MS" panose="030F0702030302020204" pitchFamily="66" charset="0"/>
              </a:rPr>
              <a:t>Warm-up 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7" y="5495474"/>
            <a:ext cx="1062080" cy="10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9144000" cy="6839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6" y="507477"/>
            <a:ext cx="722772" cy="7603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8641" y="507477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Listen and chant.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21" y="991079"/>
            <a:ext cx="889772" cy="468467"/>
          </a:xfrm>
          <a:prstGeom prst="rect">
            <a:avLst/>
          </a:prstGeom>
        </p:spPr>
      </p:pic>
      <p:pic>
        <p:nvPicPr>
          <p:cNvPr id="19" name="Picture 1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7" y="5495474"/>
            <a:ext cx="1062080" cy="106208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xmlns="" id="{B1CDD6C0-FE81-490F-A749-D623F51E28B8}"/>
              </a:ext>
            </a:extLst>
          </p:cNvPr>
          <p:cNvSpPr/>
          <p:nvPr/>
        </p:nvSpPr>
        <p:spPr>
          <a:xfrm>
            <a:off x="3928690" y="6057899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xmlns="" id="{6487351E-D1C1-472E-A55A-0FE5A8296F13}"/>
              </a:ext>
            </a:extLst>
          </p:cNvPr>
          <p:cNvSpPr/>
          <p:nvPr/>
        </p:nvSpPr>
        <p:spPr>
          <a:xfrm rot="5400000">
            <a:off x="4113525" y="6221595"/>
            <a:ext cx="365760" cy="338953"/>
          </a:xfrm>
          <a:prstGeom prst="triangle">
            <a:avLst/>
          </a:prstGeom>
          <a:solidFill>
            <a:srgbClr val="9E76B3"/>
          </a:solidFill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Track 064">
            <a:hlinkClick r:id="" action="ppaction://media"/>
            <a:extLst>
              <a:ext uri="{FF2B5EF4-FFF2-40B4-BE49-F238E27FC236}">
                <a16:creationId xmlns:a16="http://schemas.microsoft.com/office/drawing/2014/main" xmlns="" id="{8829B319-86FB-46ED-8F64-AAB5BE65C6C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00" end="30747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59744" y="0"/>
            <a:ext cx="487363" cy="487363"/>
          </a:xfrm>
          <a:prstGeom prst="rect">
            <a:avLst/>
          </a:prstGeom>
        </p:spPr>
      </p:pic>
      <p:pic>
        <p:nvPicPr>
          <p:cNvPr id="30" name="Track 064">
            <a:hlinkClick r:id="" action="ppaction://media"/>
            <a:extLst>
              <a:ext uri="{FF2B5EF4-FFF2-40B4-BE49-F238E27FC236}">
                <a16:creationId xmlns:a16="http://schemas.microsoft.com/office/drawing/2014/main" xmlns="" id="{0E74AACD-A805-4873-9865-D2AEFDEA9A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000" end="26247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59744" y="615684"/>
            <a:ext cx="487363" cy="487363"/>
          </a:xfrm>
          <a:prstGeom prst="rect">
            <a:avLst/>
          </a:prstGeom>
        </p:spPr>
      </p:pic>
      <p:pic>
        <p:nvPicPr>
          <p:cNvPr id="31" name="Track 064">
            <a:hlinkClick r:id="" action="ppaction://media"/>
            <a:extLst>
              <a:ext uri="{FF2B5EF4-FFF2-40B4-BE49-F238E27FC236}">
                <a16:creationId xmlns:a16="http://schemas.microsoft.com/office/drawing/2014/main" xmlns="" id="{72164441-5083-441D-8068-256F20BA889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200" end="22047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60300" y="1231368"/>
            <a:ext cx="487363" cy="487363"/>
          </a:xfrm>
          <a:prstGeom prst="rect">
            <a:avLst/>
          </a:prstGeom>
        </p:spPr>
      </p:pic>
      <p:pic>
        <p:nvPicPr>
          <p:cNvPr id="34" name="Track 064">
            <a:hlinkClick r:id="" action="ppaction://media"/>
            <a:extLst>
              <a:ext uri="{FF2B5EF4-FFF2-40B4-BE49-F238E27FC236}">
                <a16:creationId xmlns:a16="http://schemas.microsoft.com/office/drawing/2014/main" xmlns="" id="{0ACCA200-E00F-4D2E-A421-AF748180F91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700" end="17547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86421" y="1848267"/>
            <a:ext cx="487363" cy="487363"/>
          </a:xfrm>
          <a:prstGeom prst="rect">
            <a:avLst/>
          </a:prstGeom>
        </p:spPr>
      </p:pic>
      <p:pic>
        <p:nvPicPr>
          <p:cNvPr id="35" name="Track 064">
            <a:hlinkClick r:id="" action="ppaction://media"/>
            <a:extLst>
              <a:ext uri="{FF2B5EF4-FFF2-40B4-BE49-F238E27FC236}">
                <a16:creationId xmlns:a16="http://schemas.microsoft.com/office/drawing/2014/main" xmlns="" id="{B01B1F0F-6A3D-49A6-BD01-6899D0C1382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000" end="13247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86421" y="2423691"/>
            <a:ext cx="487363" cy="487363"/>
          </a:xfrm>
          <a:prstGeom prst="rect">
            <a:avLst/>
          </a:prstGeom>
        </p:spPr>
      </p:pic>
      <p:pic>
        <p:nvPicPr>
          <p:cNvPr id="36" name="Track 064">
            <a:hlinkClick r:id="" action="ppaction://media"/>
            <a:extLst>
              <a:ext uri="{FF2B5EF4-FFF2-40B4-BE49-F238E27FC236}">
                <a16:creationId xmlns:a16="http://schemas.microsoft.com/office/drawing/2014/main" xmlns="" id="{A17397B0-436E-45ED-8DF4-D045644E935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400" end="8547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5896" y="2999115"/>
            <a:ext cx="487363" cy="487363"/>
          </a:xfrm>
          <a:prstGeom prst="rect">
            <a:avLst/>
          </a:prstGeom>
        </p:spPr>
      </p:pic>
      <p:pic>
        <p:nvPicPr>
          <p:cNvPr id="37" name="Track 064">
            <a:hlinkClick r:id="" action="ppaction://media"/>
            <a:extLst>
              <a:ext uri="{FF2B5EF4-FFF2-40B4-BE49-F238E27FC236}">
                <a16:creationId xmlns:a16="http://schemas.microsoft.com/office/drawing/2014/main" xmlns="" id="{F6F3EF8F-37A1-4C43-9FA9-A4D9A1D3376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400" end="6338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5896" y="3498083"/>
            <a:ext cx="487363" cy="4873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D992181-8220-4D55-857E-E3461C369B11}"/>
              </a:ext>
            </a:extLst>
          </p:cNvPr>
          <p:cNvSpPr txBox="1"/>
          <p:nvPr/>
        </p:nvSpPr>
        <p:spPr>
          <a:xfrm>
            <a:off x="431890" y="1763598"/>
            <a:ext cx="210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, c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ke.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7BB0446-66ED-4B2E-8430-75E7D9E71492}"/>
              </a:ext>
            </a:extLst>
          </p:cNvPr>
          <p:cNvSpPr txBox="1"/>
          <p:nvPr/>
        </p:nvSpPr>
        <p:spPr>
          <a:xfrm>
            <a:off x="431890" y="2257706"/>
            <a:ext cx="228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, c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ke.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F042FFB-E023-45A5-B5FD-D11BFA2E8840}"/>
              </a:ext>
            </a:extLst>
          </p:cNvPr>
          <p:cNvSpPr txBox="1"/>
          <p:nvPr/>
        </p:nvSpPr>
        <p:spPr>
          <a:xfrm>
            <a:off x="417513" y="2799214"/>
            <a:ext cx="330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He’s having a c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ke.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DB56CA4-8141-47EB-A9AE-1EC6BDE649CD}"/>
              </a:ext>
            </a:extLst>
          </p:cNvPr>
          <p:cNvSpPr txBox="1"/>
          <p:nvPr/>
        </p:nvSpPr>
        <p:spPr>
          <a:xfrm>
            <a:off x="431889" y="4090020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, gr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pes.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0406D87-C9EC-4F1C-B909-A319DEE19B5A}"/>
              </a:ext>
            </a:extLst>
          </p:cNvPr>
          <p:cNvSpPr txBox="1"/>
          <p:nvPr/>
        </p:nvSpPr>
        <p:spPr>
          <a:xfrm>
            <a:off x="431890" y="1765659"/>
            <a:ext cx="210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c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ke.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C2617A1-298F-4482-A2F3-C82F76850C04}"/>
              </a:ext>
            </a:extLst>
          </p:cNvPr>
          <p:cNvSpPr txBox="1"/>
          <p:nvPr/>
        </p:nvSpPr>
        <p:spPr>
          <a:xfrm>
            <a:off x="431889" y="2257706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c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ke.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75D2593-D3D8-4EF4-8BC9-7FBD1487835F}"/>
              </a:ext>
            </a:extLst>
          </p:cNvPr>
          <p:cNvSpPr txBox="1"/>
          <p:nvPr/>
        </p:nvSpPr>
        <p:spPr>
          <a:xfrm>
            <a:off x="418651" y="2801571"/>
            <a:ext cx="329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He’s having a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ke.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8259176-3D75-4E22-85EA-F9E24876A278}"/>
              </a:ext>
            </a:extLst>
          </p:cNvPr>
          <p:cNvSpPr txBox="1"/>
          <p:nvPr/>
        </p:nvSpPr>
        <p:spPr>
          <a:xfrm>
            <a:off x="417513" y="3593353"/>
            <a:ext cx="239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, gr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pes.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D2B0068-36B6-4C46-95E7-BA038EA201C4}"/>
              </a:ext>
            </a:extLst>
          </p:cNvPr>
          <p:cNvSpPr txBox="1"/>
          <p:nvPr/>
        </p:nvSpPr>
        <p:spPr>
          <a:xfrm>
            <a:off x="417512" y="4644811"/>
            <a:ext cx="356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She’s having gr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pes.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E690B62-BFDD-41B6-A39D-59DEF0EF3071}"/>
              </a:ext>
            </a:extLst>
          </p:cNvPr>
          <p:cNvSpPr txBox="1"/>
          <p:nvPr/>
        </p:nvSpPr>
        <p:spPr>
          <a:xfrm>
            <a:off x="431890" y="1763598"/>
            <a:ext cx="210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, c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ke.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AA2C256-1C13-41C0-8CEB-66ACBF1F2265}"/>
              </a:ext>
            </a:extLst>
          </p:cNvPr>
          <p:cNvSpPr txBox="1"/>
          <p:nvPr/>
        </p:nvSpPr>
        <p:spPr>
          <a:xfrm>
            <a:off x="431889" y="2257706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, c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ke.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9098B68-9036-4911-91A0-F2727F1C0536}"/>
              </a:ext>
            </a:extLst>
          </p:cNvPr>
          <p:cNvSpPr txBox="1"/>
          <p:nvPr/>
        </p:nvSpPr>
        <p:spPr>
          <a:xfrm>
            <a:off x="417513" y="2801015"/>
            <a:ext cx="329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He’s having a c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ke.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B893337-E47D-45FC-8627-488B34EBAFB2}"/>
              </a:ext>
            </a:extLst>
          </p:cNvPr>
          <p:cNvSpPr txBox="1"/>
          <p:nvPr/>
        </p:nvSpPr>
        <p:spPr>
          <a:xfrm>
            <a:off x="417513" y="3594064"/>
            <a:ext cx="229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gr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pes.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949F60B-9BCB-419B-B6D9-984ABD03C565}"/>
              </a:ext>
            </a:extLst>
          </p:cNvPr>
          <p:cNvSpPr txBox="1"/>
          <p:nvPr/>
        </p:nvSpPr>
        <p:spPr>
          <a:xfrm>
            <a:off x="417513" y="3594764"/>
            <a:ext cx="239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, gr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pes.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0CAA4A6-6287-4A85-A29E-75A77B55ADF2}"/>
              </a:ext>
            </a:extLst>
          </p:cNvPr>
          <p:cNvSpPr txBox="1"/>
          <p:nvPr/>
        </p:nvSpPr>
        <p:spPr>
          <a:xfrm>
            <a:off x="431889" y="4090027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gr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pes.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1B5DEED-FD5B-4831-90CF-296E6B129B30}"/>
              </a:ext>
            </a:extLst>
          </p:cNvPr>
          <p:cNvSpPr txBox="1"/>
          <p:nvPr/>
        </p:nvSpPr>
        <p:spPr>
          <a:xfrm>
            <a:off x="431889" y="4090020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, gr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pes.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BDC1109-875F-4380-ACEB-92257A4400BF}"/>
              </a:ext>
            </a:extLst>
          </p:cNvPr>
          <p:cNvSpPr txBox="1"/>
          <p:nvPr/>
        </p:nvSpPr>
        <p:spPr>
          <a:xfrm>
            <a:off x="416647" y="4645175"/>
            <a:ext cx="356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She’s having gr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pes.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5F4729A-8FE5-485F-AD97-EB92946B24B7}"/>
              </a:ext>
            </a:extLst>
          </p:cNvPr>
          <p:cNvSpPr txBox="1"/>
          <p:nvPr/>
        </p:nvSpPr>
        <p:spPr>
          <a:xfrm>
            <a:off x="417512" y="4644682"/>
            <a:ext cx="356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She’s having gr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latin typeface="Comic Sans MS" panose="030F0702030302020204" pitchFamily="66" charset="0"/>
              </a:rPr>
              <a:t>pes.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EA269CC-1C89-457B-AE97-38EE27580BBB}"/>
              </a:ext>
            </a:extLst>
          </p:cNvPr>
          <p:cNvSpPr txBox="1"/>
          <p:nvPr/>
        </p:nvSpPr>
        <p:spPr>
          <a:xfrm>
            <a:off x="431890" y="1764233"/>
            <a:ext cx="210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ke.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0A48750-BA0E-4C55-842A-39C885BDEEDF}"/>
              </a:ext>
            </a:extLst>
          </p:cNvPr>
          <p:cNvSpPr txBox="1"/>
          <p:nvPr/>
        </p:nvSpPr>
        <p:spPr>
          <a:xfrm>
            <a:off x="417513" y="3595886"/>
            <a:ext cx="329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gr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pes.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02AE148-22C3-45D9-A647-DBDE3EF39681}"/>
              </a:ext>
            </a:extLst>
          </p:cNvPr>
          <p:cNvSpPr txBox="1"/>
          <p:nvPr/>
        </p:nvSpPr>
        <p:spPr>
          <a:xfrm>
            <a:off x="431889" y="4090027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gr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pes.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62C4B59-5EF0-4351-9367-21F8E08CC16D}"/>
              </a:ext>
            </a:extLst>
          </p:cNvPr>
          <p:cNvSpPr txBox="1"/>
          <p:nvPr/>
        </p:nvSpPr>
        <p:spPr>
          <a:xfrm>
            <a:off x="431889" y="2259231"/>
            <a:ext cx="188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ke.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CDFC1AC-6604-44D3-9D3E-E408055A7000}"/>
              </a:ext>
            </a:extLst>
          </p:cNvPr>
          <p:cNvSpPr txBox="1"/>
          <p:nvPr/>
        </p:nvSpPr>
        <p:spPr>
          <a:xfrm>
            <a:off x="417513" y="2800177"/>
            <a:ext cx="32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He’s having a c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ke.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65817A0-C484-4C87-B9E8-EAC1191D3145}"/>
              </a:ext>
            </a:extLst>
          </p:cNvPr>
          <p:cNvSpPr txBox="1"/>
          <p:nvPr/>
        </p:nvSpPr>
        <p:spPr>
          <a:xfrm>
            <a:off x="416647" y="4644682"/>
            <a:ext cx="356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She’s having gr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pes.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B5A6681-D62F-467C-BC69-81EF2AC2E39A}"/>
              </a:ext>
            </a:extLst>
          </p:cNvPr>
          <p:cNvGrpSpPr/>
          <p:nvPr/>
        </p:nvGrpSpPr>
        <p:grpSpPr>
          <a:xfrm rot="5400000">
            <a:off x="4039907" y="6203199"/>
            <a:ext cx="417647" cy="349480"/>
            <a:chOff x="4333009" y="4935682"/>
            <a:chExt cx="417647" cy="349480"/>
          </a:xfrm>
          <a:solidFill>
            <a:srgbClr val="9E76B3"/>
          </a:solidFill>
        </p:grpSpPr>
        <p:sp>
          <p:nvSpPr>
            <p:cNvPr id="25" name="Minus Sign 6">
              <a:extLst>
                <a:ext uri="{FF2B5EF4-FFF2-40B4-BE49-F238E27FC236}">
                  <a16:creationId xmlns:a16="http://schemas.microsoft.com/office/drawing/2014/main" xmlns="" id="{F987B0AC-4AF4-4C1E-AE7C-1352E6834F4C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inus Sign 40">
              <a:extLst>
                <a:ext uri="{FF2B5EF4-FFF2-40B4-BE49-F238E27FC236}">
                  <a16:creationId xmlns:a16="http://schemas.microsoft.com/office/drawing/2014/main" xmlns="" id="{0823F105-7375-4344-B425-51265417C8AF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81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230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870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310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750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190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2610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309"/>
                            </p:stCondLst>
                            <p:childTnLst>
                              <p:par>
                                <p:cTn id="6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7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00"/>
                            </p:stCondLst>
                            <p:childTnLst>
                              <p:par>
                                <p:cTn id="8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8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8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38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380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8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380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00"/>
                            </p:stCondLst>
                            <p:childTnLst>
                              <p:par>
                                <p:cTn id="1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410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100"/>
                            </p:stCondLst>
                            <p:childTnLst>
                              <p:par>
                                <p:cTn id="1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43" grpId="0"/>
      <p:bldP spid="43" grpId="1"/>
      <p:bldP spid="44" grpId="0"/>
      <p:bldP spid="44" grpId="1"/>
      <p:bldP spid="45" grpId="0"/>
      <p:bldP spid="45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7" grpId="2"/>
      <p:bldP spid="57" grpId="3"/>
      <p:bldP spid="58" grpId="0"/>
      <p:bldP spid="58" grpId="1"/>
      <p:bldP spid="58" grpId="2"/>
      <p:bldP spid="58" grpId="3"/>
      <p:bldP spid="59" grpId="0"/>
      <p:bldP spid="59" grpId="1"/>
      <p:bldP spid="59" grpId="2"/>
      <p:bldP spid="59" grpId="3"/>
      <p:bldP spid="60" grpId="0"/>
      <p:bldP spid="60" grpId="1"/>
      <p:bldP spid="60" grpId="2"/>
      <p:bldP spid="60" grpId="3"/>
      <p:bldP spid="61" grpId="0"/>
      <p:bldP spid="61" grpId="1"/>
      <p:bldP spid="61" grpId="2"/>
      <p:bldP spid="61" grpId="3"/>
      <p:bldP spid="62" grpId="0"/>
      <p:bldP spid="62" grpId="1"/>
      <p:bldP spid="62" grpId="2"/>
      <p:bldP spid="6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3" y="485706"/>
            <a:ext cx="720489" cy="745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896" y="478405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Listen and circle.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73" y="962007"/>
            <a:ext cx="878779" cy="46846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9D1B596-1475-4BA8-A7EE-8CE8E3C7E113}"/>
              </a:ext>
            </a:extLst>
          </p:cNvPr>
          <p:cNvGrpSpPr/>
          <p:nvPr/>
        </p:nvGrpSpPr>
        <p:grpSpPr>
          <a:xfrm>
            <a:off x="199381" y="1778330"/>
            <a:ext cx="4310743" cy="2362200"/>
            <a:chOff x="199381" y="2471057"/>
            <a:chExt cx="4310743" cy="2362200"/>
          </a:xfrm>
        </p:grpSpPr>
        <p:sp>
          <p:nvSpPr>
            <p:cNvPr id="6" name="Rounded Rectangle 5">
              <a:hlinkClick r:id="" action="ppaction://noaction"/>
            </p:cNvPr>
            <p:cNvSpPr/>
            <p:nvPr/>
          </p:nvSpPr>
          <p:spPr>
            <a:xfrm>
              <a:off x="199381" y="2471057"/>
              <a:ext cx="4310743" cy="2362200"/>
            </a:xfrm>
            <a:prstGeom prst="roundRect">
              <a:avLst/>
            </a:prstGeom>
            <a:noFill/>
            <a:ln w="28575">
              <a:solidFill>
                <a:srgbClr val="C6AED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9229" y="2569029"/>
              <a:ext cx="37011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>
                  <a:solidFill>
                    <a:srgbClr val="00B0F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750" y="4331673"/>
              <a:ext cx="437603" cy="36175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822" y="4265198"/>
              <a:ext cx="318276" cy="42822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49" y="2574023"/>
              <a:ext cx="1464406" cy="19052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615" y="2717407"/>
              <a:ext cx="1393368" cy="167204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5DC9ACD-E1EB-4DD6-859B-9AFB04EFF4E1}"/>
              </a:ext>
            </a:extLst>
          </p:cNvPr>
          <p:cNvGrpSpPr/>
          <p:nvPr/>
        </p:nvGrpSpPr>
        <p:grpSpPr>
          <a:xfrm>
            <a:off x="4572000" y="1778330"/>
            <a:ext cx="4310743" cy="2362200"/>
            <a:chOff x="4572000" y="2471057"/>
            <a:chExt cx="4310743" cy="2362200"/>
          </a:xfrm>
        </p:grpSpPr>
        <p:sp>
          <p:nvSpPr>
            <p:cNvPr id="7" name="Rounded Rectangle 6">
              <a:hlinkClick r:id="" action="ppaction://noaction"/>
            </p:cNvPr>
            <p:cNvSpPr/>
            <p:nvPr/>
          </p:nvSpPr>
          <p:spPr>
            <a:xfrm>
              <a:off x="4572000" y="2471057"/>
              <a:ext cx="4310743" cy="2362200"/>
            </a:xfrm>
            <a:prstGeom prst="roundRect">
              <a:avLst/>
            </a:prstGeom>
            <a:noFill/>
            <a:ln w="28575">
              <a:solidFill>
                <a:srgbClr val="C6AED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11486" y="2569029"/>
              <a:ext cx="37011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>
                  <a:solidFill>
                    <a:srgbClr val="00B0F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8033" y="4331672"/>
              <a:ext cx="437603" cy="36175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4069" y="4275589"/>
              <a:ext cx="318276" cy="42822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878" y="2661912"/>
              <a:ext cx="1263914" cy="161367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741" y="2701771"/>
              <a:ext cx="1249740" cy="1533958"/>
            </a:xfrm>
            <a:prstGeom prst="rect">
              <a:avLst/>
            </a:prstGeom>
          </p:spPr>
        </p:pic>
      </p:grpSp>
      <p:pic>
        <p:nvPicPr>
          <p:cNvPr id="24" name="Picture 2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7" y="5495474"/>
            <a:ext cx="1062080" cy="106208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9DC5BF9-26B8-4D80-80B5-0253BA686CB8}"/>
              </a:ext>
            </a:extLst>
          </p:cNvPr>
          <p:cNvGrpSpPr/>
          <p:nvPr/>
        </p:nvGrpSpPr>
        <p:grpSpPr>
          <a:xfrm rot="5400000">
            <a:off x="4363177" y="6203199"/>
            <a:ext cx="417647" cy="349480"/>
            <a:chOff x="4333009" y="4935682"/>
            <a:chExt cx="417647" cy="349480"/>
          </a:xfrm>
          <a:solidFill>
            <a:srgbClr val="9E76B3"/>
          </a:solidFill>
        </p:grpSpPr>
        <p:sp>
          <p:nvSpPr>
            <p:cNvPr id="32" name="Minus Sign 6">
              <a:extLst>
                <a:ext uri="{FF2B5EF4-FFF2-40B4-BE49-F238E27FC236}">
                  <a16:creationId xmlns:a16="http://schemas.microsoft.com/office/drawing/2014/main" xmlns="" id="{B62ADD84-E92A-45C7-B17A-C5EE06DEA120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inus Sign 40">
              <a:extLst>
                <a:ext uri="{FF2B5EF4-FFF2-40B4-BE49-F238E27FC236}">
                  <a16:creationId xmlns:a16="http://schemas.microsoft.com/office/drawing/2014/main" xmlns="" id="{EE0B56FB-1836-4EF9-B284-A1412138447B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203AF7CF-6442-4318-BC62-B1DEA8B27C58}"/>
              </a:ext>
            </a:extLst>
          </p:cNvPr>
          <p:cNvSpPr/>
          <p:nvPr/>
        </p:nvSpPr>
        <p:spPr>
          <a:xfrm>
            <a:off x="4251960" y="6057899"/>
            <a:ext cx="640080" cy="640080"/>
          </a:xfrm>
          <a:prstGeom prst="ellipse">
            <a:avLst/>
          </a:prstGeom>
          <a:noFill/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xmlns="" id="{065BDD9E-0A9B-4FFF-8FF0-BBF3C9C1F4C6}"/>
              </a:ext>
            </a:extLst>
          </p:cNvPr>
          <p:cNvSpPr/>
          <p:nvPr/>
        </p:nvSpPr>
        <p:spPr>
          <a:xfrm rot="5400000">
            <a:off x="4436795" y="6221595"/>
            <a:ext cx="365760" cy="338953"/>
          </a:xfrm>
          <a:prstGeom prst="triangle">
            <a:avLst/>
          </a:prstGeom>
          <a:solidFill>
            <a:srgbClr val="9E76B3"/>
          </a:solidFill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Track 065">
            <a:hlinkClick r:id="" action="ppaction://media"/>
            <a:extLst>
              <a:ext uri="{FF2B5EF4-FFF2-40B4-BE49-F238E27FC236}">
                <a16:creationId xmlns:a16="http://schemas.microsoft.com/office/drawing/2014/main" xmlns="" id="{4859BF7D-98A7-4099-B7FF-940B050284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42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32034" y="-8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28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84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5" grpId="0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3" y="485706"/>
            <a:ext cx="720489" cy="745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896" y="478405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Listen and circle.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73" y="962007"/>
            <a:ext cx="878779" cy="468467"/>
          </a:xfrm>
          <a:prstGeom prst="rect">
            <a:avLst/>
          </a:prstGeom>
        </p:spPr>
      </p:pic>
      <p:pic>
        <p:nvPicPr>
          <p:cNvPr id="24" name="Picture 2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7" y="5495474"/>
            <a:ext cx="1062080" cy="106208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9DC5BF9-26B8-4D80-80B5-0253BA686CB8}"/>
              </a:ext>
            </a:extLst>
          </p:cNvPr>
          <p:cNvGrpSpPr/>
          <p:nvPr/>
        </p:nvGrpSpPr>
        <p:grpSpPr>
          <a:xfrm rot="5400000">
            <a:off x="4363177" y="6203199"/>
            <a:ext cx="417647" cy="349480"/>
            <a:chOff x="4333009" y="4935682"/>
            <a:chExt cx="417647" cy="349480"/>
          </a:xfrm>
          <a:solidFill>
            <a:srgbClr val="9E76B3"/>
          </a:solidFill>
        </p:grpSpPr>
        <p:sp>
          <p:nvSpPr>
            <p:cNvPr id="32" name="Minus Sign 6">
              <a:extLst>
                <a:ext uri="{FF2B5EF4-FFF2-40B4-BE49-F238E27FC236}">
                  <a16:creationId xmlns:a16="http://schemas.microsoft.com/office/drawing/2014/main" xmlns="" id="{B62ADD84-E92A-45C7-B17A-C5EE06DEA120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inus Sign 40">
              <a:extLst>
                <a:ext uri="{FF2B5EF4-FFF2-40B4-BE49-F238E27FC236}">
                  <a16:creationId xmlns:a16="http://schemas.microsoft.com/office/drawing/2014/main" xmlns="" id="{EE0B56FB-1836-4EF9-B284-A1412138447B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203AF7CF-6442-4318-BC62-B1DEA8B27C58}"/>
              </a:ext>
            </a:extLst>
          </p:cNvPr>
          <p:cNvSpPr/>
          <p:nvPr/>
        </p:nvSpPr>
        <p:spPr>
          <a:xfrm>
            <a:off x="4251960" y="6057899"/>
            <a:ext cx="640080" cy="640080"/>
          </a:xfrm>
          <a:prstGeom prst="ellipse">
            <a:avLst/>
          </a:prstGeom>
          <a:noFill/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xmlns="" id="{065BDD9E-0A9B-4FFF-8FF0-BBF3C9C1F4C6}"/>
              </a:ext>
            </a:extLst>
          </p:cNvPr>
          <p:cNvSpPr/>
          <p:nvPr/>
        </p:nvSpPr>
        <p:spPr>
          <a:xfrm rot="5400000">
            <a:off x="4436795" y="6221595"/>
            <a:ext cx="365760" cy="338953"/>
          </a:xfrm>
          <a:prstGeom prst="triangle">
            <a:avLst/>
          </a:prstGeom>
          <a:solidFill>
            <a:srgbClr val="9E76B3"/>
          </a:solidFill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Track 065">
            <a:hlinkClick r:id="" action="ppaction://media"/>
            <a:extLst>
              <a:ext uri="{FF2B5EF4-FFF2-40B4-BE49-F238E27FC236}">
                <a16:creationId xmlns:a16="http://schemas.microsoft.com/office/drawing/2014/main" xmlns="" id="{4859BF7D-98A7-4099-B7FF-940B050284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600" end="8916.59369999999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32034" y="-8958"/>
            <a:ext cx="487363" cy="487363"/>
          </a:xfrm>
          <a:prstGeom prst="rect">
            <a:avLst/>
          </a:prstGeom>
        </p:spPr>
      </p:pic>
      <p:sp>
        <p:nvSpPr>
          <p:cNvPr id="26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xmlns="" id="{0D5FBA71-8DEE-450E-89A0-5CF48A1C11DF}"/>
              </a:ext>
            </a:extLst>
          </p:cNvPr>
          <p:cNvSpPr/>
          <p:nvPr/>
        </p:nvSpPr>
        <p:spPr>
          <a:xfrm>
            <a:off x="986140" y="1705937"/>
            <a:ext cx="7171721" cy="378953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9E76B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E8B957C-A106-4500-BE3B-B274597098E1}"/>
              </a:ext>
            </a:extLst>
          </p:cNvPr>
          <p:cNvSpPr txBox="1"/>
          <p:nvPr/>
        </p:nvSpPr>
        <p:spPr>
          <a:xfrm>
            <a:off x="1226475" y="1950160"/>
            <a:ext cx="37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9761109-2585-4CDA-9604-2D44EF8741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48" y="4745196"/>
            <a:ext cx="663679" cy="5486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232B785-75F9-434F-8A11-9022F853F9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38" y="4570820"/>
            <a:ext cx="475735" cy="6400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140BD6C-329B-45F1-821A-D075465129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412" y="1785515"/>
            <a:ext cx="2360031" cy="30705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7328088-DBBF-4476-9DAE-8AE03B7EFF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5495" y="1967154"/>
            <a:ext cx="2252672" cy="2707248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FBF6A2E4-C301-4082-8453-383099E35179}"/>
              </a:ext>
            </a:extLst>
          </p:cNvPr>
          <p:cNvSpPr/>
          <p:nvPr/>
        </p:nvSpPr>
        <p:spPr>
          <a:xfrm>
            <a:off x="2487192" y="4664363"/>
            <a:ext cx="640080" cy="64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0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9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92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TOON-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2" presetClass="path" presetSubtype="0" repeatCount="2000" accel="52000" decel="4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0104 -0.09329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TOON-BOING-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3" y="485706"/>
            <a:ext cx="720489" cy="745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896" y="478405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Listen and circle.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73" y="962007"/>
            <a:ext cx="878779" cy="468467"/>
          </a:xfrm>
          <a:prstGeom prst="rect">
            <a:avLst/>
          </a:prstGeom>
        </p:spPr>
      </p:pic>
      <p:pic>
        <p:nvPicPr>
          <p:cNvPr id="24" name="Picture 2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7" y="5495474"/>
            <a:ext cx="1062080" cy="106208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9DC5BF9-26B8-4D80-80B5-0253BA686CB8}"/>
              </a:ext>
            </a:extLst>
          </p:cNvPr>
          <p:cNvGrpSpPr/>
          <p:nvPr/>
        </p:nvGrpSpPr>
        <p:grpSpPr>
          <a:xfrm rot="5400000">
            <a:off x="4363177" y="6203199"/>
            <a:ext cx="417647" cy="349480"/>
            <a:chOff x="4333009" y="4935682"/>
            <a:chExt cx="417647" cy="349480"/>
          </a:xfrm>
          <a:solidFill>
            <a:srgbClr val="9E76B3"/>
          </a:solidFill>
        </p:grpSpPr>
        <p:sp>
          <p:nvSpPr>
            <p:cNvPr id="32" name="Minus Sign 6">
              <a:extLst>
                <a:ext uri="{FF2B5EF4-FFF2-40B4-BE49-F238E27FC236}">
                  <a16:creationId xmlns:a16="http://schemas.microsoft.com/office/drawing/2014/main" xmlns="" id="{B62ADD84-E92A-45C7-B17A-C5EE06DEA120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inus Sign 40">
              <a:extLst>
                <a:ext uri="{FF2B5EF4-FFF2-40B4-BE49-F238E27FC236}">
                  <a16:creationId xmlns:a16="http://schemas.microsoft.com/office/drawing/2014/main" xmlns="" id="{EE0B56FB-1836-4EF9-B284-A1412138447B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203AF7CF-6442-4318-BC62-B1DEA8B27C58}"/>
              </a:ext>
            </a:extLst>
          </p:cNvPr>
          <p:cNvSpPr/>
          <p:nvPr/>
        </p:nvSpPr>
        <p:spPr>
          <a:xfrm>
            <a:off x="4251960" y="6057899"/>
            <a:ext cx="640080" cy="640080"/>
          </a:xfrm>
          <a:prstGeom prst="ellipse">
            <a:avLst/>
          </a:prstGeom>
          <a:noFill/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xmlns="" id="{065BDD9E-0A9B-4FFF-8FF0-BBF3C9C1F4C6}"/>
              </a:ext>
            </a:extLst>
          </p:cNvPr>
          <p:cNvSpPr/>
          <p:nvPr/>
        </p:nvSpPr>
        <p:spPr>
          <a:xfrm rot="5400000">
            <a:off x="4436795" y="6221595"/>
            <a:ext cx="365760" cy="338953"/>
          </a:xfrm>
          <a:prstGeom prst="triangle">
            <a:avLst/>
          </a:prstGeom>
          <a:solidFill>
            <a:srgbClr val="9E76B3"/>
          </a:solidFill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Track 065">
            <a:hlinkClick r:id="" action="ppaction://media"/>
            <a:extLst>
              <a:ext uri="{FF2B5EF4-FFF2-40B4-BE49-F238E27FC236}">
                <a16:creationId xmlns:a16="http://schemas.microsoft.com/office/drawing/2014/main" xmlns="" id="{4859BF7D-98A7-4099-B7FF-940B050284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399" end="2895.593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32034" y="-8958"/>
            <a:ext cx="487363" cy="487363"/>
          </a:xfrm>
          <a:prstGeom prst="rect">
            <a:avLst/>
          </a:prstGeom>
        </p:spPr>
      </p:pic>
      <p:sp>
        <p:nvSpPr>
          <p:cNvPr id="26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xmlns="" id="{0D5FBA71-8DEE-450E-89A0-5CF48A1C11DF}"/>
              </a:ext>
            </a:extLst>
          </p:cNvPr>
          <p:cNvSpPr/>
          <p:nvPr/>
        </p:nvSpPr>
        <p:spPr>
          <a:xfrm>
            <a:off x="986140" y="1705937"/>
            <a:ext cx="7171721" cy="378953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9E76B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E8B957C-A106-4500-BE3B-B274597098E1}"/>
              </a:ext>
            </a:extLst>
          </p:cNvPr>
          <p:cNvSpPr txBox="1"/>
          <p:nvPr/>
        </p:nvSpPr>
        <p:spPr>
          <a:xfrm>
            <a:off x="1226475" y="1950160"/>
            <a:ext cx="37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9761109-2585-4CDA-9604-2D44EF8741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26" y="4657809"/>
            <a:ext cx="663679" cy="5486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232B785-75F9-434F-8A11-9022F853F9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38" y="4570820"/>
            <a:ext cx="475735" cy="6400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140BD6C-329B-45F1-821A-D075465129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6392" y="1862198"/>
            <a:ext cx="2131733" cy="27207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7328088-DBBF-4476-9DAE-8AE03B7EFF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9395" y="1967154"/>
            <a:ext cx="2204872" cy="2707248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FBF6A2E4-C301-4082-8453-383099E35179}"/>
              </a:ext>
            </a:extLst>
          </p:cNvPr>
          <p:cNvSpPr/>
          <p:nvPr/>
        </p:nvSpPr>
        <p:spPr>
          <a:xfrm>
            <a:off x="2500570" y="4576976"/>
            <a:ext cx="640080" cy="64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4531FC0-F408-4ECE-8442-531C5021789C}"/>
              </a:ext>
            </a:extLst>
          </p:cNvPr>
          <p:cNvSpPr txBox="1"/>
          <p:nvPr/>
        </p:nvSpPr>
        <p:spPr>
          <a:xfrm>
            <a:off x="4037090" y="-560705"/>
            <a:ext cx="370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243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14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TOON-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2" presetClass="path" presetSubtype="0" repeatCount="2000" accel="52000" decel="4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00104 -0.09329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TOON-BOING-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9" y="494946"/>
            <a:ext cx="697655" cy="745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1896" y="487645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Look and write.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73" y="984998"/>
            <a:ext cx="878779" cy="440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5" y="1993098"/>
            <a:ext cx="3082501" cy="2034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2599" y="2395405"/>
            <a:ext cx="2135101" cy="1474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90" y="2595509"/>
            <a:ext cx="1071818" cy="1274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8464" y="4273660"/>
            <a:ext cx="1753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D86"/>
                </a:solidFill>
                <a:latin typeface="Comic Sans MS" panose="030F0702030302020204" pitchFamily="66" charset="0"/>
              </a:rPr>
              <a:t>t  </a:t>
            </a:r>
            <a:r>
              <a:rPr lang="en-US" sz="3600" dirty="0" err="1">
                <a:solidFill>
                  <a:srgbClr val="002D86"/>
                </a:solidFill>
                <a:latin typeface="Comic Sans MS" panose="030F0702030302020204" pitchFamily="66" charset="0"/>
              </a:rPr>
              <a:t>ble</a:t>
            </a:r>
            <a:endParaRPr lang="en-US" sz="3600" dirty="0">
              <a:solidFill>
                <a:srgbClr val="002D86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37367" y="4746075"/>
            <a:ext cx="274320" cy="0"/>
          </a:xfrm>
          <a:prstGeom prst="line">
            <a:avLst/>
          </a:prstGeom>
          <a:ln w="28575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19277" y="4261981"/>
            <a:ext cx="1954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D86"/>
                </a:solidFill>
                <a:latin typeface="Comic Sans MS" panose="030F0702030302020204" pitchFamily="66" charset="0"/>
              </a:rPr>
              <a:t>gr  pes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84390" y="4746075"/>
            <a:ext cx="274320" cy="0"/>
          </a:xfrm>
          <a:prstGeom prst="line">
            <a:avLst/>
          </a:prstGeom>
          <a:ln w="28575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15126" y="4222524"/>
            <a:ext cx="171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D86"/>
                </a:solidFill>
                <a:latin typeface="Comic Sans MS" panose="030F0702030302020204" pitchFamily="66" charset="0"/>
              </a:rPr>
              <a:t>c  </a:t>
            </a:r>
            <a:r>
              <a:rPr lang="en-US" sz="3600" dirty="0" err="1">
                <a:solidFill>
                  <a:srgbClr val="002D86"/>
                </a:solidFill>
                <a:latin typeface="Comic Sans MS" panose="030F0702030302020204" pitchFamily="66" charset="0"/>
              </a:rPr>
              <a:t>ke</a:t>
            </a:r>
            <a:endParaRPr lang="en-US" sz="3600" dirty="0">
              <a:solidFill>
                <a:srgbClr val="002D86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472419" y="4706618"/>
            <a:ext cx="274320" cy="0"/>
          </a:xfrm>
          <a:prstGeom prst="line">
            <a:avLst/>
          </a:prstGeom>
          <a:ln w="28575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7" y="5495474"/>
            <a:ext cx="1062080" cy="1062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0C8D08-C208-4276-B6DA-FBA3D907DDD5}"/>
              </a:ext>
            </a:extLst>
          </p:cNvPr>
          <p:cNvSpPr txBox="1"/>
          <p:nvPr/>
        </p:nvSpPr>
        <p:spPr>
          <a:xfrm>
            <a:off x="1444709" y="4261980"/>
            <a:ext cx="42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4B28978-6638-4EC6-9880-05718F1DFAAF}"/>
              </a:ext>
            </a:extLst>
          </p:cNvPr>
          <p:cNvSpPr txBox="1"/>
          <p:nvPr/>
        </p:nvSpPr>
        <p:spPr>
          <a:xfrm>
            <a:off x="4601441" y="4263828"/>
            <a:ext cx="42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0493816-25DA-45CA-AEA1-52DDC4811AE6}"/>
              </a:ext>
            </a:extLst>
          </p:cNvPr>
          <p:cNvSpPr txBox="1"/>
          <p:nvPr/>
        </p:nvSpPr>
        <p:spPr>
          <a:xfrm>
            <a:off x="7386647" y="4222523"/>
            <a:ext cx="42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5413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42" y="1647742"/>
            <a:ext cx="6550072" cy="4523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13" y="1978103"/>
            <a:ext cx="3404730" cy="404841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361718" y="1566885"/>
            <a:ext cx="2377440" cy="4708981"/>
            <a:chOff x="6830561" y="1288575"/>
            <a:chExt cx="2377440" cy="4708981"/>
          </a:xfrm>
        </p:grpSpPr>
        <p:sp>
          <p:nvSpPr>
            <p:cNvPr id="10" name="Rounded Rectangle 9"/>
            <p:cNvSpPr/>
            <p:nvPr/>
          </p:nvSpPr>
          <p:spPr>
            <a:xfrm>
              <a:off x="6830561" y="1802752"/>
              <a:ext cx="2377440" cy="3452227"/>
            </a:xfrm>
            <a:prstGeom prst="roundRect">
              <a:avLst/>
            </a:prstGeom>
            <a:solidFill>
              <a:srgbClr val="9F76B4"/>
            </a:solidFill>
            <a:ln>
              <a:solidFill>
                <a:srgbClr val="F3C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46534" y="1288575"/>
              <a:ext cx="1360714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0">
                  <a:solidFill>
                    <a:schemeClr val="bg1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10" y="2131862"/>
            <a:ext cx="6073335" cy="4008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5840" y="633047"/>
            <a:ext cx="7054948" cy="919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Time to say goodbye!</a:t>
            </a:r>
          </a:p>
        </p:txBody>
      </p:sp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7" y="5495474"/>
            <a:ext cx="1062080" cy="10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6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1131</TotalTime>
  <Words>200</Words>
  <Application>Microsoft Office PowerPoint</Application>
  <PresentationFormat>On-screen Show (4:3)</PresentationFormat>
  <Paragraphs>52</Paragraphs>
  <Slides>9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.VnCooper</vt:lpstr>
      <vt:lpstr>.VnMemorandum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PC</cp:lastModifiedBy>
  <cp:revision>90</cp:revision>
  <dcterms:created xsi:type="dcterms:W3CDTF">2020-12-03T01:35:36Z</dcterms:created>
  <dcterms:modified xsi:type="dcterms:W3CDTF">2023-11-03T05:13:37Z</dcterms:modified>
</cp:coreProperties>
</file>