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8" r:id="rId2"/>
    <p:sldId id="285" r:id="rId3"/>
    <p:sldId id="741" r:id="rId4"/>
    <p:sldId id="731" r:id="rId5"/>
    <p:sldId id="721" r:id="rId6"/>
    <p:sldId id="722" r:id="rId7"/>
    <p:sldId id="723" r:id="rId8"/>
    <p:sldId id="724" r:id="rId9"/>
    <p:sldId id="300" r:id="rId10"/>
    <p:sldId id="733" r:id="rId11"/>
    <p:sldId id="737" r:id="rId12"/>
    <p:sldId id="736" r:id="rId13"/>
    <p:sldId id="726" r:id="rId14"/>
    <p:sldId id="727" r:id="rId15"/>
    <p:sldId id="739" r:id="rId16"/>
    <p:sldId id="740" r:id="rId17"/>
    <p:sldId id="26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364" autoAdjust="0"/>
  </p:normalViewPr>
  <p:slideViewPr>
    <p:cSldViewPr snapToGrid="0">
      <p:cViewPr varScale="1">
        <p:scale>
          <a:sx n="68" d="100"/>
          <a:sy n="68" d="100"/>
        </p:scale>
        <p:origin x="82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B2EE24-B151-4B89-90E0-92BD77E98D60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FEC0E8-9237-465E-9F73-09B2E7F08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108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8" name="Google Shape;33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shows picture.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asks some pupils who can simulate the actions in the pictures through the shadows. -&gt; Choose the best ones and gives them points.</a:t>
            </a:r>
            <a:endParaRPr/>
          </a:p>
        </p:txBody>
      </p:sp>
      <p:sp>
        <p:nvSpPr>
          <p:cNvPr id="339" name="Google Shape;339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6335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2" name="Google Shape;41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shows the shadows with their pictures and say the words and gives sentences: </a:t>
            </a:r>
            <a:r>
              <a:rPr lang="en-US" i="1"/>
              <a:t>They are ____., She is  _____., He is _____.</a:t>
            </a:r>
            <a:endParaRPr i="1"/>
          </a:p>
        </p:txBody>
      </p:sp>
      <p:sp>
        <p:nvSpPr>
          <p:cNvPr id="413" name="Google Shape;413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2680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shows the shadows with their pictures and say the words and gives sentences: </a:t>
            </a:r>
            <a:r>
              <a:rPr lang="en-US" i="1"/>
              <a:t>They are ____., She is  _____., He is _____.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5852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8" name="Google Shape;42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shows the shadows with their pictures and say the words and gives sentences: </a:t>
            </a:r>
            <a:r>
              <a:rPr lang="en-US" i="1"/>
              <a:t>They are ____., She is  _____., He is _____.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5045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6" name="Google Shape;43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shows the shadows with their pictures and say the words and gives sentences: </a:t>
            </a:r>
            <a:r>
              <a:rPr lang="en-US" i="1"/>
              <a:t>They are ____., She is  _____., He is _____.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933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DB8FCD-91EF-4AC6-C367-1B3E5309E9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8C6B981-21DE-63A5-F0A2-AB72C3DDFC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C41E8E-8F17-0233-1A0F-3A42F436D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DD26-792B-40F7-8B8A-A32AA300727A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3CF9B5-0860-F473-E669-8B6418108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3604461-6CE8-4B33-7D23-8160F1026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852A-B360-464C-B442-CBC83E90C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889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E5F33C-D458-D927-72AC-1D8CF6F7E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3AB208D-C0DF-F4BE-3D37-3C28F71D46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302464-2BAF-4666-5DB8-99702BC37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DD26-792B-40F7-8B8A-A32AA300727A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8AD2CC-D95D-8208-319F-B531A14CE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EF9A7B-2037-D5C3-8F7A-F0F0882FC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852A-B360-464C-B442-CBC83E90C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779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75C75CA-32D4-40BC-C015-DD36754DD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69EF751-BA4C-3C19-9E6E-7438C38012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19D7C5C-5AB6-7042-BB15-A3BA8095C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DD26-792B-40F7-8B8A-A32AA300727A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02CC63-663F-62A7-D733-A03057E8F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95746A-8405-3B25-FECB-BF8421AE6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852A-B360-464C-B442-CBC83E90C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673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0936082789" descr="A picture containing application&#10;&#10;Description automatically generated">
            <a:extLst>
              <a:ext uri="{FF2B5EF4-FFF2-40B4-BE49-F238E27FC236}">
                <a16:creationId xmlns:a16="http://schemas.microsoft.com/office/drawing/2014/main" xmlns="" id="{17BF4A10-E7D8-9A55-4C61-C34418DEA8B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977538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0619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79E568-E771-EB4A-E15E-0EC6BE074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DDC0A2D-FC6C-B2E0-02DA-3911EB943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3AC20C-188D-EB1D-AA4C-2EF8007CA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DD26-792B-40F7-8B8A-A32AA300727A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120BF91-6363-14C6-7248-C27C2EFFE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1A351D4-9EDE-E49F-65F9-5B60882BD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852A-B360-464C-B442-CBC83E90C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71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044FDC-D60B-C7E1-C809-A49261CAE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367BC7-7732-E66D-97C2-CB71440D62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8FA79D-32A9-4543-186F-4B112B192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DD26-792B-40F7-8B8A-A32AA300727A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F52EBAC-300F-42A4-1903-FEB0D1B70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950C23-8FE8-D1A0-6EE8-9445F5AD9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852A-B360-464C-B442-CBC83E90C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573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BB4A42-D482-CBF1-B1EB-D095ABB22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A3BF05C-6EC8-FEF1-913A-EF06774047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07A72FD-41D1-335B-3621-42BF69D2C3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8AC1BA8-FD5A-86AD-727A-7167E9161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DD26-792B-40F7-8B8A-A32AA300727A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F612129-D79E-9565-D523-BA7A35E29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29861FE-3B42-2056-6322-981B1F1E6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852A-B360-464C-B442-CBC83E90C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529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796B68-AF64-F958-46A7-9C32E75A4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562847E-D380-793C-6F01-C7FBD8C11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F46843F-8A40-E787-33ED-54A2E747B9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E9FA96A-1D0C-6DAF-F948-DF2B92C775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3A77ABF-46AE-420A-2F66-30E4170434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E7461C7-A3FC-50D1-750F-4A1DA4C5C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DD26-792B-40F7-8B8A-A32AA300727A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65CAD00-7A8B-800A-F18B-18CD95ACA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F2FD8FC-456B-6463-9977-4AAC99A53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852A-B360-464C-B442-CBC83E90C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287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9E1306-BE3E-A004-A4AD-C26D37064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572EEAC-D1C8-AB12-5723-1FCA08B8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DD26-792B-40F7-8B8A-A32AA300727A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7363577-5E30-92B5-C664-1546A09A8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9D17B6E-3771-0F9E-2340-7C1A17DAB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852A-B360-464C-B442-CBC83E90C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709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6460B66-71E2-3D67-6E21-369D40FE3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DD26-792B-40F7-8B8A-A32AA300727A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101EEAB-757E-2F2D-B4D6-18706B2F7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E0F176E-2632-3997-C0B0-9751FA6E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852A-B360-464C-B442-CBC83E90C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937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DF742B-C86F-9F44-6B46-981709637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FD0AE1B-A445-AC9F-B5EC-33F834366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641FDDA-A54F-3115-C0F7-C81B0786D7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218FBAD-4F9F-7C9F-4673-5E923B71A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DD26-792B-40F7-8B8A-A32AA300727A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1E6B9B-7D01-5911-B8B6-1BDB8157E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64573C9-55A9-D3E8-471A-56364EB74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852A-B360-464C-B442-CBC83E90C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318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874B34-E044-876F-8B1A-AF64C52BB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3FA53DF-A29A-A724-E14C-3558531736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DFB2395-6364-CC03-DEF2-7A32A711C0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053F891-34DC-BE45-2BE7-55FC23E2A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DD26-792B-40F7-8B8A-A32AA300727A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94E4BB9-72D6-57FF-BE47-A662130C0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E2B0BF9-349E-011A-A922-7D8270D1E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852A-B360-464C-B442-CBC83E90C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974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23E90CE-083C-5BE1-D4BE-5BD96B67E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CF5549A-C94C-E348-A4F6-A6C6C8908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5C7C818-E9C3-3B02-FC4F-0BE73551AB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5DD26-792B-40F7-8B8A-A32AA300727A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11A61D-8FF6-7B7D-1B98-F523BE4C8E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029CE79-3ED0-15A3-4C89-F7DD73487E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2852A-B360-464C-B442-CBC83E90CDB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MsPham0936082789" descr="A picture containing application&#10;&#10;Description automatically generated">
            <a:extLst>
              <a:ext uri="{FF2B5EF4-FFF2-40B4-BE49-F238E27FC236}">
                <a16:creationId xmlns:a16="http://schemas.microsoft.com/office/drawing/2014/main" xmlns="" id="{D5872416-0CA8-5B34-AE41-2738DCC516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99792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svg"/><Relationship Id="rId18" Type="http://schemas.openxmlformats.org/officeDocument/2006/relationships/image" Target="../media/image10.png"/><Relationship Id="rId3" Type="http://schemas.openxmlformats.org/officeDocument/2006/relationships/image" Target="../media/image3.svg"/><Relationship Id="rId21" Type="http://schemas.openxmlformats.org/officeDocument/2006/relationships/image" Target="../media/image13.png"/><Relationship Id="rId7" Type="http://schemas.openxmlformats.org/officeDocument/2006/relationships/image" Target="../media/image7.svg"/><Relationship Id="rId12" Type="http://schemas.openxmlformats.org/officeDocument/2006/relationships/image" Target="../media/image7.png"/><Relationship Id="rId17" Type="http://schemas.openxmlformats.org/officeDocument/2006/relationships/image" Target="../media/image9.png"/><Relationship Id="rId2" Type="http://schemas.openxmlformats.org/officeDocument/2006/relationships/image" Target="../media/image2.png"/><Relationship Id="rId16" Type="http://schemas.openxmlformats.org/officeDocument/2006/relationships/hyperlink" Target="https://www.facebook.com/msphampowerpoint" TargetMode="External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6.png"/><Relationship Id="rId19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9.svg"/><Relationship Id="rId14" Type="http://schemas.openxmlformats.org/officeDocument/2006/relationships/image" Target="../media/image8.png"/><Relationship Id="rId22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openxmlformats.org/officeDocument/2006/relationships/image" Target="../media/image38.jf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jpeg"/><Relationship Id="rId5" Type="http://schemas.openxmlformats.org/officeDocument/2006/relationships/image" Target="../media/image28.png"/><Relationship Id="rId4" Type="http://schemas.openxmlformats.org/officeDocument/2006/relationships/image" Target="../media/image26.pn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3.svg"/><Relationship Id="rId18" Type="http://schemas.openxmlformats.org/officeDocument/2006/relationships/image" Target="../media/image44.png"/><Relationship Id="rId21" Type="http://schemas.openxmlformats.org/officeDocument/2006/relationships/image" Target="../media/image60.svg"/><Relationship Id="rId7" Type="http://schemas.openxmlformats.org/officeDocument/2006/relationships/image" Target="../media/image48.svg"/><Relationship Id="rId12" Type="http://schemas.openxmlformats.org/officeDocument/2006/relationships/image" Target="../media/image42.png"/><Relationship Id="rId17" Type="http://schemas.openxmlformats.org/officeDocument/2006/relationships/image" Target="../media/image56.svg"/><Relationship Id="rId2" Type="http://schemas.openxmlformats.org/officeDocument/2006/relationships/image" Target="../media/image2.png"/><Relationship Id="rId16" Type="http://schemas.openxmlformats.org/officeDocument/2006/relationships/image" Target="../media/image6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51.svg"/><Relationship Id="rId5" Type="http://schemas.openxmlformats.org/officeDocument/2006/relationships/image" Target="../media/image47.svg"/><Relationship Id="rId15" Type="http://schemas.openxmlformats.org/officeDocument/2006/relationships/image" Target="../media/image55.svg"/><Relationship Id="rId10" Type="http://schemas.openxmlformats.org/officeDocument/2006/relationships/image" Target="../media/image41.png"/><Relationship Id="rId19" Type="http://schemas.openxmlformats.org/officeDocument/2006/relationships/image" Target="../media/image58.svg"/><Relationship Id="rId9" Type="http://schemas.openxmlformats.org/officeDocument/2006/relationships/image" Target="../media/image49.svg"/><Relationship Id="rId1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5.svg"/><Relationship Id="rId18" Type="http://schemas.openxmlformats.org/officeDocument/2006/relationships/image" Target="../media/image45.png"/><Relationship Id="rId3" Type="http://schemas.openxmlformats.org/officeDocument/2006/relationships/image" Target="../media/image47.svg"/><Relationship Id="rId7" Type="http://schemas.openxmlformats.org/officeDocument/2006/relationships/image" Target="../media/image49.svg"/><Relationship Id="rId12" Type="http://schemas.openxmlformats.org/officeDocument/2006/relationships/image" Target="../media/image43.png"/><Relationship Id="rId17" Type="http://schemas.openxmlformats.org/officeDocument/2006/relationships/image" Target="../media/image58.svg"/><Relationship Id="rId2" Type="http://schemas.openxmlformats.org/officeDocument/2006/relationships/image" Target="../media/image2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53.svg"/><Relationship Id="rId5" Type="http://schemas.openxmlformats.org/officeDocument/2006/relationships/image" Target="../media/image48.svg"/><Relationship Id="rId15" Type="http://schemas.openxmlformats.org/officeDocument/2006/relationships/image" Target="../media/image56.svg"/><Relationship Id="rId10" Type="http://schemas.openxmlformats.org/officeDocument/2006/relationships/image" Target="../media/image42.png"/><Relationship Id="rId19" Type="http://schemas.openxmlformats.org/officeDocument/2006/relationships/image" Target="../media/image60.svg"/><Relationship Id="rId4" Type="http://schemas.openxmlformats.org/officeDocument/2006/relationships/image" Target="../media/image3.png"/><Relationship Id="rId9" Type="http://schemas.openxmlformats.org/officeDocument/2006/relationships/image" Target="../media/image51.svg"/><Relationship Id="rId1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EB9A99A2-D5D2-7691-2850-507AEECA80B7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FFF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2">
            <a:extLst>
              <a:ext uri="{FF2B5EF4-FFF2-40B4-BE49-F238E27FC236}">
                <a16:creationId xmlns:a16="http://schemas.microsoft.com/office/drawing/2014/main" xmlns="" id="{62F4953B-C2AA-179B-69FE-4F449A5C1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89682"/>
          <a:stretch>
            <a:fillRect/>
          </a:stretch>
        </p:blipFill>
        <p:spPr>
          <a:xfrm>
            <a:off x="0" y="5892882"/>
            <a:ext cx="12192000" cy="125794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2C941FE-F2E0-EFDC-6363-19A772328A21}"/>
              </a:ext>
            </a:extLst>
          </p:cNvPr>
          <p:cNvGrpSpPr/>
          <p:nvPr/>
        </p:nvGrpSpPr>
        <p:grpSpPr>
          <a:xfrm>
            <a:off x="1426866" y="784605"/>
            <a:ext cx="10765133" cy="4717404"/>
            <a:chOff x="2967426" y="386461"/>
            <a:chExt cx="6364308" cy="6170805"/>
          </a:xfrm>
        </p:grpSpPr>
        <p:pic>
          <p:nvPicPr>
            <p:cNvPr id="76" name="Picture 3">
              <a:extLst>
                <a:ext uri="{FF2B5EF4-FFF2-40B4-BE49-F238E27FC236}">
                  <a16:creationId xmlns:a16="http://schemas.microsoft.com/office/drawing/2014/main" xmlns="" id="{C43511FD-1F15-3670-3462-CF9E17503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074584" y="472188"/>
              <a:ext cx="6257150" cy="6085078"/>
            </a:xfrm>
            <a:prstGeom prst="rect">
              <a:avLst/>
            </a:prstGeom>
          </p:spPr>
        </p:pic>
        <p:pic>
          <p:nvPicPr>
            <p:cNvPr id="77" name="Picture 4">
              <a:extLst>
                <a:ext uri="{FF2B5EF4-FFF2-40B4-BE49-F238E27FC236}">
                  <a16:creationId xmlns:a16="http://schemas.microsoft.com/office/drawing/2014/main" xmlns="" id="{BDA04D01-14BE-9BE0-3D38-343154C07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967426" y="386461"/>
              <a:ext cx="6257150" cy="6085078"/>
            </a:xfrm>
            <a:prstGeom prst="rect">
              <a:avLst/>
            </a:prstGeom>
          </p:spPr>
        </p:pic>
      </p:grpSp>
      <p:pic>
        <p:nvPicPr>
          <p:cNvPr id="78" name="Picture 9">
            <a:extLst>
              <a:ext uri="{FF2B5EF4-FFF2-40B4-BE49-F238E27FC236}">
                <a16:creationId xmlns:a16="http://schemas.microsoft.com/office/drawing/2014/main" xmlns="" id="{B75B595F-6A21-02F3-CE04-769D82F101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311481" y="1766226"/>
            <a:ext cx="619749" cy="841765"/>
          </a:xfrm>
          <a:prstGeom prst="rect">
            <a:avLst/>
          </a:prstGeom>
        </p:spPr>
      </p:pic>
      <p:pic>
        <p:nvPicPr>
          <p:cNvPr id="79" name="Picture 10">
            <a:extLst>
              <a:ext uri="{FF2B5EF4-FFF2-40B4-BE49-F238E27FC236}">
                <a16:creationId xmlns:a16="http://schemas.microsoft.com/office/drawing/2014/main" xmlns="" id="{0F776A7D-A290-1651-29AB-73A66D7F96F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158216" y="1819183"/>
            <a:ext cx="714307" cy="1083652"/>
          </a:xfrm>
          <a:prstGeom prst="rect">
            <a:avLst/>
          </a:prstGeom>
        </p:spPr>
      </p:pic>
      <p:pic>
        <p:nvPicPr>
          <p:cNvPr id="80" name="Picture 11">
            <a:extLst>
              <a:ext uri="{FF2B5EF4-FFF2-40B4-BE49-F238E27FC236}">
                <a16:creationId xmlns:a16="http://schemas.microsoft.com/office/drawing/2014/main" xmlns="" id="{A49AB9AD-2605-1612-534D-AE1EEF0F93C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3676249" y="924822"/>
            <a:ext cx="1139427" cy="663717"/>
          </a:xfrm>
          <a:prstGeom prst="rect">
            <a:avLst/>
          </a:prstGeom>
        </p:spPr>
      </p:pic>
      <p:pic>
        <p:nvPicPr>
          <p:cNvPr id="81" name="Picture 12">
            <a:extLst>
              <a:ext uri="{FF2B5EF4-FFF2-40B4-BE49-F238E27FC236}">
                <a16:creationId xmlns:a16="http://schemas.microsoft.com/office/drawing/2014/main" xmlns="" id="{EB942D09-E0B9-2827-22A0-86837416511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9313982" y="1377890"/>
            <a:ext cx="2914422" cy="2743200"/>
          </a:xfrm>
          <a:prstGeom prst="rect">
            <a:avLst/>
          </a:prstGeom>
        </p:spPr>
      </p:pic>
      <p:sp>
        <p:nvSpPr>
          <p:cNvPr id="83" name="TextBox 14">
            <a:extLst>
              <a:ext uri="{FF2B5EF4-FFF2-40B4-BE49-F238E27FC236}">
                <a16:creationId xmlns:a16="http://schemas.microsoft.com/office/drawing/2014/main" xmlns="" id="{030E78E4-65E5-0C39-DAAD-1CF998AF4C6B}"/>
              </a:ext>
            </a:extLst>
          </p:cNvPr>
          <p:cNvSpPr txBox="1"/>
          <p:nvPr/>
        </p:nvSpPr>
        <p:spPr>
          <a:xfrm>
            <a:off x="3880278" y="6051427"/>
            <a:ext cx="4808728" cy="7842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 dirty="0" err="1" smtClean="0">
                <a:latin typeface="Bryndan Write"/>
              </a:rPr>
              <a:t>Nhóm</a:t>
            </a:r>
            <a:r>
              <a:rPr lang="en-US" sz="2266" dirty="0" smtClean="0">
                <a:latin typeface="Bryndan Write"/>
              </a:rPr>
              <a:t> : </a:t>
            </a:r>
            <a:r>
              <a:rPr lang="en-US" sz="2266" dirty="0" err="1" smtClean="0">
                <a:latin typeface="Bryndan Write"/>
              </a:rPr>
              <a:t>Tiếng</a:t>
            </a:r>
            <a:r>
              <a:rPr lang="en-US" sz="2266" dirty="0" smtClean="0">
                <a:latin typeface="Bryndan Write"/>
              </a:rPr>
              <a:t> </a:t>
            </a:r>
            <a:r>
              <a:rPr lang="en-US" sz="2266" dirty="0" err="1" smtClean="0">
                <a:latin typeface="Bryndan Write"/>
              </a:rPr>
              <a:t>Anh</a:t>
            </a:r>
            <a:endParaRPr lang="en-US" sz="2266" dirty="0" smtClean="0">
              <a:latin typeface="Bryndan Write"/>
            </a:endParaRPr>
          </a:p>
          <a:p>
            <a:pPr algn="ctr">
              <a:lnSpc>
                <a:spcPts val="3173"/>
              </a:lnSpc>
            </a:pPr>
            <a:r>
              <a:rPr lang="en-US" sz="2266" dirty="0" err="1" smtClean="0">
                <a:latin typeface="Bryndan Write"/>
              </a:rPr>
              <a:t>Trường</a:t>
            </a:r>
            <a:r>
              <a:rPr lang="en-US" sz="2266" dirty="0" smtClean="0">
                <a:latin typeface="Bryndan Write"/>
              </a:rPr>
              <a:t> </a:t>
            </a:r>
            <a:r>
              <a:rPr lang="en-US" sz="2266" dirty="0" err="1" smtClean="0">
                <a:latin typeface="Bryndan Write"/>
              </a:rPr>
              <a:t>Tiểu</a:t>
            </a:r>
            <a:r>
              <a:rPr lang="en-US" sz="2266" dirty="0" smtClean="0">
                <a:latin typeface="Bryndan Write"/>
              </a:rPr>
              <a:t> </a:t>
            </a:r>
            <a:r>
              <a:rPr lang="en-US" sz="2266" dirty="0" err="1" smtClean="0">
                <a:latin typeface="Bryndan Write"/>
              </a:rPr>
              <a:t>học</a:t>
            </a:r>
            <a:r>
              <a:rPr lang="en-US" sz="2266" dirty="0" smtClean="0">
                <a:latin typeface="Bryndan Write"/>
              </a:rPr>
              <a:t> </a:t>
            </a:r>
            <a:r>
              <a:rPr lang="en-US" sz="2266" dirty="0" err="1" smtClean="0">
                <a:latin typeface="Bryndan Write"/>
              </a:rPr>
              <a:t>Thành</a:t>
            </a:r>
            <a:r>
              <a:rPr lang="en-US" sz="2266" dirty="0" smtClean="0">
                <a:latin typeface="Bryndan Write"/>
              </a:rPr>
              <a:t> </a:t>
            </a:r>
            <a:r>
              <a:rPr lang="en-US" sz="2266" dirty="0" err="1" smtClean="0">
                <a:latin typeface="Bryndan Write"/>
              </a:rPr>
              <a:t>Tô</a:t>
            </a:r>
            <a:endParaRPr lang="en-US" sz="2266" dirty="0">
              <a:latin typeface="Bryndan Write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xmlns="" id="{50A3463A-574B-0618-0AC8-117BAC7CB65C}"/>
              </a:ext>
            </a:extLst>
          </p:cNvPr>
          <p:cNvSpPr txBox="1"/>
          <p:nvPr/>
        </p:nvSpPr>
        <p:spPr>
          <a:xfrm>
            <a:off x="4724021" y="614447"/>
            <a:ext cx="31212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50" dirty="0">
                <a:ln w="12700" cmpd="sng">
                  <a:solidFill>
                    <a:srgbClr val="476D6B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Unit 5 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xmlns="" id="{EDFFD488-5D6C-EAAB-1DFA-276B5609E071}"/>
              </a:ext>
            </a:extLst>
          </p:cNvPr>
          <p:cNvSpPr txBox="1"/>
          <p:nvPr/>
        </p:nvSpPr>
        <p:spPr>
          <a:xfrm>
            <a:off x="3488933" y="3174972"/>
            <a:ext cx="5214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50" dirty="0">
                <a:ln w="12700" cmpd="sng">
                  <a:solidFill>
                    <a:srgbClr val="476D6B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Lesson </a:t>
            </a:r>
            <a:r>
              <a:rPr lang="en-US" sz="3200" b="1" spc="50" dirty="0" smtClean="0">
                <a:ln w="12700" cmpd="sng">
                  <a:solidFill>
                    <a:srgbClr val="476D6B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1</a:t>
            </a:r>
            <a:endParaRPr lang="en-GB" sz="3200" b="1" spc="50" dirty="0">
              <a:ln w="12700" cmpd="sng">
                <a:solidFill>
                  <a:srgbClr val="476D6B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FF99FF"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.VnHelvetIns" panose="020B7200000000000000" pitchFamily="34" charset="0"/>
            </a:endParaRPr>
          </a:p>
        </p:txBody>
      </p:sp>
      <p:grpSp>
        <p:nvGrpSpPr>
          <p:cNvPr id="5" name="MsPham-0936082789">
            <a:extLst>
              <a:ext uri="{FF2B5EF4-FFF2-40B4-BE49-F238E27FC236}">
                <a16:creationId xmlns:a16="http://schemas.microsoft.com/office/drawing/2014/main" xmlns="" id="{915FF87E-3774-2738-5332-43EFBF9130FC}"/>
              </a:ext>
            </a:extLst>
          </p:cNvPr>
          <p:cNvGrpSpPr/>
          <p:nvPr/>
        </p:nvGrpSpPr>
        <p:grpSpPr>
          <a:xfrm>
            <a:off x="8231855" y="132965"/>
            <a:ext cx="3123624" cy="1499003"/>
            <a:chOff x="4316242" y="1766016"/>
            <a:chExt cx="5659030" cy="2715725"/>
          </a:xfrm>
        </p:grpSpPr>
        <p:pic>
          <p:nvPicPr>
            <p:cNvPr id="6" name="MsPham-0936082789">
              <a:hlinkClick r:id="rId16"/>
              <a:extLst>
                <a:ext uri="{FF2B5EF4-FFF2-40B4-BE49-F238E27FC236}">
                  <a16:creationId xmlns:a16="http://schemas.microsoft.com/office/drawing/2014/main" xmlns="" id="{6B55C0C5-B122-2BD8-0F6F-146D35CDE3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00" t="7671" r="30790" b="7671"/>
            <a:stretch/>
          </p:blipFill>
          <p:spPr>
            <a:xfrm>
              <a:off x="8284853" y="2555113"/>
              <a:ext cx="1690419" cy="192662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" name="MsPham-0936082789">
              <a:hlinkClick r:id="rId16"/>
              <a:extLst>
                <a:ext uri="{FF2B5EF4-FFF2-40B4-BE49-F238E27FC236}">
                  <a16:creationId xmlns:a16="http://schemas.microsoft.com/office/drawing/2014/main" xmlns="" id="{1D74CB88-7019-50EE-0F52-4D7850EC6F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890"/>
            <a:stretch/>
          </p:blipFill>
          <p:spPr>
            <a:xfrm>
              <a:off x="4316242" y="1766016"/>
              <a:ext cx="4292709" cy="2661014"/>
            </a:xfrm>
            <a:prstGeom prst="rect">
              <a:avLst/>
            </a:prstGeom>
          </p:spPr>
        </p:pic>
      </p:grpSp>
      <p:pic>
        <p:nvPicPr>
          <p:cNvPr id="54" name="MsPham-0936082789">
            <a:hlinkClick r:id="rId16"/>
            <a:extLst>
              <a:ext uri="{FF2B5EF4-FFF2-40B4-BE49-F238E27FC236}">
                <a16:creationId xmlns:a16="http://schemas.microsoft.com/office/drawing/2014/main" xmlns="" id="{51328A1E-8291-1BA6-BF8D-17DF5357B6C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42" y="5576191"/>
            <a:ext cx="1468182" cy="93269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5C7B48B7-A210-DBBA-FE2B-3C1272259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4318" y="3567076"/>
            <a:ext cx="2865478" cy="278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MsPham-0936082789">
            <a:extLst>
              <a:ext uri="{FF2B5EF4-FFF2-40B4-BE49-F238E27FC236}">
                <a16:creationId xmlns:a16="http://schemas.microsoft.com/office/drawing/2014/main" xmlns="" id="{1285AF17-1558-45A9-3151-9700E37B5E57}"/>
              </a:ext>
            </a:extLst>
          </p:cNvPr>
          <p:cNvSpPr txBox="1"/>
          <p:nvPr/>
        </p:nvSpPr>
        <p:spPr>
          <a:xfrm>
            <a:off x="2061985" y="1539776"/>
            <a:ext cx="8826962" cy="18620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n w="19050">
                  <a:solidFill>
                    <a:schemeClr val="bg1"/>
                  </a:solidFill>
                </a:ln>
                <a:solidFill>
                  <a:srgbClr val="FF6A47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Congenial Black" panose="02000503040000020004" pitchFamily="2" charset="0"/>
              </a:rPr>
              <a:t>Our hobbies</a:t>
            </a:r>
            <a:endParaRPr lang="en-US" sz="8000" b="1" dirty="0">
              <a:ln w="19050">
                <a:solidFill>
                  <a:schemeClr val="bg1"/>
                </a:solidFill>
              </a:ln>
              <a:solidFill>
                <a:srgbClr val="FF6A47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Congenial Black" panose="02000503040000020004" pitchFamily="2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EDD8FACF-7277-8A77-07DB-B566097EBAD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86018" y="2654648"/>
            <a:ext cx="2468950" cy="2777768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3B1CB836-DC46-8C8E-05D0-0B8E7C566EA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48809" y="4135560"/>
            <a:ext cx="1972854" cy="212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91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25" grpId="0"/>
      <p:bldP spid="26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314324"/>
            <a:ext cx="7566948" cy="38433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43588" y="442912"/>
            <a:ext cx="1528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hobby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96338" y="1495425"/>
            <a:ext cx="1528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singing.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xmlns="" id="{3261FA25-8320-CEF2-A5EC-68E7D50576E5}"/>
              </a:ext>
            </a:extLst>
          </p:cNvPr>
          <p:cNvSpPr txBox="1">
            <a:spLocks/>
          </p:cNvSpPr>
          <p:nvPr/>
        </p:nvSpPr>
        <p:spPr>
          <a:xfrm>
            <a:off x="133088" y="4156488"/>
            <a:ext cx="3439613" cy="548640"/>
          </a:xfrm>
          <a:prstGeom prst="hexagon">
            <a:avLst/>
          </a:prstGeom>
          <a:solidFill>
            <a:srgbClr val="FF6A47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dirty="0" smtClean="0"/>
              <a:t>2.Structures</a:t>
            </a:r>
            <a:endParaRPr lang="en-US" dirty="0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xmlns="" id="{A073A8DF-C8FC-60C7-5545-5CE2C727567E}"/>
              </a:ext>
            </a:extLst>
          </p:cNvPr>
          <p:cNvSpPr txBox="1"/>
          <p:nvPr/>
        </p:nvSpPr>
        <p:spPr>
          <a:xfrm>
            <a:off x="3660230" y="4358993"/>
            <a:ext cx="4440783" cy="646986"/>
          </a:xfrm>
          <a:prstGeom prst="wedgeRoundRectCallout">
            <a:avLst>
              <a:gd name="adj1" fmla="val -53476"/>
              <a:gd name="adj2" fmla="val 1256"/>
              <a:gd name="adj3" fmla="val 16667"/>
            </a:avLst>
          </a:prstGeom>
          <a:solidFill>
            <a:srgbClr val="FFF7E7"/>
          </a:solidFill>
          <a:ln>
            <a:solidFill>
              <a:srgbClr val="FF4519"/>
            </a:solidFill>
          </a:ln>
        </p:spPr>
        <p:txBody>
          <a:bodyPr wrap="square" rtlCol="0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45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your hobby?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xmlns="" id="{938945AC-6AA3-B4F6-4CEB-1B331CDB03CB}"/>
              </a:ext>
            </a:extLst>
          </p:cNvPr>
          <p:cNvSpPr txBox="1"/>
          <p:nvPr/>
        </p:nvSpPr>
        <p:spPr>
          <a:xfrm>
            <a:off x="3660230" y="5185071"/>
            <a:ext cx="3474719" cy="646986"/>
          </a:xfrm>
          <a:prstGeom prst="wedgeRoundRectCallout">
            <a:avLst>
              <a:gd name="adj1" fmla="val 55392"/>
              <a:gd name="adj2" fmla="val -314"/>
              <a:gd name="adj3" fmla="val 16667"/>
            </a:avLst>
          </a:prstGeom>
          <a:solidFill>
            <a:srgbClr val="FFF7E7"/>
          </a:solidFill>
          <a:ln>
            <a:solidFill>
              <a:srgbClr val="FF4519"/>
            </a:solidFill>
          </a:ln>
        </p:spPr>
        <p:txBody>
          <a:bodyPr wrap="square" rtlCol="0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45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+ (hobby).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xmlns="" id="{9601108C-5FB2-FE7B-DE62-D7D888934ECF}"/>
              </a:ext>
            </a:extLst>
          </p:cNvPr>
          <p:cNvSpPr txBox="1"/>
          <p:nvPr/>
        </p:nvSpPr>
        <p:spPr>
          <a:xfrm>
            <a:off x="8101013" y="4611694"/>
            <a:ext cx="4450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 dirty="0">
                <a:solidFill>
                  <a:srgbClr val="334F4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(</a:t>
            </a:r>
            <a:r>
              <a:rPr lang="en-US" sz="2800" i="0" dirty="0" err="1">
                <a:solidFill>
                  <a:srgbClr val="334F4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2800" i="0" dirty="0">
                <a:solidFill>
                  <a:srgbClr val="334F4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0" dirty="0" err="1">
                <a:solidFill>
                  <a:srgbClr val="334F4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i="0" dirty="0">
                <a:solidFill>
                  <a:srgbClr val="334F4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0" dirty="0" err="1">
                <a:solidFill>
                  <a:srgbClr val="334F4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i="0" dirty="0">
                <a:solidFill>
                  <a:srgbClr val="334F4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0" dirty="0" err="1">
                <a:solidFill>
                  <a:srgbClr val="334F4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i="0" dirty="0">
                <a:solidFill>
                  <a:srgbClr val="334F4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0" dirty="0" err="1">
                <a:solidFill>
                  <a:srgbClr val="334F4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i="0" dirty="0">
                <a:solidFill>
                  <a:srgbClr val="334F4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0" dirty="0" err="1">
                <a:solidFill>
                  <a:srgbClr val="334F4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i="0" dirty="0">
                <a:solidFill>
                  <a:srgbClr val="334F4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dirty="0">
              <a:solidFill>
                <a:srgbClr val="334F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xmlns="" id="{F8B85C21-7C51-6DC2-2C95-E20B72BE05A7}"/>
              </a:ext>
            </a:extLst>
          </p:cNvPr>
          <p:cNvSpPr txBox="1"/>
          <p:nvPr/>
        </p:nvSpPr>
        <p:spPr>
          <a:xfrm>
            <a:off x="6115051" y="5409151"/>
            <a:ext cx="4994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0" dirty="0">
                <a:solidFill>
                  <a:srgbClr val="334F4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i="0" dirty="0" err="1">
                <a:solidFill>
                  <a:srgbClr val="334F4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i="0" dirty="0">
                <a:solidFill>
                  <a:srgbClr val="334F4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0" dirty="0" err="1">
                <a:solidFill>
                  <a:srgbClr val="334F4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i="0" dirty="0">
                <a:solidFill>
                  <a:srgbClr val="334F4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______)</a:t>
            </a:r>
            <a:endParaRPr lang="en-US" sz="2800" dirty="0">
              <a:solidFill>
                <a:srgbClr val="334F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xmlns="" id="{9601108C-5FB2-FE7B-DE62-D7D888934ECF}"/>
              </a:ext>
            </a:extLst>
          </p:cNvPr>
          <p:cNvSpPr txBox="1"/>
          <p:nvPr/>
        </p:nvSpPr>
        <p:spPr>
          <a:xfrm>
            <a:off x="795051" y="318758"/>
            <a:ext cx="4450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 dirty="0">
                <a:solidFill>
                  <a:srgbClr val="334F4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i="0" dirty="0" smtClean="0">
                <a:solidFill>
                  <a:srgbClr val="334F4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Fill in the blanks:</a:t>
            </a:r>
            <a:endParaRPr lang="en-US" sz="2800" dirty="0">
              <a:solidFill>
                <a:srgbClr val="334F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47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animBg="1"/>
      <p:bldP spid="8" grpId="0" animBg="1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4" y="428625"/>
            <a:ext cx="11591925" cy="640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34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sPham-0936082789">
            <a:extLst>
              <a:ext uri="{FF2B5EF4-FFF2-40B4-BE49-F238E27FC236}">
                <a16:creationId xmlns:a16="http://schemas.microsoft.com/office/drawing/2014/main" xmlns="" id="{297B282D-4562-4C3B-BEB5-865AD3A2D3E0}"/>
              </a:ext>
            </a:extLst>
          </p:cNvPr>
          <p:cNvSpPr txBox="1">
            <a:spLocks/>
          </p:cNvSpPr>
          <p:nvPr/>
        </p:nvSpPr>
        <p:spPr>
          <a:xfrm>
            <a:off x="3041494" y="2988301"/>
            <a:ext cx="5177608" cy="54864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srgbClr val="FFFFFF"/>
                </a:solidFill>
              </a:rPr>
              <a:t>MsPham-0936082789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MsPham0936082789">
            <a:extLst>
              <a:ext uri="{FF2B5EF4-FFF2-40B4-BE49-F238E27FC236}">
                <a16:creationId xmlns:a16="http://schemas.microsoft.com/office/drawing/2014/main" xmlns="" id="{744702CD-CBF5-A69B-3DA5-A6B6F8E6A4DD}"/>
              </a:ext>
            </a:extLst>
          </p:cNvPr>
          <p:cNvSpPr txBox="1"/>
          <p:nvPr/>
        </p:nvSpPr>
        <p:spPr>
          <a:xfrm>
            <a:off x="646668" y="5897312"/>
            <a:ext cx="2553194" cy="492443"/>
          </a:xfrm>
          <a:prstGeom prst="roundRect">
            <a:avLst>
              <a:gd name="adj" fmla="val 0"/>
            </a:avLst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9405"/>
              </a:lnSpc>
              <a:defRPr sz="9597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en-US" sz="3200" b="1">
                <a:solidFill>
                  <a:srgbClr val="FF4519"/>
                </a:solidFill>
              </a:rPr>
              <a:t>singing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xmlns="" id="{0D0B45AD-5399-B03E-1EFA-2756C1D359FE}"/>
              </a:ext>
            </a:extLst>
          </p:cNvPr>
          <p:cNvSpPr txBox="1">
            <a:spLocks/>
          </p:cNvSpPr>
          <p:nvPr/>
        </p:nvSpPr>
        <p:spPr>
          <a:xfrm>
            <a:off x="1205128" y="377264"/>
            <a:ext cx="4890871" cy="54864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srgbClr val="FF6A47"/>
                </a:solidFill>
              </a:rPr>
              <a:t>  Listen, point and say.</a:t>
            </a:r>
            <a:endParaRPr lang="en-US" dirty="0">
              <a:solidFill>
                <a:srgbClr val="FF6A47"/>
              </a:solidFill>
            </a:endParaRP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xmlns="" id="{FA14569F-631C-4583-2E83-BEA05D23A822}"/>
              </a:ext>
            </a:extLst>
          </p:cNvPr>
          <p:cNvSpPr txBox="1"/>
          <p:nvPr/>
        </p:nvSpPr>
        <p:spPr>
          <a:xfrm>
            <a:off x="888182" y="377264"/>
            <a:ext cx="548640" cy="548640"/>
          </a:xfrm>
          <a:prstGeom prst="ellipse">
            <a:avLst/>
          </a:prstGeom>
          <a:solidFill>
            <a:srgbClr val="FF6A47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2</a:t>
            </a:r>
            <a:endParaRPr lang="en-US" dirty="0"/>
          </a:p>
        </p:txBody>
      </p:sp>
      <p:sp>
        <p:nvSpPr>
          <p:cNvPr id="4" name="MsPham0936082789">
            <a:extLst>
              <a:ext uri="{FF2B5EF4-FFF2-40B4-BE49-F238E27FC236}">
                <a16:creationId xmlns:a16="http://schemas.microsoft.com/office/drawing/2014/main" xmlns="" id="{655059BB-A8BC-0A36-10EE-0FF53AF0414B}"/>
              </a:ext>
            </a:extLst>
          </p:cNvPr>
          <p:cNvSpPr txBox="1"/>
          <p:nvPr/>
        </p:nvSpPr>
        <p:spPr>
          <a:xfrm>
            <a:off x="4143737" y="1068784"/>
            <a:ext cx="4304762" cy="544830"/>
          </a:xfrm>
          <a:prstGeom prst="wedgeRoundRectCallout">
            <a:avLst>
              <a:gd name="adj1" fmla="val -61034"/>
              <a:gd name="adj2" fmla="val -4633"/>
              <a:gd name="adj3" fmla="val 16667"/>
            </a:avLst>
          </a:prstGeom>
          <a:solidFill>
            <a:srgbClr val="FFF7E7"/>
          </a:solidFill>
          <a:ln>
            <a:solidFill>
              <a:srgbClr val="FF8C72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What’s your hobby?</a:t>
            </a:r>
          </a:p>
        </p:txBody>
      </p:sp>
      <p:sp>
        <p:nvSpPr>
          <p:cNvPr id="13" name="MsPham0936082789">
            <a:extLst>
              <a:ext uri="{FF2B5EF4-FFF2-40B4-BE49-F238E27FC236}">
                <a16:creationId xmlns:a16="http://schemas.microsoft.com/office/drawing/2014/main" xmlns="" id="{B142CCB7-A771-9159-DD85-70FC4CEECCB5}"/>
              </a:ext>
            </a:extLst>
          </p:cNvPr>
          <p:cNvSpPr txBox="1"/>
          <p:nvPr/>
        </p:nvSpPr>
        <p:spPr>
          <a:xfrm>
            <a:off x="4847085" y="1698087"/>
            <a:ext cx="3601414" cy="544830"/>
          </a:xfrm>
          <a:prstGeom prst="wedgeRoundRectCallout">
            <a:avLst>
              <a:gd name="adj1" fmla="val 58071"/>
              <a:gd name="adj2" fmla="val -4848"/>
              <a:gd name="adj3" fmla="val 16667"/>
            </a:avLst>
          </a:prstGeom>
          <a:solidFill>
            <a:srgbClr val="FFF7E7"/>
          </a:solidFill>
          <a:ln>
            <a:solidFill>
              <a:srgbClr val="FF8C72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It’s </a:t>
            </a:r>
            <a:r>
              <a:rPr lang="en-US">
                <a:solidFill>
                  <a:srgbClr val="FF4519"/>
                </a:solidFill>
              </a:rPr>
              <a:t>_______</a:t>
            </a:r>
            <a:r>
              <a:rPr lang="en-US"/>
              <a:t>.</a:t>
            </a:r>
          </a:p>
        </p:txBody>
      </p:sp>
      <p:sp>
        <p:nvSpPr>
          <p:cNvPr id="14" name="MsPham0936082789">
            <a:extLst>
              <a:ext uri="{FF2B5EF4-FFF2-40B4-BE49-F238E27FC236}">
                <a16:creationId xmlns:a16="http://schemas.microsoft.com/office/drawing/2014/main" xmlns="" id="{50BEDCF8-FE3A-7B09-BADE-F3FCC50BE751}"/>
              </a:ext>
            </a:extLst>
          </p:cNvPr>
          <p:cNvSpPr txBox="1"/>
          <p:nvPr/>
        </p:nvSpPr>
        <p:spPr>
          <a:xfrm>
            <a:off x="6111329" y="5865421"/>
            <a:ext cx="2553194" cy="492443"/>
          </a:xfrm>
          <a:prstGeom prst="roundRect">
            <a:avLst>
              <a:gd name="adj" fmla="val 0"/>
            </a:avLst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9405"/>
              </a:lnSpc>
              <a:defRPr sz="9597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en-US" sz="3200" b="1">
                <a:solidFill>
                  <a:srgbClr val="FF4519"/>
                </a:solidFill>
              </a:rPr>
              <a:t>dancing</a:t>
            </a:r>
          </a:p>
        </p:txBody>
      </p:sp>
      <p:sp>
        <p:nvSpPr>
          <p:cNvPr id="15" name="MsPham0936082789">
            <a:extLst>
              <a:ext uri="{FF2B5EF4-FFF2-40B4-BE49-F238E27FC236}">
                <a16:creationId xmlns:a16="http://schemas.microsoft.com/office/drawing/2014/main" xmlns="" id="{7F2D4F64-90AE-3DB6-A12C-B0CC4A4419DF}"/>
              </a:ext>
            </a:extLst>
          </p:cNvPr>
          <p:cNvSpPr txBox="1"/>
          <p:nvPr/>
        </p:nvSpPr>
        <p:spPr>
          <a:xfrm>
            <a:off x="3277145" y="5865421"/>
            <a:ext cx="2553194" cy="492443"/>
          </a:xfrm>
          <a:prstGeom prst="roundRect">
            <a:avLst>
              <a:gd name="adj" fmla="val 0"/>
            </a:avLst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9405"/>
              </a:lnSpc>
              <a:defRPr sz="9597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en-US" sz="3200" b="1">
                <a:solidFill>
                  <a:srgbClr val="FF4519"/>
                </a:solidFill>
              </a:rPr>
              <a:t>drawing</a:t>
            </a:r>
          </a:p>
        </p:txBody>
      </p:sp>
      <p:sp>
        <p:nvSpPr>
          <p:cNvPr id="16" name="MsPham0936082789">
            <a:extLst>
              <a:ext uri="{FF2B5EF4-FFF2-40B4-BE49-F238E27FC236}">
                <a16:creationId xmlns:a16="http://schemas.microsoft.com/office/drawing/2014/main" xmlns="" id="{1B773B71-3FAA-5BFB-3D5B-F7B76A3AD887}"/>
              </a:ext>
            </a:extLst>
          </p:cNvPr>
          <p:cNvSpPr txBox="1"/>
          <p:nvPr/>
        </p:nvSpPr>
        <p:spPr>
          <a:xfrm>
            <a:off x="8813238" y="5865421"/>
            <a:ext cx="2553194" cy="492443"/>
          </a:xfrm>
          <a:prstGeom prst="roundRect">
            <a:avLst>
              <a:gd name="adj" fmla="val 0"/>
            </a:avLst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9405"/>
              </a:lnSpc>
              <a:defRPr sz="9597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en-US" sz="3200" b="1">
                <a:solidFill>
                  <a:srgbClr val="FF4519"/>
                </a:solidFill>
              </a:rPr>
              <a:t>swimming</a:t>
            </a:r>
          </a:p>
        </p:txBody>
      </p:sp>
      <p:pic>
        <p:nvPicPr>
          <p:cNvPr id="17" name="MsPham0936082789">
            <a:extLst>
              <a:ext uri="{FF2B5EF4-FFF2-40B4-BE49-F238E27FC236}">
                <a16:creationId xmlns:a16="http://schemas.microsoft.com/office/drawing/2014/main" xmlns="" id="{529D0C26-ED7C-0689-9735-B4199F061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334" y="960688"/>
            <a:ext cx="1282229" cy="1282229"/>
          </a:xfrm>
          <a:prstGeom prst="ellipse">
            <a:avLst/>
          </a:prstGeom>
          <a:noFill/>
          <a:ln>
            <a:solidFill>
              <a:srgbClr val="476D6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MsPham0936082789">
            <a:extLst>
              <a:ext uri="{FF2B5EF4-FFF2-40B4-BE49-F238E27FC236}">
                <a16:creationId xmlns:a16="http://schemas.microsoft.com/office/drawing/2014/main" xmlns="" id="{51CC5760-E57A-3A4F-ED2B-E24A122E04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4" r="12749"/>
          <a:stretch/>
        </p:blipFill>
        <p:spPr bwMode="auto">
          <a:xfrm>
            <a:off x="397790" y="4083676"/>
            <a:ext cx="2684803" cy="1746961"/>
          </a:xfrm>
          <a:prstGeom prst="rect">
            <a:avLst/>
          </a:prstGeom>
          <a:noFill/>
          <a:ln>
            <a:solidFill>
              <a:srgbClr val="FF4519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MsPham0936082789">
            <a:extLst>
              <a:ext uri="{FF2B5EF4-FFF2-40B4-BE49-F238E27FC236}">
                <a16:creationId xmlns:a16="http://schemas.microsoft.com/office/drawing/2014/main" xmlns="" id="{FF3017E4-3260-B572-4D1C-0B47A1131D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5" r="15393"/>
          <a:stretch/>
        </p:blipFill>
        <p:spPr bwMode="auto">
          <a:xfrm>
            <a:off x="3270401" y="4083676"/>
            <a:ext cx="2684803" cy="1746961"/>
          </a:xfrm>
          <a:prstGeom prst="rect">
            <a:avLst/>
          </a:prstGeom>
          <a:noFill/>
          <a:ln>
            <a:solidFill>
              <a:srgbClr val="FF4519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MsPham0936082789">
            <a:extLst>
              <a:ext uri="{FF2B5EF4-FFF2-40B4-BE49-F238E27FC236}">
                <a16:creationId xmlns:a16="http://schemas.microsoft.com/office/drawing/2014/main" xmlns="" id="{74175A6E-85A0-D6CD-70E7-00E197C47C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4" r="12749"/>
          <a:stretch/>
        </p:blipFill>
        <p:spPr bwMode="auto">
          <a:xfrm>
            <a:off x="6143011" y="4083676"/>
            <a:ext cx="2684803" cy="1746961"/>
          </a:xfrm>
          <a:prstGeom prst="rect">
            <a:avLst/>
          </a:prstGeom>
          <a:noFill/>
          <a:ln>
            <a:solidFill>
              <a:srgbClr val="FF4519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MsPham0936082789">
            <a:extLst>
              <a:ext uri="{FF2B5EF4-FFF2-40B4-BE49-F238E27FC236}">
                <a16:creationId xmlns:a16="http://schemas.microsoft.com/office/drawing/2014/main" xmlns="" id="{FAFD2DAE-1B50-073C-263D-A7E901BD42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5" r="15393"/>
          <a:stretch/>
        </p:blipFill>
        <p:spPr bwMode="auto">
          <a:xfrm>
            <a:off x="9015621" y="4083676"/>
            <a:ext cx="2684803" cy="1746961"/>
          </a:xfrm>
          <a:prstGeom prst="rect">
            <a:avLst/>
          </a:prstGeom>
          <a:noFill/>
          <a:ln>
            <a:solidFill>
              <a:srgbClr val="FF4519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MsPham0936082789">
            <a:extLst>
              <a:ext uri="{FF2B5EF4-FFF2-40B4-BE49-F238E27FC236}">
                <a16:creationId xmlns:a16="http://schemas.microsoft.com/office/drawing/2014/main" xmlns="" id="{5C3658B2-2B2C-1F6D-C810-347BDFA5B4BB}"/>
              </a:ext>
            </a:extLst>
          </p:cNvPr>
          <p:cNvCxnSpPr>
            <a:stCxn id="13" idx="2"/>
            <a:endCxn id="19" idx="0"/>
          </p:cNvCxnSpPr>
          <p:nvPr/>
        </p:nvCxnSpPr>
        <p:spPr>
          <a:xfrm flipH="1">
            <a:off x="1740192" y="2242917"/>
            <a:ext cx="4907600" cy="1840759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MsPham0936082789">
            <a:extLst>
              <a:ext uri="{FF2B5EF4-FFF2-40B4-BE49-F238E27FC236}">
                <a16:creationId xmlns:a16="http://schemas.microsoft.com/office/drawing/2014/main" xmlns="" id="{87308E46-F1DB-406F-7E71-F8FB2133FA04}"/>
              </a:ext>
            </a:extLst>
          </p:cNvPr>
          <p:cNvCxnSpPr>
            <a:cxnSpLocks/>
            <a:stCxn id="13" idx="2"/>
            <a:endCxn id="20" idx="0"/>
          </p:cNvCxnSpPr>
          <p:nvPr/>
        </p:nvCxnSpPr>
        <p:spPr>
          <a:xfrm flipH="1">
            <a:off x="4612803" y="2242917"/>
            <a:ext cx="2034989" cy="1840759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MsPham0936082789">
            <a:extLst>
              <a:ext uri="{FF2B5EF4-FFF2-40B4-BE49-F238E27FC236}">
                <a16:creationId xmlns:a16="http://schemas.microsoft.com/office/drawing/2014/main" xmlns="" id="{39F3A7B3-B1DA-32A9-A502-DC600DB5763E}"/>
              </a:ext>
            </a:extLst>
          </p:cNvPr>
          <p:cNvCxnSpPr>
            <a:cxnSpLocks/>
            <a:stCxn id="13" idx="2"/>
            <a:endCxn id="21" idx="0"/>
          </p:cNvCxnSpPr>
          <p:nvPr/>
        </p:nvCxnSpPr>
        <p:spPr>
          <a:xfrm>
            <a:off x="6647792" y="2242917"/>
            <a:ext cx="837621" cy="1840759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MsPham0936082789">
            <a:extLst>
              <a:ext uri="{FF2B5EF4-FFF2-40B4-BE49-F238E27FC236}">
                <a16:creationId xmlns:a16="http://schemas.microsoft.com/office/drawing/2014/main" xmlns="" id="{3F985B02-9E4C-014E-B4F3-A241C8052C5E}"/>
              </a:ext>
            </a:extLst>
          </p:cNvPr>
          <p:cNvCxnSpPr>
            <a:cxnSpLocks/>
            <a:stCxn id="13" idx="2"/>
            <a:endCxn id="22" idx="0"/>
          </p:cNvCxnSpPr>
          <p:nvPr/>
        </p:nvCxnSpPr>
        <p:spPr>
          <a:xfrm>
            <a:off x="6647792" y="2242917"/>
            <a:ext cx="3710231" cy="1840759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462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sPham0936082789">
            <a:extLst>
              <a:ext uri="{FF2B5EF4-FFF2-40B4-BE49-F238E27FC236}">
                <a16:creationId xmlns:a16="http://schemas.microsoft.com/office/drawing/2014/main" xmlns="" id="{0417325C-0697-974E-0494-ED7D27911D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4" r="12749"/>
          <a:stretch/>
        </p:blipFill>
        <p:spPr bwMode="auto">
          <a:xfrm>
            <a:off x="8411705" y="1048440"/>
            <a:ext cx="2684803" cy="1746961"/>
          </a:xfrm>
          <a:prstGeom prst="rect">
            <a:avLst/>
          </a:prstGeom>
          <a:noFill/>
          <a:ln>
            <a:solidFill>
              <a:srgbClr val="FF4519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xmlns="" id="{FA580C7A-715E-16CA-CAA2-F0159A975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903" y="3619488"/>
            <a:ext cx="2054731" cy="199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xmlns="" id="{2D3DF8E2-4804-110E-92C8-0314F7E0D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543" y="2261589"/>
            <a:ext cx="2468950" cy="1271215"/>
          </a:xfrm>
          <a:prstGeom prst="rect">
            <a:avLst/>
          </a:prstGeom>
        </p:spPr>
      </p:pic>
      <p:pic>
        <p:nvPicPr>
          <p:cNvPr id="6" name="Picture 5" descr="A picture containing text, seat&#10;&#10;Description automatically generated">
            <a:extLst>
              <a:ext uri="{FF2B5EF4-FFF2-40B4-BE49-F238E27FC236}">
                <a16:creationId xmlns:a16="http://schemas.microsoft.com/office/drawing/2014/main" xmlns="" id="{5A656CC5-7B1E-6180-DDD1-50446A78A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231" y="4356603"/>
            <a:ext cx="2335486" cy="1978923"/>
          </a:xfrm>
          <a:prstGeom prst="rect">
            <a:avLst/>
          </a:prstGeom>
        </p:spPr>
      </p:pic>
      <p:sp>
        <p:nvSpPr>
          <p:cNvPr id="8" name="AutoShape 4" descr="How to Teach a Kid to Ride a Bike - EASY and STRESS-F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6" descr="Happy Cute Little Kid Boy Riding Bicycle Stock Illustration - Download  Image Now - Cycling, Activity, Adult - iStock"/>
          <p:cNvSpPr>
            <a:spLocks noChangeAspect="1" noChangeArrowheads="1"/>
          </p:cNvSpPr>
          <p:nvPr/>
        </p:nvSpPr>
        <p:spPr bwMode="auto">
          <a:xfrm>
            <a:off x="4754487" y="2541077"/>
            <a:ext cx="1560588" cy="1560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41" y="3499320"/>
            <a:ext cx="2236851" cy="223685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479" y="2415815"/>
            <a:ext cx="1500187" cy="169926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596" y="2261589"/>
            <a:ext cx="1737853" cy="1737853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xmlns="" id="{2E167E0B-7217-F28A-654B-330A9F19E80D}"/>
              </a:ext>
            </a:extLst>
          </p:cNvPr>
          <p:cNvSpPr txBox="1"/>
          <p:nvPr/>
        </p:nvSpPr>
        <p:spPr>
          <a:xfrm>
            <a:off x="888182" y="377264"/>
            <a:ext cx="548640" cy="548640"/>
          </a:xfrm>
          <a:prstGeom prst="ellipse">
            <a:avLst/>
          </a:prstGeom>
          <a:solidFill>
            <a:srgbClr val="FF6A47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3</a:t>
            </a:r>
            <a:endParaRPr lang="en-US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xmlns="" id="{51B0F0C3-8E8A-ECEC-AFA5-4EB1587C8E58}"/>
              </a:ext>
            </a:extLst>
          </p:cNvPr>
          <p:cNvSpPr txBox="1">
            <a:spLocks/>
          </p:cNvSpPr>
          <p:nvPr/>
        </p:nvSpPr>
        <p:spPr>
          <a:xfrm>
            <a:off x="1205128" y="377264"/>
            <a:ext cx="2874503" cy="54864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dirty="0">
                <a:solidFill>
                  <a:srgbClr val="FF6A47"/>
                </a:solidFill>
              </a:rPr>
              <a:t>  Let’s talk.</a:t>
            </a:r>
          </a:p>
        </p:txBody>
      </p:sp>
      <p:sp>
        <p:nvSpPr>
          <p:cNvPr id="13" name="MsPham0936082789">
            <a:extLst>
              <a:ext uri="{FF2B5EF4-FFF2-40B4-BE49-F238E27FC236}">
                <a16:creationId xmlns:a16="http://schemas.microsoft.com/office/drawing/2014/main" xmlns="" id="{2C9AC366-124F-0787-6E6D-2809973A4201}"/>
              </a:ext>
            </a:extLst>
          </p:cNvPr>
          <p:cNvSpPr txBox="1"/>
          <p:nvPr/>
        </p:nvSpPr>
        <p:spPr>
          <a:xfrm>
            <a:off x="238039" y="1174631"/>
            <a:ext cx="4304762" cy="544830"/>
          </a:xfrm>
          <a:prstGeom prst="roundRect">
            <a:avLst/>
          </a:prstGeom>
          <a:solidFill>
            <a:schemeClr val="bg1"/>
          </a:solidFill>
          <a:ln>
            <a:solidFill>
              <a:srgbClr val="F99D1C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What’s your hobby?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FEC4334-B8D3-33D9-BDB4-061F54EEA737}"/>
              </a:ext>
            </a:extLst>
          </p:cNvPr>
          <p:cNvGrpSpPr/>
          <p:nvPr/>
        </p:nvGrpSpPr>
        <p:grpSpPr>
          <a:xfrm>
            <a:off x="4393490" y="1629461"/>
            <a:ext cx="3529099" cy="920954"/>
            <a:chOff x="4003232" y="2816157"/>
            <a:chExt cx="3529099" cy="920954"/>
          </a:xfrm>
        </p:grpSpPr>
        <p:sp>
          <p:nvSpPr>
            <p:cNvPr id="15" name="MsPham0936082789">
              <a:extLst>
                <a:ext uri="{FF2B5EF4-FFF2-40B4-BE49-F238E27FC236}">
                  <a16:creationId xmlns:a16="http://schemas.microsoft.com/office/drawing/2014/main" xmlns="" id="{9916AA19-8D42-8BE0-D295-FEFAEE2A346C}"/>
                </a:ext>
              </a:extLst>
            </p:cNvPr>
            <p:cNvSpPr txBox="1"/>
            <p:nvPr/>
          </p:nvSpPr>
          <p:spPr>
            <a:xfrm>
              <a:off x="4003232" y="2816157"/>
              <a:ext cx="3529099" cy="54483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99D1C"/>
              </a:solidFill>
            </a:ln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algn="ctr">
                <a:lnSpc>
                  <a:spcPct val="100000"/>
                </a:lnSpc>
                <a:defRPr sz="3200" b="1">
                  <a:solidFill>
                    <a:srgbClr val="476D6B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dirty="0" smtClean="0"/>
                <a:t>…………………….</a:t>
              </a:r>
              <a:endParaRPr lang="en-US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D41F93A7-890B-E9A7-F766-A21EBBF16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387355">
              <a:off x="4058339" y="3298961"/>
              <a:ext cx="232105" cy="4381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980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sPham-0936082789">
            <a:extLst>
              <a:ext uri="{FF2B5EF4-FFF2-40B4-BE49-F238E27FC236}">
                <a16:creationId xmlns:a16="http://schemas.microsoft.com/office/drawing/2014/main" xmlns="" id="{2B06F096-6ECE-8482-5E88-F01BA994CEB4}"/>
              </a:ext>
            </a:extLst>
          </p:cNvPr>
          <p:cNvSpPr txBox="1">
            <a:spLocks/>
          </p:cNvSpPr>
          <p:nvPr/>
        </p:nvSpPr>
        <p:spPr>
          <a:xfrm>
            <a:off x="6981823" y="5094152"/>
            <a:ext cx="5177608" cy="54864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srgbClr val="FF6A47"/>
                </a:solidFill>
              </a:rPr>
              <a:t>MsPham-0936082789</a:t>
            </a:r>
            <a:endParaRPr lang="en-US" dirty="0">
              <a:solidFill>
                <a:srgbClr val="FF6A47"/>
              </a:solidFill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xmlns="" id="{4F06E94D-2F4A-BC38-D875-74AD1050E7CC}"/>
              </a:ext>
            </a:extLst>
          </p:cNvPr>
          <p:cNvSpPr txBox="1"/>
          <p:nvPr/>
        </p:nvSpPr>
        <p:spPr>
          <a:xfrm>
            <a:off x="6304352" y="3296793"/>
            <a:ext cx="5177608" cy="54864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srgbClr val="FF6A47"/>
                </a:solidFill>
              </a:rPr>
              <a:t>MsPham-0936082789</a:t>
            </a:r>
            <a:endParaRPr lang="en-US" dirty="0">
              <a:solidFill>
                <a:srgbClr val="FF6A47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5469F7B-A48E-04E3-F002-EB1DFA316C66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FFF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89682"/>
          <a:stretch>
            <a:fillRect/>
          </a:stretch>
        </p:blipFill>
        <p:spPr>
          <a:xfrm>
            <a:off x="0" y="5892882"/>
            <a:ext cx="12192000" cy="125794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37235" y="810228"/>
            <a:ext cx="10517530" cy="508265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06678" y="207017"/>
            <a:ext cx="10883277" cy="1333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63"/>
              </a:lnSpc>
            </a:pPr>
            <a:r>
              <a:rPr lang="en-US" sz="10575" dirty="0" smtClean="0">
                <a:solidFill>
                  <a:srgbClr val="FF8C72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Love Craft" panose="02000000000000000000" pitchFamily="2" charset="0"/>
              </a:rPr>
              <a:t>Game</a:t>
            </a:r>
            <a:endParaRPr lang="en-US" sz="10575" dirty="0">
              <a:solidFill>
                <a:srgbClr val="FF8C72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Love Craft" panose="02000000000000000000" pitchFamily="2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931653" y="1540558"/>
            <a:ext cx="1581887" cy="9214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550423">
            <a:off x="4731574" y="4132814"/>
            <a:ext cx="2728854" cy="94827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659250" y="4402906"/>
            <a:ext cx="2873500" cy="316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7"/>
              </a:lnSpc>
            </a:pPr>
            <a:r>
              <a:rPr lang="en-US" sz="1933">
                <a:solidFill>
                  <a:srgbClr val="82AEAC"/>
                </a:solidFill>
                <a:latin typeface="Bryndan Write"/>
              </a:rPr>
              <a:t>For enjoying!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200205">
            <a:off x="10602525" y="356401"/>
            <a:ext cx="1942715" cy="137932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200205">
            <a:off x="-285558" y="356401"/>
            <a:ext cx="1942715" cy="137932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777732">
            <a:off x="8280519" y="1829967"/>
            <a:ext cx="988412" cy="55721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222289">
            <a:off x="2935876" y="1683650"/>
            <a:ext cx="582289" cy="88392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5673056" y="5243072"/>
            <a:ext cx="845890" cy="99957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5432039" y="685800"/>
            <a:ext cx="1327923" cy="456473"/>
          </a:xfrm>
          <a:prstGeom prst="rect">
            <a:avLst/>
          </a:prstGeom>
        </p:spPr>
      </p:pic>
      <p:sp>
        <p:nvSpPr>
          <p:cNvPr id="18" name="TextBox 4"/>
          <p:cNvSpPr txBox="1"/>
          <p:nvPr/>
        </p:nvSpPr>
        <p:spPr>
          <a:xfrm>
            <a:off x="862713" y="1392363"/>
            <a:ext cx="10883277" cy="1333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63"/>
              </a:lnSpc>
            </a:pPr>
            <a:r>
              <a:rPr lang="en-US" sz="10575" dirty="0" smtClean="0">
                <a:solidFill>
                  <a:srgbClr val="FF8C72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Love Craft" panose="02000000000000000000" pitchFamily="2" charset="0"/>
              </a:rPr>
              <a:t>Pass the ball</a:t>
            </a:r>
            <a:endParaRPr lang="en-US" sz="10575" dirty="0">
              <a:solidFill>
                <a:srgbClr val="FF8C72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Love Cra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50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Gummy Bear Song - Long English Vers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8763" y="328611"/>
            <a:ext cx="8215312" cy="616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72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57725" y="593467"/>
            <a:ext cx="5286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Wednesday, October 25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14737" y="1055132"/>
            <a:ext cx="5157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Unit 5: My hobbies – Lesson 1: 1,2,3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2487" y="1516797"/>
            <a:ext cx="657701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New words: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dancing: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singing 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drawing 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swimming: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Structures: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A: What’s your  hobby?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B: It’s singing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Homelink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-Learn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heart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new words and structures.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57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sPham-0936082789">
            <a:extLst>
              <a:ext uri="{FF2B5EF4-FFF2-40B4-BE49-F238E27FC236}">
                <a16:creationId xmlns:a16="http://schemas.microsoft.com/office/drawing/2014/main" xmlns="" id="{2B06F096-6ECE-8482-5E88-F01BA994CEB4}"/>
              </a:ext>
            </a:extLst>
          </p:cNvPr>
          <p:cNvSpPr txBox="1">
            <a:spLocks/>
          </p:cNvSpPr>
          <p:nvPr/>
        </p:nvSpPr>
        <p:spPr>
          <a:xfrm>
            <a:off x="6981823" y="5094152"/>
            <a:ext cx="5177608" cy="54864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srgbClr val="FF6A47"/>
                </a:solidFill>
              </a:rPr>
              <a:t>MsPham-0936082789</a:t>
            </a:r>
            <a:endParaRPr lang="en-US" dirty="0">
              <a:solidFill>
                <a:srgbClr val="FF6A47"/>
              </a:solidFill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xmlns="" id="{4F06E94D-2F4A-BC38-D875-74AD1050E7CC}"/>
              </a:ext>
            </a:extLst>
          </p:cNvPr>
          <p:cNvSpPr txBox="1"/>
          <p:nvPr/>
        </p:nvSpPr>
        <p:spPr>
          <a:xfrm>
            <a:off x="6304352" y="3296793"/>
            <a:ext cx="5177608" cy="54864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srgbClr val="FF6A47"/>
                </a:solidFill>
              </a:rPr>
              <a:t>MsPham-0936082789</a:t>
            </a:r>
            <a:endParaRPr lang="en-US" dirty="0">
              <a:solidFill>
                <a:srgbClr val="FF6A47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5469F7B-A48E-04E3-F002-EB1DFA316C66}"/>
              </a:ext>
            </a:extLst>
          </p:cNvPr>
          <p:cNvSpPr/>
          <p:nvPr/>
        </p:nvSpPr>
        <p:spPr>
          <a:xfrm>
            <a:off x="1" y="-1"/>
            <a:ext cx="12192000" cy="7150827"/>
          </a:xfrm>
          <a:prstGeom prst="rect">
            <a:avLst/>
          </a:prstGeom>
          <a:solidFill>
            <a:srgbClr val="FFF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89682"/>
          <a:stretch>
            <a:fillRect/>
          </a:stretch>
        </p:blipFill>
        <p:spPr>
          <a:xfrm>
            <a:off x="0" y="5892882"/>
            <a:ext cx="12192000" cy="125794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37235" y="810228"/>
            <a:ext cx="10517530" cy="508265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145895" y="2834915"/>
            <a:ext cx="10208870" cy="13907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63"/>
              </a:lnSpc>
            </a:pPr>
            <a:r>
              <a:rPr lang="en-US" sz="10575">
                <a:solidFill>
                  <a:srgbClr val="FF8C72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Love Craft" panose="02000000000000000000" pitchFamily="2" charset="0"/>
              </a:rPr>
              <a:t>Thank you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931653" y="1540558"/>
            <a:ext cx="1581887" cy="9214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550423">
            <a:off x="4731574" y="4132814"/>
            <a:ext cx="2728854" cy="94827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659250" y="4402906"/>
            <a:ext cx="2873500" cy="316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7"/>
              </a:lnSpc>
            </a:pPr>
            <a:r>
              <a:rPr lang="en-US" sz="1933">
                <a:solidFill>
                  <a:srgbClr val="82AEAC"/>
                </a:solidFill>
                <a:latin typeface="Bryndan Write"/>
              </a:rPr>
              <a:t>For enjoying!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200205">
            <a:off x="9991949" y="169149"/>
            <a:ext cx="1942715" cy="137932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200205">
            <a:off x="257337" y="212012"/>
            <a:ext cx="1942715" cy="137932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777732">
            <a:off x="8280519" y="1829967"/>
            <a:ext cx="988412" cy="55721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222289">
            <a:off x="2935876" y="1683650"/>
            <a:ext cx="582289" cy="88392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5673056" y="5243072"/>
            <a:ext cx="845890" cy="99957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5432039" y="685800"/>
            <a:ext cx="1327923" cy="4564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027690A-7D76-46A2-B322-D48D2CF3C04F}"/>
              </a:ext>
            </a:extLst>
          </p:cNvPr>
          <p:cNvSpPr txBox="1"/>
          <p:nvPr/>
        </p:nvSpPr>
        <p:spPr>
          <a:xfrm>
            <a:off x="657973" y="1345368"/>
            <a:ext cx="10876054" cy="3005951"/>
          </a:xfrm>
          <a:prstGeom prst="rect">
            <a:avLst/>
          </a:prstGeom>
          <a:noFill/>
        </p:spPr>
        <p:txBody>
          <a:bodyPr wrap="none" rtlCol="0">
            <a:prstTxWarp prst="textInflateTop">
              <a:avLst>
                <a:gd name="adj" fmla="val 27832"/>
              </a:avLst>
            </a:prstTxWarp>
            <a:spAutoFit/>
          </a:bodyPr>
          <a:lstStyle/>
          <a:p>
            <a:r>
              <a:rPr lang="en-US" sz="19134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4519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ristote" panose="020B7200000000000000" pitchFamily="34" charset="0"/>
              </a:rPr>
              <a:t>Warm - up </a:t>
            </a:r>
          </a:p>
        </p:txBody>
      </p:sp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10952160-1C5F-4EBA-AA0C-48DB11D09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1" y="3886200"/>
            <a:ext cx="2895600" cy="26457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C629B9A-F269-4FD9-AE38-013EDAE46B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82600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49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tiết học - Bài 20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37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5" descr="Ảnh có chứa bầu trời đêm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0381" y="933828"/>
            <a:ext cx="2648371" cy="2325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5" descr="Ảnh có chứa tối, bầu trời đêm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04996" y="1584209"/>
            <a:ext cx="2659472" cy="1901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5" descr="Ảnh có chứa bầu trời đêm&#10;&#10;Mô tả được tạo tự độ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56859" y="1047850"/>
            <a:ext cx="2646677" cy="3336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28752" y="1119308"/>
            <a:ext cx="2648372" cy="2063484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5"/>
          <p:cNvSpPr/>
          <p:nvPr/>
        </p:nvSpPr>
        <p:spPr>
          <a:xfrm>
            <a:off x="1952390" y="3182792"/>
            <a:ext cx="6305971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Action simulation</a:t>
            </a:r>
            <a:endParaRPr sz="6000" b="1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749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8" descr="Ảnh có chứa đồ họa véc-tơ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1182" y="1068887"/>
            <a:ext cx="5294716" cy="4646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8" descr="Ảnh có chứa bầu trời đêm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455" y="1065983"/>
            <a:ext cx="5294715" cy="46490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819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3467" y="1366305"/>
            <a:ext cx="5294716" cy="4125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9" descr="Ảnh có chứa văn bản, đồ họa véc-tơ, đồ chơi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53817" y="1364061"/>
            <a:ext cx="5294715" cy="41298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867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p10" descr="Ảnh có chứa bầu trời đêm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1267" y="643466"/>
            <a:ext cx="4419116" cy="5571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10" descr="Ảnh có chứa văn bản, đồ họa véc-tơ, búp bê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93640" y="643467"/>
            <a:ext cx="4415068" cy="55710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946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11" descr="Ảnh có chứa tối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50115" y="1419449"/>
            <a:ext cx="5294716" cy="3785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11" descr="Ảnh có chứa tối, bầu trời đêm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6737" y="1419450"/>
            <a:ext cx="5294715" cy="3785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077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MsPham-0936082789">
            <a:extLst>
              <a:ext uri="{FF2B5EF4-FFF2-40B4-BE49-F238E27FC236}">
                <a16:creationId xmlns:a16="http://schemas.microsoft.com/office/drawing/2014/main" xmlns="" id="{2E8CFC84-A0C4-0B5A-1DA6-1F052BD75BB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05627" y="7173623"/>
            <a:ext cx="5177608" cy="54864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endParaRPr lang="en-US" dirty="0">
              <a:solidFill>
                <a:srgbClr val="FF6A47"/>
              </a:solidFill>
            </a:endParaRPr>
          </a:p>
        </p:txBody>
      </p:sp>
      <p:sp>
        <p:nvSpPr>
          <p:cNvPr id="42" name="MsPham-0936082789">
            <a:extLst>
              <a:ext uri="{FF2B5EF4-FFF2-40B4-BE49-F238E27FC236}">
                <a16:creationId xmlns:a16="http://schemas.microsoft.com/office/drawing/2014/main" xmlns="" id="{718FB66E-A496-2837-FE02-C02D4FB9DDDF}"/>
              </a:ext>
            </a:extLst>
          </p:cNvPr>
          <p:cNvSpPr txBox="1"/>
          <p:nvPr/>
        </p:nvSpPr>
        <p:spPr>
          <a:xfrm>
            <a:off x="3372902" y="5071588"/>
            <a:ext cx="2712886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000" dirty="0">
                <a:solidFill>
                  <a:srgbClr val="334F4E"/>
                </a:solidFill>
              </a:rPr>
              <a:t>swimming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xmlns="" id="{F62A1C25-BD94-6216-D03A-44612E8F58AE}"/>
              </a:ext>
            </a:extLst>
          </p:cNvPr>
          <p:cNvSpPr txBox="1"/>
          <p:nvPr/>
        </p:nvSpPr>
        <p:spPr>
          <a:xfrm>
            <a:off x="3573604" y="3680440"/>
            <a:ext cx="2712886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000" dirty="0">
                <a:solidFill>
                  <a:srgbClr val="334F4E"/>
                </a:solidFill>
              </a:rPr>
              <a:t>drawing</a:t>
            </a:r>
          </a:p>
        </p:txBody>
      </p:sp>
      <p:sp>
        <p:nvSpPr>
          <p:cNvPr id="39" name="MsPham-0936082789">
            <a:extLst>
              <a:ext uri="{FF2B5EF4-FFF2-40B4-BE49-F238E27FC236}">
                <a16:creationId xmlns:a16="http://schemas.microsoft.com/office/drawing/2014/main" xmlns="" id="{DEDA1670-036D-B8B7-7A88-09BF6B03A945}"/>
              </a:ext>
            </a:extLst>
          </p:cNvPr>
          <p:cNvSpPr txBox="1"/>
          <p:nvPr/>
        </p:nvSpPr>
        <p:spPr>
          <a:xfrm>
            <a:off x="3644124" y="2546437"/>
            <a:ext cx="2712886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000" dirty="0">
                <a:solidFill>
                  <a:srgbClr val="334F4E"/>
                </a:solidFill>
              </a:rPr>
              <a:t>singing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xmlns="" id="{1699BF72-7525-58D8-B0ED-AA1966EC19BD}"/>
              </a:ext>
            </a:extLst>
          </p:cNvPr>
          <p:cNvSpPr txBox="1"/>
          <p:nvPr/>
        </p:nvSpPr>
        <p:spPr>
          <a:xfrm>
            <a:off x="3643307" y="1262620"/>
            <a:ext cx="2712886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000" dirty="0">
                <a:solidFill>
                  <a:srgbClr val="334F4E"/>
                </a:solidFill>
              </a:rPr>
              <a:t>dancing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A105DDB9-6978-A7A4-9BC4-B554D4519F5E}"/>
              </a:ext>
            </a:extLst>
          </p:cNvPr>
          <p:cNvSpPr txBox="1">
            <a:spLocks/>
          </p:cNvSpPr>
          <p:nvPr/>
        </p:nvSpPr>
        <p:spPr>
          <a:xfrm>
            <a:off x="1141912" y="223297"/>
            <a:ext cx="3439613" cy="548640"/>
          </a:xfrm>
          <a:prstGeom prst="hexagon">
            <a:avLst/>
          </a:prstGeom>
          <a:solidFill>
            <a:srgbClr val="FF6A47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dirty="0" smtClean="0"/>
              <a:t>I. Vocabulary</a:t>
            </a:r>
            <a:endParaRPr lang="en-US" dirty="0"/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xmlns="" id="{6E784599-8578-9A57-EA01-726D5AA8DC33}"/>
              </a:ext>
            </a:extLst>
          </p:cNvPr>
          <p:cNvSpPr/>
          <p:nvPr/>
        </p:nvSpPr>
        <p:spPr>
          <a:xfrm>
            <a:off x="5698038" y="1315964"/>
            <a:ext cx="2712886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solidFill>
                  <a:srgbClr val="334F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200" dirty="0" err="1" smtClean="0">
                <a:solidFill>
                  <a:srgbClr val="334F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  <a:endParaRPr kumimoji="0" lang="en-US" altLang="en-US" sz="3200" i="0" u="none" strike="noStrike" cap="none" normalizeH="0" baseline="0" dirty="0">
              <a:ln>
                <a:noFill/>
              </a:ln>
              <a:solidFill>
                <a:srgbClr val="334F4E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xmlns="" id="{49E10AE0-855E-E246-705B-8AF216EBFDA6}"/>
              </a:ext>
            </a:extLst>
          </p:cNvPr>
          <p:cNvSpPr/>
          <p:nvPr/>
        </p:nvSpPr>
        <p:spPr>
          <a:xfrm>
            <a:off x="5917295" y="3737961"/>
            <a:ext cx="2712886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solidFill>
                  <a:srgbClr val="334F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200" dirty="0" err="1" smtClean="0">
                <a:solidFill>
                  <a:srgbClr val="334F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endParaRPr kumimoji="0" lang="en-US" altLang="en-US" sz="3200" i="0" u="none" strike="noStrike" cap="none" normalizeH="0" baseline="0" dirty="0">
              <a:ln>
                <a:noFill/>
              </a:ln>
              <a:solidFill>
                <a:srgbClr val="334F4E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xmlns="" id="{FE922F46-6F05-90F8-76FB-3C409319B2EC}"/>
              </a:ext>
            </a:extLst>
          </p:cNvPr>
          <p:cNvSpPr/>
          <p:nvPr/>
        </p:nvSpPr>
        <p:spPr>
          <a:xfrm>
            <a:off x="5698038" y="2587344"/>
            <a:ext cx="2712886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solidFill>
                  <a:srgbClr val="334F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200" dirty="0" err="1">
                <a:solidFill>
                  <a:srgbClr val="334F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endParaRPr kumimoji="0" lang="en-US" altLang="en-US" sz="3200" i="0" u="none" strike="noStrike" cap="none" normalizeH="0" baseline="0" dirty="0">
              <a:ln>
                <a:noFill/>
              </a:ln>
              <a:solidFill>
                <a:srgbClr val="334F4E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MsPham-0936082789">
            <a:extLst>
              <a:ext uri="{FF2B5EF4-FFF2-40B4-BE49-F238E27FC236}">
                <a16:creationId xmlns:a16="http://schemas.microsoft.com/office/drawing/2014/main" xmlns="" id="{73A649E8-990B-DB87-B1A0-2D6A9CD2A0F2}"/>
              </a:ext>
            </a:extLst>
          </p:cNvPr>
          <p:cNvSpPr/>
          <p:nvPr/>
        </p:nvSpPr>
        <p:spPr>
          <a:xfrm>
            <a:off x="6135463" y="5104380"/>
            <a:ext cx="2712886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solidFill>
                  <a:srgbClr val="334F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200" dirty="0" err="1" smtClean="0">
                <a:solidFill>
                  <a:srgbClr val="334F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bơi</a:t>
            </a:r>
            <a:endParaRPr kumimoji="0" lang="en-US" altLang="en-US" sz="3200" i="0" u="none" strike="noStrike" cap="none" normalizeH="0" baseline="0" dirty="0">
              <a:ln>
                <a:noFill/>
              </a:ln>
              <a:solidFill>
                <a:srgbClr val="334F4E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6" name="MsPham-0936082789">
            <a:extLst>
              <a:ext uri="{FF2B5EF4-FFF2-40B4-BE49-F238E27FC236}">
                <a16:creationId xmlns:a16="http://schemas.microsoft.com/office/drawing/2014/main" xmlns="" id="{C90CC6DF-91DE-D471-51D0-6A553C1F4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237" y="524080"/>
            <a:ext cx="3944187" cy="330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MsPham-0936082789">
            <a:extLst>
              <a:ext uri="{FF2B5EF4-FFF2-40B4-BE49-F238E27FC236}">
                <a16:creationId xmlns:a16="http://schemas.microsoft.com/office/drawing/2014/main" xmlns="" id="{647872AC-AC1B-43B1-1982-F3871E40BF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5546" y="3829050"/>
            <a:ext cx="3949377" cy="2739231"/>
          </a:xfrm>
          <a:prstGeom prst="rect">
            <a:avLst/>
          </a:prstGeom>
        </p:spPr>
      </p:pic>
      <p:pic>
        <p:nvPicPr>
          <p:cNvPr id="2050" name="MsPham-0936082789">
            <a:extLst>
              <a:ext uri="{FF2B5EF4-FFF2-40B4-BE49-F238E27FC236}">
                <a16:creationId xmlns:a16="http://schemas.microsoft.com/office/drawing/2014/main" xmlns="" id="{EC4E6C08-2F33-2886-A511-113029D72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80" y="803679"/>
            <a:ext cx="3155912" cy="282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94" descr="A picture containing text, seat&#10;&#10;Description automatically generated">
            <a:extLst>
              <a:ext uri="{FF2B5EF4-FFF2-40B4-BE49-F238E27FC236}">
                <a16:creationId xmlns:a16="http://schemas.microsoft.com/office/drawing/2014/main" xmlns="" id="{96005630-F029-79E3-1475-D055892ED0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17" y="3764397"/>
            <a:ext cx="2820757" cy="274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71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anc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ing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aw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wimm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anc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ing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aw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wimm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20" grpId="0"/>
      <p:bldP spid="20" grpId="1"/>
      <p:bldP spid="39" grpId="0"/>
      <p:bldP spid="39" grpId="1"/>
      <p:bldP spid="16" grpId="0"/>
      <p:bldP spid="16" grpId="1"/>
      <p:bldP spid="18" grpId="0"/>
      <p:bldP spid="22" grpId="0"/>
      <p:bldP spid="36" grpId="0"/>
      <p:bldP spid="3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305</Words>
  <Application>Microsoft Office PowerPoint</Application>
  <PresentationFormat>Widescreen</PresentationFormat>
  <Paragraphs>69</Paragraphs>
  <Slides>17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.VnAristote</vt:lpstr>
      <vt:lpstr>.VnBlack</vt:lpstr>
      <vt:lpstr>.VnHelvetIns</vt:lpstr>
      <vt:lpstr>Arial</vt:lpstr>
      <vt:lpstr>Bryndan Write</vt:lpstr>
      <vt:lpstr>Calibri</vt:lpstr>
      <vt:lpstr>Calibri Light</vt:lpstr>
      <vt:lpstr>Congenial Black</vt:lpstr>
      <vt:lpstr>Love Craft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PC</cp:lastModifiedBy>
  <cp:revision>36</cp:revision>
  <dcterms:created xsi:type="dcterms:W3CDTF">2022-07-18T07:36:03Z</dcterms:created>
  <dcterms:modified xsi:type="dcterms:W3CDTF">2023-11-03T05:03:09Z</dcterms:modified>
</cp:coreProperties>
</file>