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5" r:id="rId2"/>
    <p:sldMasterId id="2147483697" r:id="rId3"/>
  </p:sldMasterIdLst>
  <p:notesMasterIdLst>
    <p:notesMasterId r:id="rId19"/>
  </p:notesMasterIdLst>
  <p:sldIdLst>
    <p:sldId id="256" r:id="rId4"/>
    <p:sldId id="379" r:id="rId5"/>
    <p:sldId id="380" r:id="rId6"/>
    <p:sldId id="318" r:id="rId7"/>
    <p:sldId id="323" r:id="rId8"/>
    <p:sldId id="259" r:id="rId9"/>
    <p:sldId id="384" r:id="rId10"/>
    <p:sldId id="382" r:id="rId11"/>
    <p:sldId id="381" r:id="rId12"/>
    <p:sldId id="386" r:id="rId13"/>
    <p:sldId id="387" r:id="rId14"/>
    <p:sldId id="385" r:id="rId15"/>
    <p:sldId id="295" r:id="rId16"/>
    <p:sldId id="378" r:id="rId17"/>
    <p:sldId id="383" r:id="rId18"/>
  </p:sldIdLst>
  <p:sldSz cx="9144000" cy="5143500" type="screen16x9"/>
  <p:notesSz cx="6858000" cy="9144000"/>
  <p:embeddedFontLst>
    <p:embeddedFont>
      <p:font typeface="Coiny" panose="020B0604020202020204" charset="0"/>
      <p:regular r:id="rId20"/>
    </p:embeddedFont>
    <p:embeddedFont>
      <p:font typeface="Patrick Hand" panose="020B0604020202020204" charset="0"/>
      <p:regular r:id="rId21"/>
    </p:embeddedFont>
    <p:embeddedFont>
      <p:font typeface="Roboto Condensed Light" panose="020B060402020202020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Ciel Cadena" panose="020B0604020202020204" charset="0"/>
      <p:bold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31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8DAED"/>
    <a:srgbClr val="FF7871"/>
    <a:srgbClr val="FDC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 autoAdjust="0"/>
    <p:restoredTop sz="94291" autoAdjust="0"/>
  </p:normalViewPr>
  <p:slideViewPr>
    <p:cSldViewPr snapToGrid="0">
      <p:cViewPr varScale="1">
        <p:scale>
          <a:sx n="92" d="100"/>
          <a:sy n="92" d="100"/>
        </p:scale>
        <p:origin x="528" y="78"/>
      </p:cViewPr>
      <p:guideLst>
        <p:guide orient="horz" pos="31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53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59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090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715175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09450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703726" y="1668925"/>
            <a:ext cx="17283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599200" y="4008300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CUSTOM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611025" y="2335750"/>
            <a:ext cx="26094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4739550" y="189327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4739550" y="2632450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739550" y="3371625"/>
            <a:ext cx="1418400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CUSTOM_10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535198" y="2101300"/>
            <a:ext cx="45981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CUSTOM_5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CUSTO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2953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CUSTOM_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CUSTOM_8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CUSTOM_1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CUSTOM_1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CUSTOM_1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15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CUSTOM_15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1" y="917525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0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EB01423-D198-4896-B996-AF6CD71AA325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82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100BA3F-51CF-473C-BBC7-9F80CB3FD932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93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5E9DFC9-E0D6-4E70-95EC-EE956DA6257B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4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EEE0E17-1536-48C6-87E3-A861F0C00F04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72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830A47B-B3AA-4408-B89E-78641CC5715A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177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8D8FA65-B14B-4883-88C7-F7A3A55E9A2F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171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38BE4F5-A3A4-4A0F-A638-D990D725B4CA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4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C99C05A-73D7-488D-87AE-9FA1D515BA90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95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2090DF4-68DF-4AAF-98F9-EB3836BAB8B4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01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9D28DD1-89CB-4A9B-8160-1008CEEB8C29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03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74A9502-423E-4957-ACD4-EFEAFA456813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2578150"/>
            <a:ext cx="35703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2578150"/>
            <a:ext cx="32421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1" y="813874"/>
            <a:ext cx="507975" cy="40535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7917911" y="363001"/>
            <a:ext cx="1551417" cy="9010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404950" y="663200"/>
            <a:ext cx="1111413" cy="645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376676" y="362997"/>
            <a:ext cx="478781" cy="38204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5" y="1451960"/>
            <a:ext cx="1027850" cy="59704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EB01423-D198-4896-B996-AF6CD71AA325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655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100BA3F-51CF-473C-BBC7-9F80CB3FD932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71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5E9DFC9-E0D6-4E70-95EC-EE956DA6257B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5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EEE0E17-1536-48C6-87E3-A861F0C00F04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6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830A47B-B3AA-4408-B89E-78641CC5715A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2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8D8FA65-B14B-4883-88C7-F7A3A55E9A2F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8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38BE4F5-A3A4-4A0F-A638-D990D725B4CA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47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C99C05A-73D7-488D-87AE-9FA1D515BA90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24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2090DF4-68DF-4AAF-98F9-EB3836BAB8B4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80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9D28DD1-89CB-4A9B-8160-1008CEEB8C29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4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74A9502-423E-4957-ACD4-EFEAFA456813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428775" y="1958850"/>
            <a:ext cx="4286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9F0E45F-7319-405E-B07D-345AC4EEBE8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 panose="00000500000000000000"/>
              <a:buNone/>
              <a:defRPr sz="3500" b="1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2" r:id="rId20"/>
    <p:sldLayoutId id="2147483674" r:id="rId21"/>
    <p:sldLayoutId id="2147483676" r:id="rId22"/>
    <p:sldLayoutId id="2147483677" r:id="rId23"/>
    <p:sldLayoutId id="2147483679" r:id="rId24"/>
    <p:sldLayoutId id="2147483680" r:id="rId25"/>
    <p:sldLayoutId id="2147483681" r:id="rId26"/>
    <p:sldLayoutId id="2147483683" r:id="rId27"/>
    <p:sldLayoutId id="214748368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latin typeface="Arial" charset="0"/>
                <a:ea typeface="+mn-ea"/>
                <a:cs typeface="+mn-cs"/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em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8031560" y="1005250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01230" y="1402886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7012098" y="1209071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97795" y="485998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32505" y="3208655"/>
            <a:ext cx="1999615" cy="1100455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7724248" y="2758285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567353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57741" y="1776180"/>
            <a:ext cx="500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HÁT BẠN BÈ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4219" y="25828"/>
            <a:ext cx="6465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 TÔ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775" y="4488180"/>
            <a:ext cx="506095" cy="5060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27882" y="2316746"/>
            <a:ext cx="2063115" cy="687070"/>
            <a:chOff x="5613" y="6808"/>
            <a:chExt cx="3249" cy="1082"/>
          </a:xfrm>
          <a:solidFill>
            <a:srgbClr val="98DAED"/>
          </a:solidFill>
        </p:grpSpPr>
        <p:sp>
          <p:nvSpPr>
            <p:cNvPr id="6" name="Oval 5"/>
            <p:cNvSpPr/>
            <p:nvPr/>
          </p:nvSpPr>
          <p:spPr>
            <a:xfrm>
              <a:off x="5613" y="6834"/>
              <a:ext cx="1300" cy="1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99" y="6834"/>
              <a:ext cx="1300" cy="1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04" y="6834"/>
              <a:ext cx="1300" cy="1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662" y="6808"/>
              <a:ext cx="1200" cy="1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805391" y="2377446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50" charset="0"/>
                <a:cs typeface="iCiel Cadena" panose="02000503000000020004" pitchFamily="50" charset="0"/>
              </a:rPr>
              <a:t>TUẦN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50" charset="0"/>
                <a:cs typeface="iCiel Cadena" panose="02000503000000020004" pitchFamily="50" charset="0"/>
              </a:rPr>
              <a:t>31</a:t>
            </a:r>
            <a:endParaRPr lang="en-US" sz="32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50" charset="0"/>
              <a:cs typeface="iCiel Cadena" panose="02000503000000020004" pitchFamily="50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8988DC2-FF28-9C78-54D3-CB7CBEB30EC6}"/>
              </a:ext>
            </a:extLst>
          </p:cNvPr>
          <p:cNvSpPr txBox="1"/>
          <p:nvPr/>
        </p:nvSpPr>
        <p:spPr>
          <a:xfrm>
            <a:off x="1694134" y="4518495"/>
            <a:ext cx="592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NGUYỄN THỊ </a:t>
            </a:r>
            <a:r>
              <a:rPr lang="en-US" sz="28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 BÌNH</a:t>
            </a:r>
            <a:endParaRPr 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9283" y="722839"/>
            <a:ext cx="594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DƯỚI CỜ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112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75" y="-208915"/>
            <a:ext cx="9300210" cy="53530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617" y="3981129"/>
            <a:ext cx="10940504" cy="142843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395" y="-23495"/>
            <a:ext cx="1708150" cy="49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98410" y="-56515"/>
            <a:ext cx="1802765" cy="5256530"/>
          </a:xfrm>
          <a:prstGeom prst="rect">
            <a:avLst/>
          </a:prstGeom>
        </p:spPr>
      </p:pic>
      <p:pic>
        <p:nvPicPr>
          <p:cNvPr id="10" name="Graphic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6840" y="-60960"/>
            <a:ext cx="9240520" cy="73215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445" y="1287856"/>
            <a:ext cx="6711950" cy="1553210"/>
          </a:xfrm>
          <a:prstGeom prst="rect">
            <a:avLst/>
          </a:prstGeom>
        </p:spPr>
      </p:pic>
      <p:sp>
        <p:nvSpPr>
          <p:cNvPr id="170" name="Text Box 169"/>
          <p:cNvSpPr txBox="1"/>
          <p:nvPr/>
        </p:nvSpPr>
        <p:spPr>
          <a:xfrm>
            <a:off x="1961633" y="1410970"/>
            <a:ext cx="5065810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PHẨM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954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75" y="-208915"/>
            <a:ext cx="9300210" cy="53530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617" y="3981129"/>
            <a:ext cx="10940504" cy="142843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395" y="-23495"/>
            <a:ext cx="1708150" cy="49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98410" y="-56515"/>
            <a:ext cx="1802765" cy="5256530"/>
          </a:xfrm>
          <a:prstGeom prst="rect">
            <a:avLst/>
          </a:prstGeom>
        </p:spPr>
      </p:pic>
      <p:pic>
        <p:nvPicPr>
          <p:cNvPr id="10" name="Graphic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6840" y="-60960"/>
            <a:ext cx="9240520" cy="73215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551" y="1287855"/>
            <a:ext cx="7318098" cy="2047015"/>
          </a:xfrm>
          <a:prstGeom prst="rect">
            <a:avLst/>
          </a:prstGeom>
        </p:spPr>
      </p:pic>
      <p:sp>
        <p:nvSpPr>
          <p:cNvPr id="170" name="Text Box 169"/>
          <p:cNvSpPr txBox="1"/>
          <p:nvPr/>
        </p:nvSpPr>
        <p:spPr>
          <a:xfrm>
            <a:off x="896448" y="1410970"/>
            <a:ext cx="7196201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PHẨM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TÌNH BẠN, </a:t>
            </a: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KHÔNG VỚI BẠO LỰC HỌC ĐƯỜNG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339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TIẾNG HÁT BẠN BÈ MÌNH - CD CHUẨN BGD - ÂM NHẠC LỚP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" y="3261"/>
            <a:ext cx="9132406" cy="51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4" name="Google Shape;3294;p79"/>
          <p:cNvGrpSpPr/>
          <p:nvPr/>
        </p:nvGrpSpPr>
        <p:grpSpPr>
          <a:xfrm>
            <a:off x="3737906" y="2787796"/>
            <a:ext cx="759330" cy="1436335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iny" panose="02000903060500060000" pitchFamily="2" charset="0"/>
              </a:endParaRPr>
            </a:p>
          </p:txBody>
        </p:sp>
      </p:grpSp>
      <p:grpSp>
        <p:nvGrpSpPr>
          <p:cNvPr id="3352" name="Google Shape;3352;p79"/>
          <p:cNvGrpSpPr/>
          <p:nvPr/>
        </p:nvGrpSpPr>
        <p:grpSpPr>
          <a:xfrm>
            <a:off x="729721" y="2324824"/>
            <a:ext cx="4162797" cy="2461464"/>
            <a:chOff x="729721" y="2324824"/>
            <a:chExt cx="4162797" cy="2461464"/>
          </a:xfrm>
        </p:grpSpPr>
        <p:grpSp>
          <p:nvGrpSpPr>
            <p:cNvPr id="3353" name="Google Shape;3353;p79"/>
            <p:cNvGrpSpPr/>
            <p:nvPr/>
          </p:nvGrpSpPr>
          <p:grpSpPr>
            <a:xfrm>
              <a:off x="1091070" y="2324824"/>
              <a:ext cx="1534672" cy="1777196"/>
              <a:chOff x="5293245" y="6083019"/>
              <a:chExt cx="1941885" cy="2248761"/>
            </a:xfrm>
          </p:grpSpPr>
          <p:sp>
            <p:nvSpPr>
              <p:cNvPr id="3354" name="Google Shape;3354;p79"/>
              <p:cNvSpPr/>
              <p:nvPr/>
            </p:nvSpPr>
            <p:spPr>
              <a:xfrm>
                <a:off x="5874526" y="7937279"/>
                <a:ext cx="271002" cy="394502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14956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6809" y="852"/>
                      <a:pt x="3344" y="1612"/>
                      <a:pt x="0" y="2584"/>
                    </a:cubicBezTo>
                    <a:lnTo>
                      <a:pt x="1368" y="14955"/>
                    </a:lnTo>
                    <a:lnTo>
                      <a:pt x="7994" y="14955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55" name="Google Shape;3355;p79"/>
              <p:cNvSpPr/>
              <p:nvPr/>
            </p:nvSpPr>
            <p:spPr>
              <a:xfrm>
                <a:off x="5856880" y="7757701"/>
                <a:ext cx="315923" cy="247764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9393" extrusionOk="0">
                    <a:moveTo>
                      <a:pt x="11977" y="0"/>
                    </a:moveTo>
                    <a:lnTo>
                      <a:pt x="1" y="3526"/>
                    </a:lnTo>
                    <a:lnTo>
                      <a:pt x="669" y="9392"/>
                    </a:lnTo>
                    <a:cubicBezTo>
                      <a:pt x="4013" y="8450"/>
                      <a:pt x="7478" y="7660"/>
                      <a:pt x="10943" y="6809"/>
                    </a:cubicBezTo>
                    <a:lnTo>
                      <a:pt x="11977" y="0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56" name="Google Shape;3356;p79"/>
              <p:cNvSpPr/>
              <p:nvPr/>
            </p:nvSpPr>
            <p:spPr>
              <a:xfrm>
                <a:off x="5678093" y="6086027"/>
                <a:ext cx="215689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3648" extrusionOk="0">
                    <a:moveTo>
                      <a:pt x="7599" y="0"/>
                    </a:moveTo>
                    <a:cubicBezTo>
                      <a:pt x="4742" y="274"/>
                      <a:pt x="2219" y="760"/>
                      <a:pt x="0" y="1490"/>
                    </a:cubicBezTo>
                    <a:cubicBezTo>
                      <a:pt x="2067" y="5867"/>
                      <a:pt x="4742" y="9940"/>
                      <a:pt x="8177" y="13648"/>
                    </a:cubicBezTo>
                    <a:cubicBezTo>
                      <a:pt x="7903" y="9119"/>
                      <a:pt x="7690" y="4560"/>
                      <a:pt x="7599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57" name="Google Shape;3357;p79"/>
              <p:cNvSpPr/>
              <p:nvPr/>
            </p:nvSpPr>
            <p:spPr>
              <a:xfrm>
                <a:off x="5306065" y="6265605"/>
                <a:ext cx="623801" cy="844291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32008" extrusionOk="0">
                    <a:moveTo>
                      <a:pt x="5472" y="1"/>
                    </a:moveTo>
                    <a:cubicBezTo>
                      <a:pt x="2341" y="3405"/>
                      <a:pt x="669" y="7995"/>
                      <a:pt x="1" y="13557"/>
                    </a:cubicBezTo>
                    <a:cubicBezTo>
                      <a:pt x="6779" y="21187"/>
                      <a:pt x="13375" y="29819"/>
                      <a:pt x="23649" y="32007"/>
                    </a:cubicBezTo>
                    <a:cubicBezTo>
                      <a:pt x="23649" y="31947"/>
                      <a:pt x="23649" y="31916"/>
                      <a:pt x="23649" y="31886"/>
                    </a:cubicBezTo>
                    <a:cubicBezTo>
                      <a:pt x="23588" y="31764"/>
                      <a:pt x="23557" y="31612"/>
                      <a:pt x="23618" y="31491"/>
                    </a:cubicBezTo>
                    <a:cubicBezTo>
                      <a:pt x="23345" y="27144"/>
                      <a:pt x="23102" y="22828"/>
                      <a:pt x="22889" y="18481"/>
                    </a:cubicBezTo>
                    <a:cubicBezTo>
                      <a:pt x="18907" y="17478"/>
                      <a:pt x="14895" y="12342"/>
                      <a:pt x="12433" y="9484"/>
                    </a:cubicBezTo>
                    <a:cubicBezTo>
                      <a:pt x="9819" y="6506"/>
                      <a:pt x="7478" y="3375"/>
                      <a:pt x="547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58" name="Google Shape;3358;p79"/>
              <p:cNvSpPr/>
              <p:nvPr/>
            </p:nvSpPr>
            <p:spPr>
              <a:xfrm>
                <a:off x="5913802" y="6083019"/>
                <a:ext cx="118699" cy="33816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12820" extrusionOk="0">
                    <a:moveTo>
                      <a:pt x="913" y="0"/>
                    </a:moveTo>
                    <a:cubicBezTo>
                      <a:pt x="609" y="0"/>
                      <a:pt x="305" y="8"/>
                      <a:pt x="1" y="23"/>
                    </a:cubicBezTo>
                    <a:cubicBezTo>
                      <a:pt x="31" y="4279"/>
                      <a:pt x="183" y="8564"/>
                      <a:pt x="396" y="12820"/>
                    </a:cubicBezTo>
                    <a:cubicBezTo>
                      <a:pt x="1855" y="11817"/>
                      <a:pt x="3375" y="9750"/>
                      <a:pt x="4499" y="8108"/>
                    </a:cubicBezTo>
                    <a:cubicBezTo>
                      <a:pt x="3587" y="4917"/>
                      <a:pt x="2645" y="2212"/>
                      <a:pt x="1824" y="23"/>
                    </a:cubicBezTo>
                    <a:cubicBezTo>
                      <a:pt x="1520" y="8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59" name="Google Shape;3359;p79"/>
              <p:cNvSpPr/>
              <p:nvPr/>
            </p:nvSpPr>
            <p:spPr>
              <a:xfrm>
                <a:off x="5293245" y="6665698"/>
                <a:ext cx="660677" cy="819417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31065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0" y="4256"/>
                      <a:pt x="183" y="9028"/>
                      <a:pt x="730" y="14256"/>
                    </a:cubicBezTo>
                    <a:cubicBezTo>
                      <a:pt x="7204" y="22037"/>
                      <a:pt x="15046" y="30062"/>
                      <a:pt x="25046" y="31065"/>
                    </a:cubicBezTo>
                    <a:cubicBezTo>
                      <a:pt x="24743" y="26536"/>
                      <a:pt x="24469" y="22007"/>
                      <a:pt x="24165" y="17447"/>
                    </a:cubicBezTo>
                    <a:cubicBezTo>
                      <a:pt x="24104" y="17478"/>
                      <a:pt x="24043" y="17508"/>
                      <a:pt x="23983" y="17508"/>
                    </a:cubicBezTo>
                    <a:cubicBezTo>
                      <a:pt x="14286" y="15624"/>
                      <a:pt x="6779" y="7690"/>
                      <a:pt x="33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0" name="Google Shape;3360;p79"/>
              <p:cNvSpPr/>
              <p:nvPr/>
            </p:nvSpPr>
            <p:spPr>
              <a:xfrm>
                <a:off x="5468840" y="6134139"/>
                <a:ext cx="440188" cy="600537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22767" extrusionOk="0">
                    <a:moveTo>
                      <a:pt x="6900" y="0"/>
                    </a:moveTo>
                    <a:cubicBezTo>
                      <a:pt x="4104" y="1064"/>
                      <a:pt x="1824" y="2493"/>
                      <a:pt x="0" y="4255"/>
                    </a:cubicBezTo>
                    <a:cubicBezTo>
                      <a:pt x="2006" y="7660"/>
                      <a:pt x="4255" y="10882"/>
                      <a:pt x="6900" y="13830"/>
                    </a:cubicBezTo>
                    <a:cubicBezTo>
                      <a:pt x="9362" y="16596"/>
                      <a:pt x="12979" y="21399"/>
                      <a:pt x="16687" y="22766"/>
                    </a:cubicBezTo>
                    <a:cubicBezTo>
                      <a:pt x="16657" y="22219"/>
                      <a:pt x="16627" y="21672"/>
                      <a:pt x="16596" y="21125"/>
                    </a:cubicBezTo>
                    <a:cubicBezTo>
                      <a:pt x="16475" y="18389"/>
                      <a:pt x="16323" y="15593"/>
                      <a:pt x="16140" y="12827"/>
                    </a:cubicBezTo>
                    <a:cubicBezTo>
                      <a:pt x="12219" y="9149"/>
                      <a:pt x="9210" y="4772"/>
                      <a:pt x="690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1" name="Google Shape;3361;p79"/>
              <p:cNvSpPr/>
              <p:nvPr/>
            </p:nvSpPr>
            <p:spPr>
              <a:xfrm>
                <a:off x="5961123" y="7012853"/>
                <a:ext cx="186832" cy="473054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7934" extrusionOk="0">
                    <a:moveTo>
                      <a:pt x="6930" y="1"/>
                    </a:moveTo>
                    <a:cubicBezTo>
                      <a:pt x="4711" y="1308"/>
                      <a:pt x="2401" y="2493"/>
                      <a:pt x="0" y="3496"/>
                    </a:cubicBezTo>
                    <a:cubicBezTo>
                      <a:pt x="274" y="8299"/>
                      <a:pt x="578" y="13132"/>
                      <a:pt x="851" y="17934"/>
                    </a:cubicBezTo>
                    <a:cubicBezTo>
                      <a:pt x="2736" y="17022"/>
                      <a:pt x="4559" y="16080"/>
                      <a:pt x="6292" y="15016"/>
                    </a:cubicBezTo>
                    <a:cubicBezTo>
                      <a:pt x="6900" y="9758"/>
                      <a:pt x="7082" y="4742"/>
                      <a:pt x="69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2" name="Google Shape;3362;p79"/>
              <p:cNvSpPr/>
              <p:nvPr/>
            </p:nvSpPr>
            <p:spPr>
              <a:xfrm>
                <a:off x="5985153" y="7446604"/>
                <a:ext cx="137928" cy="300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1399" extrusionOk="0">
                    <a:moveTo>
                      <a:pt x="5229" y="1"/>
                    </a:moveTo>
                    <a:lnTo>
                      <a:pt x="5229" y="1"/>
                    </a:lnTo>
                    <a:cubicBezTo>
                      <a:pt x="3557" y="943"/>
                      <a:pt x="1825" y="1672"/>
                      <a:pt x="1" y="2220"/>
                    </a:cubicBezTo>
                    <a:cubicBezTo>
                      <a:pt x="183" y="5289"/>
                      <a:pt x="335" y="8329"/>
                      <a:pt x="518" y="11399"/>
                    </a:cubicBezTo>
                    <a:cubicBezTo>
                      <a:pt x="1338" y="10913"/>
                      <a:pt x="2311" y="10791"/>
                      <a:pt x="3284" y="10639"/>
                    </a:cubicBezTo>
                    <a:cubicBezTo>
                      <a:pt x="4135" y="7022"/>
                      <a:pt x="4773" y="3466"/>
                      <a:pt x="522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3" name="Google Shape;3363;p79"/>
              <p:cNvSpPr/>
              <p:nvPr/>
            </p:nvSpPr>
            <p:spPr>
              <a:xfrm>
                <a:off x="5925039" y="6336164"/>
                <a:ext cx="179604" cy="40012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169" extrusionOk="0">
                    <a:moveTo>
                      <a:pt x="4499" y="1"/>
                    </a:moveTo>
                    <a:cubicBezTo>
                      <a:pt x="3161" y="1824"/>
                      <a:pt x="1642" y="3557"/>
                      <a:pt x="0" y="4165"/>
                    </a:cubicBezTo>
                    <a:cubicBezTo>
                      <a:pt x="183" y="7843"/>
                      <a:pt x="395" y="11521"/>
                      <a:pt x="578" y="15168"/>
                    </a:cubicBezTo>
                    <a:cubicBezTo>
                      <a:pt x="2918" y="13861"/>
                      <a:pt x="4985" y="12311"/>
                      <a:pt x="6809" y="10639"/>
                    </a:cubicBezTo>
                    <a:cubicBezTo>
                      <a:pt x="6171" y="6718"/>
                      <a:pt x="5350" y="3162"/>
                      <a:pt x="449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4" name="Google Shape;3364;p79"/>
              <p:cNvSpPr/>
              <p:nvPr/>
            </p:nvSpPr>
            <p:spPr>
              <a:xfrm>
                <a:off x="5941868" y="6657680"/>
                <a:ext cx="200469" cy="420932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5958" extrusionOk="0">
                    <a:moveTo>
                      <a:pt x="6444" y="0"/>
                    </a:moveTo>
                    <a:cubicBezTo>
                      <a:pt x="4469" y="1611"/>
                      <a:pt x="2341" y="2918"/>
                      <a:pt x="1" y="3830"/>
                    </a:cubicBezTo>
                    <a:cubicBezTo>
                      <a:pt x="1" y="4104"/>
                      <a:pt x="31" y="4377"/>
                      <a:pt x="31" y="4651"/>
                    </a:cubicBezTo>
                    <a:cubicBezTo>
                      <a:pt x="213" y="8420"/>
                      <a:pt x="456" y="12189"/>
                      <a:pt x="669" y="15958"/>
                    </a:cubicBezTo>
                    <a:cubicBezTo>
                      <a:pt x="3101" y="14833"/>
                      <a:pt x="5411" y="13557"/>
                      <a:pt x="7599" y="12159"/>
                    </a:cubicBezTo>
                    <a:cubicBezTo>
                      <a:pt x="7448" y="7842"/>
                      <a:pt x="7022" y="3769"/>
                      <a:pt x="644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5" name="Google Shape;3365;p79"/>
              <p:cNvSpPr/>
              <p:nvPr/>
            </p:nvSpPr>
            <p:spPr>
              <a:xfrm>
                <a:off x="5999608" y="7757701"/>
                <a:ext cx="64941" cy="137928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5229" extrusionOk="0">
                    <a:moveTo>
                      <a:pt x="2462" y="0"/>
                    </a:moveTo>
                    <a:lnTo>
                      <a:pt x="2462" y="0"/>
                    </a:lnTo>
                    <a:cubicBezTo>
                      <a:pt x="1672" y="152"/>
                      <a:pt x="851" y="274"/>
                      <a:pt x="0" y="334"/>
                    </a:cubicBezTo>
                    <a:cubicBezTo>
                      <a:pt x="91" y="1976"/>
                      <a:pt x="152" y="3587"/>
                      <a:pt x="243" y="5228"/>
                    </a:cubicBezTo>
                    <a:cubicBezTo>
                      <a:pt x="486" y="5228"/>
                      <a:pt x="730" y="5228"/>
                      <a:pt x="1034" y="5198"/>
                    </a:cubicBezTo>
                    <a:cubicBezTo>
                      <a:pt x="1550" y="3465"/>
                      <a:pt x="2006" y="1733"/>
                      <a:pt x="246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6" name="Google Shape;3366;p79"/>
              <p:cNvSpPr/>
              <p:nvPr/>
            </p:nvSpPr>
            <p:spPr>
              <a:xfrm>
                <a:off x="5516926" y="7639820"/>
                <a:ext cx="462661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637" extrusionOk="0">
                    <a:moveTo>
                      <a:pt x="1" y="1"/>
                    </a:moveTo>
                    <a:cubicBezTo>
                      <a:pt x="7205" y="8573"/>
                      <a:pt x="17053" y="9606"/>
                      <a:pt x="17539" y="9636"/>
                    </a:cubicBezTo>
                    <a:cubicBezTo>
                      <a:pt x="17448" y="8269"/>
                      <a:pt x="17387" y="6870"/>
                      <a:pt x="17296" y="5472"/>
                    </a:cubicBezTo>
                    <a:cubicBezTo>
                      <a:pt x="17266" y="5503"/>
                      <a:pt x="17266" y="5533"/>
                      <a:pt x="17205" y="5563"/>
                    </a:cubicBezTo>
                    <a:cubicBezTo>
                      <a:pt x="16183" y="5888"/>
                      <a:pt x="15124" y="6033"/>
                      <a:pt x="14047" y="6033"/>
                    </a:cubicBezTo>
                    <a:cubicBezTo>
                      <a:pt x="9071" y="6033"/>
                      <a:pt x="3724" y="2925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7" name="Google Shape;3367;p79"/>
              <p:cNvSpPr/>
              <p:nvPr/>
            </p:nvSpPr>
            <p:spPr>
              <a:xfrm>
                <a:off x="5318910" y="7096232"/>
                <a:ext cx="653450" cy="680803"/>
              </a:xfrm>
              <a:custGeom>
                <a:avLst/>
                <a:gdLst/>
                <a:ahLst/>
                <a:cxnLst/>
                <a:rect l="l" t="t" r="r" b="b"/>
                <a:pathLst>
                  <a:path w="24773" h="25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277"/>
                      <a:pt x="334" y="2584"/>
                      <a:pt x="517" y="3891"/>
                    </a:cubicBezTo>
                    <a:cubicBezTo>
                      <a:pt x="1368" y="9819"/>
                      <a:pt x="3222" y="14378"/>
                      <a:pt x="5532" y="17965"/>
                    </a:cubicBezTo>
                    <a:cubicBezTo>
                      <a:pt x="10367" y="22460"/>
                      <a:pt x="15899" y="25809"/>
                      <a:pt x="21703" y="25809"/>
                    </a:cubicBezTo>
                    <a:cubicBezTo>
                      <a:pt x="22649" y="25809"/>
                      <a:pt x="23602" y="25720"/>
                      <a:pt x="24560" y="25533"/>
                    </a:cubicBezTo>
                    <a:cubicBezTo>
                      <a:pt x="24587" y="25524"/>
                      <a:pt x="24611" y="25520"/>
                      <a:pt x="24633" y="25520"/>
                    </a:cubicBezTo>
                    <a:cubicBezTo>
                      <a:pt x="24687" y="25520"/>
                      <a:pt x="24730" y="25542"/>
                      <a:pt x="24773" y="25563"/>
                    </a:cubicBezTo>
                    <a:cubicBezTo>
                      <a:pt x="24590" y="22311"/>
                      <a:pt x="24377" y="19028"/>
                      <a:pt x="24165" y="15776"/>
                    </a:cubicBezTo>
                    <a:cubicBezTo>
                      <a:pt x="23982" y="15715"/>
                      <a:pt x="23891" y="15503"/>
                      <a:pt x="24013" y="15381"/>
                    </a:cubicBezTo>
                    <a:cubicBezTo>
                      <a:pt x="14590" y="15351"/>
                      <a:pt x="6414" y="7539"/>
                      <a:pt x="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8" name="Google Shape;3368;p79"/>
              <p:cNvSpPr/>
              <p:nvPr/>
            </p:nvSpPr>
            <p:spPr>
              <a:xfrm>
                <a:off x="6043685" y="6154160"/>
                <a:ext cx="28305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7540" extrusionOk="0">
                    <a:moveTo>
                      <a:pt x="4591" y="1"/>
                    </a:moveTo>
                    <a:cubicBezTo>
                      <a:pt x="3952" y="1034"/>
                      <a:pt x="3314" y="2068"/>
                      <a:pt x="2615" y="3071"/>
                    </a:cubicBezTo>
                    <a:cubicBezTo>
                      <a:pt x="1885" y="4044"/>
                      <a:pt x="1004" y="5503"/>
                      <a:pt x="1" y="6901"/>
                    </a:cubicBezTo>
                    <a:cubicBezTo>
                      <a:pt x="852" y="10062"/>
                      <a:pt x="1673" y="13618"/>
                      <a:pt x="2341" y="17539"/>
                    </a:cubicBezTo>
                    <a:cubicBezTo>
                      <a:pt x="5624" y="14530"/>
                      <a:pt x="8299" y="11004"/>
                      <a:pt x="10731" y="7144"/>
                    </a:cubicBezTo>
                    <a:cubicBezTo>
                      <a:pt x="9089" y="4196"/>
                      <a:pt x="7053" y="1734"/>
                      <a:pt x="459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69" name="Google Shape;3369;p79"/>
              <p:cNvSpPr/>
              <p:nvPr/>
            </p:nvSpPr>
            <p:spPr>
              <a:xfrm>
                <a:off x="5961915" y="6083626"/>
                <a:ext cx="176413" cy="213288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086" extrusionOk="0">
                    <a:moveTo>
                      <a:pt x="0" y="0"/>
                    </a:moveTo>
                    <a:cubicBezTo>
                      <a:pt x="821" y="2158"/>
                      <a:pt x="1763" y="4894"/>
                      <a:pt x="2675" y="8085"/>
                    </a:cubicBezTo>
                    <a:cubicBezTo>
                      <a:pt x="3131" y="7477"/>
                      <a:pt x="3496" y="6900"/>
                      <a:pt x="3800" y="6474"/>
                    </a:cubicBezTo>
                    <a:cubicBezTo>
                      <a:pt x="4803" y="5015"/>
                      <a:pt x="5776" y="3526"/>
                      <a:pt x="6688" y="2006"/>
                    </a:cubicBezTo>
                    <a:cubicBezTo>
                      <a:pt x="4712" y="851"/>
                      <a:pt x="2493" y="122"/>
                      <a:pt x="0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0" name="Google Shape;3370;p79"/>
              <p:cNvSpPr/>
              <p:nvPr/>
            </p:nvSpPr>
            <p:spPr>
              <a:xfrm>
                <a:off x="6071751" y="7084204"/>
                <a:ext cx="411331" cy="643057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24379" extrusionOk="0">
                    <a:moveTo>
                      <a:pt x="15594" y="1"/>
                    </a:moveTo>
                    <a:lnTo>
                      <a:pt x="15594" y="1"/>
                    </a:lnTo>
                    <a:cubicBezTo>
                      <a:pt x="12189" y="5381"/>
                      <a:pt x="7569" y="10548"/>
                      <a:pt x="1946" y="13740"/>
                    </a:cubicBezTo>
                    <a:cubicBezTo>
                      <a:pt x="1490" y="17205"/>
                      <a:pt x="852" y="20761"/>
                      <a:pt x="1" y="24378"/>
                    </a:cubicBezTo>
                    <a:cubicBezTo>
                      <a:pt x="396" y="24317"/>
                      <a:pt x="791" y="24226"/>
                      <a:pt x="1186" y="24105"/>
                    </a:cubicBezTo>
                    <a:cubicBezTo>
                      <a:pt x="5077" y="22828"/>
                      <a:pt x="8147" y="20153"/>
                      <a:pt x="10882" y="17174"/>
                    </a:cubicBezTo>
                    <a:cubicBezTo>
                      <a:pt x="12068" y="15898"/>
                      <a:pt x="13284" y="14651"/>
                      <a:pt x="14469" y="13375"/>
                    </a:cubicBezTo>
                    <a:cubicBezTo>
                      <a:pt x="15199" y="9606"/>
                      <a:pt x="15594" y="4955"/>
                      <a:pt x="15594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1" name="Google Shape;3371;p79"/>
              <p:cNvSpPr/>
              <p:nvPr/>
            </p:nvSpPr>
            <p:spPr>
              <a:xfrm>
                <a:off x="6111844" y="6377049"/>
                <a:ext cx="338371" cy="601354"/>
              </a:xfrm>
              <a:custGeom>
                <a:avLst/>
                <a:gdLst/>
                <a:ahLst/>
                <a:cxnLst/>
                <a:rect l="l" t="t" r="r" b="b"/>
                <a:pathLst>
                  <a:path w="12828" h="22798" extrusionOk="0">
                    <a:moveTo>
                      <a:pt x="8815" y="1"/>
                    </a:moveTo>
                    <a:cubicBezTo>
                      <a:pt x="6444" y="3952"/>
                      <a:pt x="3526" y="7752"/>
                      <a:pt x="0" y="10639"/>
                    </a:cubicBezTo>
                    <a:cubicBezTo>
                      <a:pt x="578" y="14408"/>
                      <a:pt x="973" y="18481"/>
                      <a:pt x="1155" y="22798"/>
                    </a:cubicBezTo>
                    <a:cubicBezTo>
                      <a:pt x="5532" y="20001"/>
                      <a:pt x="9454" y="16688"/>
                      <a:pt x="12827" y="12858"/>
                    </a:cubicBezTo>
                    <a:cubicBezTo>
                      <a:pt x="12007" y="8208"/>
                      <a:pt x="10669" y="3770"/>
                      <a:pt x="88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2" name="Google Shape;3372;p79"/>
              <p:cNvSpPr/>
              <p:nvPr/>
            </p:nvSpPr>
            <p:spPr>
              <a:xfrm>
                <a:off x="6026856" y="7527583"/>
                <a:ext cx="404921" cy="367228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3922" extrusionOk="0">
                    <a:moveTo>
                      <a:pt x="15350" y="1"/>
                    </a:moveTo>
                    <a:cubicBezTo>
                      <a:pt x="13891" y="1399"/>
                      <a:pt x="12372" y="2767"/>
                      <a:pt x="10882" y="4013"/>
                    </a:cubicBezTo>
                    <a:cubicBezTo>
                      <a:pt x="7934" y="6475"/>
                      <a:pt x="4955" y="8055"/>
                      <a:pt x="1399" y="8724"/>
                    </a:cubicBezTo>
                    <a:cubicBezTo>
                      <a:pt x="973" y="10457"/>
                      <a:pt x="517" y="12189"/>
                      <a:pt x="1" y="13922"/>
                    </a:cubicBezTo>
                    <a:cubicBezTo>
                      <a:pt x="3557" y="13770"/>
                      <a:pt x="11612" y="12068"/>
                      <a:pt x="15198" y="578"/>
                    </a:cubicBezTo>
                    <a:cubicBezTo>
                      <a:pt x="15259" y="396"/>
                      <a:pt x="15290" y="183"/>
                      <a:pt x="1535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3" name="Google Shape;3373;p79"/>
              <p:cNvSpPr/>
              <p:nvPr/>
            </p:nvSpPr>
            <p:spPr>
              <a:xfrm>
                <a:off x="6127064" y="6761106"/>
                <a:ext cx="355226" cy="647831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24560" extrusionOk="0">
                    <a:moveTo>
                      <a:pt x="12554" y="0"/>
                    </a:moveTo>
                    <a:cubicBezTo>
                      <a:pt x="9059" y="3709"/>
                      <a:pt x="5047" y="6931"/>
                      <a:pt x="639" y="9545"/>
                    </a:cubicBezTo>
                    <a:cubicBezTo>
                      <a:pt x="791" y="14286"/>
                      <a:pt x="609" y="19302"/>
                      <a:pt x="1" y="24560"/>
                    </a:cubicBezTo>
                    <a:cubicBezTo>
                      <a:pt x="1855" y="23405"/>
                      <a:pt x="3618" y="22068"/>
                      <a:pt x="5259" y="20457"/>
                    </a:cubicBezTo>
                    <a:cubicBezTo>
                      <a:pt x="8360" y="17326"/>
                      <a:pt x="10883" y="13800"/>
                      <a:pt x="13466" y="10274"/>
                    </a:cubicBezTo>
                    <a:cubicBezTo>
                      <a:pt x="13375" y="6900"/>
                      <a:pt x="13071" y="3405"/>
                      <a:pt x="1255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4" name="Google Shape;3374;p79"/>
              <p:cNvSpPr/>
              <p:nvPr/>
            </p:nvSpPr>
            <p:spPr>
              <a:xfrm>
                <a:off x="5929840" y="7105068"/>
                <a:ext cx="53757" cy="387274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4682" extrusionOk="0">
                    <a:moveTo>
                      <a:pt x="1" y="61"/>
                    </a:moveTo>
                    <a:cubicBezTo>
                      <a:pt x="1" y="91"/>
                      <a:pt x="1" y="122"/>
                      <a:pt x="1" y="182"/>
                    </a:cubicBezTo>
                    <a:lnTo>
                      <a:pt x="31" y="182"/>
                    </a:lnTo>
                    <a:cubicBezTo>
                      <a:pt x="59" y="187"/>
                      <a:pt x="83" y="195"/>
                      <a:pt x="106" y="205"/>
                    </a:cubicBezTo>
                    <a:lnTo>
                      <a:pt x="106" y="205"/>
                    </a:lnTo>
                    <a:cubicBezTo>
                      <a:pt x="64" y="165"/>
                      <a:pt x="28" y="116"/>
                      <a:pt x="1" y="61"/>
                    </a:cubicBezTo>
                    <a:close/>
                    <a:moveTo>
                      <a:pt x="106" y="205"/>
                    </a:moveTo>
                    <a:cubicBezTo>
                      <a:pt x="133" y="231"/>
                      <a:pt x="164" y="253"/>
                      <a:pt x="197" y="269"/>
                    </a:cubicBezTo>
                    <a:lnTo>
                      <a:pt x="197" y="269"/>
                    </a:lnTo>
                    <a:cubicBezTo>
                      <a:pt x="174" y="243"/>
                      <a:pt x="143" y="221"/>
                      <a:pt x="106" y="205"/>
                    </a:cubicBezTo>
                    <a:close/>
                    <a:moveTo>
                      <a:pt x="1186" y="0"/>
                    </a:moveTo>
                    <a:cubicBezTo>
                      <a:pt x="943" y="91"/>
                      <a:pt x="730" y="182"/>
                      <a:pt x="487" y="274"/>
                    </a:cubicBezTo>
                    <a:cubicBezTo>
                      <a:pt x="437" y="295"/>
                      <a:pt x="389" y="305"/>
                      <a:pt x="343" y="305"/>
                    </a:cubicBezTo>
                    <a:cubicBezTo>
                      <a:pt x="291" y="305"/>
                      <a:pt x="242" y="292"/>
                      <a:pt x="197" y="269"/>
                    </a:cubicBezTo>
                    <a:lnTo>
                      <a:pt x="197" y="269"/>
                    </a:lnTo>
                    <a:cubicBezTo>
                      <a:pt x="328" y="417"/>
                      <a:pt x="244" y="696"/>
                      <a:pt x="31" y="790"/>
                    </a:cubicBezTo>
                    <a:cubicBezTo>
                      <a:pt x="335" y="5350"/>
                      <a:pt x="609" y="9879"/>
                      <a:pt x="912" y="14408"/>
                    </a:cubicBezTo>
                    <a:cubicBezTo>
                      <a:pt x="1034" y="14438"/>
                      <a:pt x="1156" y="14468"/>
                      <a:pt x="1247" y="14468"/>
                    </a:cubicBezTo>
                    <a:cubicBezTo>
                      <a:pt x="1399" y="14468"/>
                      <a:pt x="1490" y="14590"/>
                      <a:pt x="1520" y="14681"/>
                    </a:cubicBezTo>
                    <a:cubicBezTo>
                      <a:pt x="1703" y="14590"/>
                      <a:pt x="1855" y="14499"/>
                      <a:pt x="2037" y="14438"/>
                    </a:cubicBezTo>
                    <a:cubicBezTo>
                      <a:pt x="1764" y="9605"/>
                      <a:pt x="1460" y="4803"/>
                      <a:pt x="118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5" name="Google Shape;3375;p79"/>
              <p:cNvSpPr/>
              <p:nvPr/>
            </p:nvSpPr>
            <p:spPr>
              <a:xfrm>
                <a:off x="5909793" y="6753087"/>
                <a:ext cx="49748" cy="343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301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4" y="4347"/>
                      <a:pt x="457" y="8663"/>
                      <a:pt x="730" y="13010"/>
                    </a:cubicBezTo>
                    <a:cubicBezTo>
                      <a:pt x="761" y="12919"/>
                      <a:pt x="791" y="12827"/>
                      <a:pt x="913" y="12797"/>
                    </a:cubicBezTo>
                    <a:cubicBezTo>
                      <a:pt x="1247" y="12645"/>
                      <a:pt x="1551" y="12493"/>
                      <a:pt x="1885" y="12311"/>
                    </a:cubicBezTo>
                    <a:cubicBezTo>
                      <a:pt x="1642" y="8572"/>
                      <a:pt x="1429" y="4803"/>
                      <a:pt x="1247" y="1034"/>
                    </a:cubicBezTo>
                    <a:cubicBezTo>
                      <a:pt x="1247" y="760"/>
                      <a:pt x="1217" y="456"/>
                      <a:pt x="1217" y="183"/>
                    </a:cubicBezTo>
                    <a:cubicBezTo>
                      <a:pt x="1065" y="244"/>
                      <a:pt x="913" y="304"/>
                      <a:pt x="791" y="365"/>
                    </a:cubicBezTo>
                    <a:cubicBezTo>
                      <a:pt x="752" y="382"/>
                      <a:pt x="715" y="389"/>
                      <a:pt x="680" y="389"/>
                    </a:cubicBezTo>
                    <a:cubicBezTo>
                      <a:pt x="527" y="389"/>
                      <a:pt x="421" y="241"/>
                      <a:pt x="396" y="92"/>
                    </a:cubicBezTo>
                    <a:cubicBezTo>
                      <a:pt x="244" y="61"/>
                      <a:pt x="122" y="31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6" name="Google Shape;3376;p79"/>
              <p:cNvSpPr/>
              <p:nvPr/>
            </p:nvSpPr>
            <p:spPr>
              <a:xfrm>
                <a:off x="5878535" y="6083257"/>
                <a:ext cx="61750" cy="66022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5030" extrusionOk="0">
                    <a:moveTo>
                      <a:pt x="1065" y="1"/>
                    </a:moveTo>
                    <a:cubicBezTo>
                      <a:pt x="1024" y="1"/>
                      <a:pt x="983" y="4"/>
                      <a:pt x="943" y="14"/>
                    </a:cubicBezTo>
                    <a:cubicBezTo>
                      <a:pt x="608" y="14"/>
                      <a:pt x="335" y="45"/>
                      <a:pt x="0" y="75"/>
                    </a:cubicBezTo>
                    <a:cubicBezTo>
                      <a:pt x="91" y="4634"/>
                      <a:pt x="304" y="9194"/>
                      <a:pt x="578" y="13723"/>
                    </a:cubicBezTo>
                    <a:cubicBezTo>
                      <a:pt x="791" y="13966"/>
                      <a:pt x="1003" y="14239"/>
                      <a:pt x="1216" y="14482"/>
                    </a:cubicBezTo>
                    <a:cubicBezTo>
                      <a:pt x="1428" y="14694"/>
                      <a:pt x="1239" y="14996"/>
                      <a:pt x="1003" y="14996"/>
                    </a:cubicBezTo>
                    <a:cubicBezTo>
                      <a:pt x="933" y="14996"/>
                      <a:pt x="860" y="14970"/>
                      <a:pt x="791" y="14908"/>
                    </a:cubicBezTo>
                    <a:cubicBezTo>
                      <a:pt x="730" y="14847"/>
                      <a:pt x="669" y="14786"/>
                      <a:pt x="639" y="14726"/>
                    </a:cubicBezTo>
                    <a:lnTo>
                      <a:pt x="639" y="14726"/>
                    </a:lnTo>
                    <a:cubicBezTo>
                      <a:pt x="791" y="17522"/>
                      <a:pt x="943" y="20318"/>
                      <a:pt x="1064" y="23054"/>
                    </a:cubicBezTo>
                    <a:cubicBezTo>
                      <a:pt x="1095" y="23601"/>
                      <a:pt x="1125" y="24148"/>
                      <a:pt x="1155" y="24695"/>
                    </a:cubicBezTo>
                    <a:cubicBezTo>
                      <a:pt x="1338" y="24787"/>
                      <a:pt x="1550" y="24878"/>
                      <a:pt x="1733" y="24939"/>
                    </a:cubicBezTo>
                    <a:cubicBezTo>
                      <a:pt x="1824" y="24939"/>
                      <a:pt x="1854" y="24999"/>
                      <a:pt x="1885" y="25030"/>
                    </a:cubicBezTo>
                    <a:cubicBezTo>
                      <a:pt x="2037" y="24939"/>
                      <a:pt x="2189" y="24847"/>
                      <a:pt x="2341" y="24756"/>
                    </a:cubicBezTo>
                    <a:cubicBezTo>
                      <a:pt x="2158" y="21109"/>
                      <a:pt x="1946" y="17431"/>
                      <a:pt x="1763" y="13723"/>
                    </a:cubicBezTo>
                    <a:cubicBezTo>
                      <a:pt x="1550" y="13814"/>
                      <a:pt x="1338" y="13875"/>
                      <a:pt x="1095" y="13905"/>
                    </a:cubicBezTo>
                    <a:cubicBezTo>
                      <a:pt x="1064" y="13912"/>
                      <a:pt x="1034" y="13915"/>
                      <a:pt x="1006" y="13915"/>
                    </a:cubicBezTo>
                    <a:cubicBezTo>
                      <a:pt x="646" y="13915"/>
                      <a:pt x="517" y="13408"/>
                      <a:pt x="912" y="13267"/>
                    </a:cubicBezTo>
                    <a:cubicBezTo>
                      <a:pt x="1186" y="13145"/>
                      <a:pt x="1459" y="12993"/>
                      <a:pt x="1733" y="12811"/>
                    </a:cubicBezTo>
                    <a:cubicBezTo>
                      <a:pt x="1520" y="8525"/>
                      <a:pt x="1368" y="4270"/>
                      <a:pt x="1338" y="14"/>
                    </a:cubicBezTo>
                    <a:cubicBezTo>
                      <a:pt x="1236" y="14"/>
                      <a:pt x="1149" y="1"/>
                      <a:pt x="106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7" name="Google Shape;3377;p79"/>
              <p:cNvSpPr/>
              <p:nvPr/>
            </p:nvSpPr>
            <p:spPr>
              <a:xfrm>
                <a:off x="5956296" y="7505136"/>
                <a:ext cx="49748" cy="390493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4804" extrusionOk="0">
                    <a:moveTo>
                      <a:pt x="1095" y="1"/>
                    </a:moveTo>
                    <a:cubicBezTo>
                      <a:pt x="761" y="92"/>
                      <a:pt x="426" y="213"/>
                      <a:pt x="92" y="274"/>
                    </a:cubicBezTo>
                    <a:cubicBezTo>
                      <a:pt x="82" y="284"/>
                      <a:pt x="72" y="288"/>
                      <a:pt x="61" y="288"/>
                    </a:cubicBezTo>
                    <a:cubicBezTo>
                      <a:pt x="41" y="288"/>
                      <a:pt x="21" y="274"/>
                      <a:pt x="1" y="274"/>
                    </a:cubicBezTo>
                    <a:lnTo>
                      <a:pt x="1" y="274"/>
                    </a:lnTo>
                    <a:cubicBezTo>
                      <a:pt x="213" y="3526"/>
                      <a:pt x="426" y="6809"/>
                      <a:pt x="609" y="10061"/>
                    </a:cubicBezTo>
                    <a:cubicBezTo>
                      <a:pt x="821" y="10183"/>
                      <a:pt x="852" y="10457"/>
                      <a:pt x="639" y="10578"/>
                    </a:cubicBezTo>
                    <a:cubicBezTo>
                      <a:pt x="730" y="11976"/>
                      <a:pt x="791" y="13375"/>
                      <a:pt x="882" y="14742"/>
                    </a:cubicBezTo>
                    <a:lnTo>
                      <a:pt x="913" y="14742"/>
                    </a:lnTo>
                    <a:cubicBezTo>
                      <a:pt x="913" y="14742"/>
                      <a:pt x="1277" y="14803"/>
                      <a:pt x="1885" y="14803"/>
                    </a:cubicBezTo>
                    <a:cubicBezTo>
                      <a:pt x="1794" y="13162"/>
                      <a:pt x="1733" y="11551"/>
                      <a:pt x="1642" y="9909"/>
                    </a:cubicBezTo>
                    <a:cubicBezTo>
                      <a:pt x="1551" y="9909"/>
                      <a:pt x="1460" y="9940"/>
                      <a:pt x="1338" y="9940"/>
                    </a:cubicBezTo>
                    <a:cubicBezTo>
                      <a:pt x="1125" y="9940"/>
                      <a:pt x="1004" y="9636"/>
                      <a:pt x="1156" y="9484"/>
                    </a:cubicBezTo>
                    <a:cubicBezTo>
                      <a:pt x="1308" y="9362"/>
                      <a:pt x="1460" y="9271"/>
                      <a:pt x="1612" y="9180"/>
                    </a:cubicBezTo>
                    <a:cubicBezTo>
                      <a:pt x="1429" y="6110"/>
                      <a:pt x="1277" y="3070"/>
                      <a:pt x="109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8" name="Google Shape;3378;p79"/>
              <p:cNvSpPr/>
              <p:nvPr/>
            </p:nvSpPr>
            <p:spPr>
              <a:xfrm>
                <a:off x="5450376" y="6246375"/>
                <a:ext cx="459443" cy="50673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19211" extrusionOk="0">
                    <a:moveTo>
                      <a:pt x="700" y="0"/>
                    </a:moveTo>
                    <a:cubicBezTo>
                      <a:pt x="457" y="244"/>
                      <a:pt x="214" y="487"/>
                      <a:pt x="1" y="730"/>
                    </a:cubicBezTo>
                    <a:cubicBezTo>
                      <a:pt x="2038" y="4104"/>
                      <a:pt x="4348" y="7265"/>
                      <a:pt x="6962" y="10244"/>
                    </a:cubicBezTo>
                    <a:cubicBezTo>
                      <a:pt x="9424" y="13071"/>
                      <a:pt x="13436" y="18207"/>
                      <a:pt x="17418" y="19210"/>
                    </a:cubicBezTo>
                    <a:cubicBezTo>
                      <a:pt x="17418" y="18967"/>
                      <a:pt x="17387" y="18755"/>
                      <a:pt x="17387" y="18511"/>
                    </a:cubicBezTo>
                    <a:cubicBezTo>
                      <a:pt x="13679" y="17113"/>
                      <a:pt x="10062" y="12341"/>
                      <a:pt x="7600" y="9605"/>
                    </a:cubicBezTo>
                    <a:cubicBezTo>
                      <a:pt x="4955" y="6627"/>
                      <a:pt x="2706" y="3405"/>
                      <a:pt x="70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79" name="Google Shape;3379;p79"/>
              <p:cNvSpPr/>
              <p:nvPr/>
            </p:nvSpPr>
            <p:spPr>
              <a:xfrm>
                <a:off x="5909001" y="6734649"/>
                <a:ext cx="19256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91" extrusionOk="0">
                    <a:moveTo>
                      <a:pt x="0" y="0"/>
                    </a:moveTo>
                    <a:cubicBezTo>
                      <a:pt x="0" y="244"/>
                      <a:pt x="31" y="487"/>
                      <a:pt x="31" y="699"/>
                    </a:cubicBezTo>
                    <a:cubicBezTo>
                      <a:pt x="152" y="730"/>
                      <a:pt x="304" y="760"/>
                      <a:pt x="426" y="791"/>
                    </a:cubicBezTo>
                    <a:cubicBezTo>
                      <a:pt x="395" y="669"/>
                      <a:pt x="426" y="517"/>
                      <a:pt x="547" y="456"/>
                    </a:cubicBezTo>
                    <a:cubicBezTo>
                      <a:pt x="608" y="426"/>
                      <a:pt x="669" y="365"/>
                      <a:pt x="730" y="335"/>
                    </a:cubicBezTo>
                    <a:cubicBezTo>
                      <a:pt x="699" y="304"/>
                      <a:pt x="669" y="274"/>
                      <a:pt x="578" y="244"/>
                    </a:cubicBezTo>
                    <a:cubicBezTo>
                      <a:pt x="395" y="183"/>
                      <a:pt x="183" y="92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0" name="Google Shape;3380;p79"/>
              <p:cNvSpPr/>
              <p:nvPr/>
            </p:nvSpPr>
            <p:spPr>
              <a:xfrm>
                <a:off x="5302055" y="6623204"/>
                <a:ext cx="628602" cy="504338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19120" extrusionOk="0">
                    <a:moveTo>
                      <a:pt x="183" y="0"/>
                    </a:moveTo>
                    <a:cubicBezTo>
                      <a:pt x="92" y="517"/>
                      <a:pt x="62" y="1064"/>
                      <a:pt x="1" y="1611"/>
                    </a:cubicBezTo>
                    <a:cubicBezTo>
                      <a:pt x="6445" y="9301"/>
                      <a:pt x="13952" y="17235"/>
                      <a:pt x="23649" y="19119"/>
                    </a:cubicBezTo>
                    <a:cubicBezTo>
                      <a:pt x="23709" y="19119"/>
                      <a:pt x="23770" y="19089"/>
                      <a:pt x="23831" y="19058"/>
                    </a:cubicBezTo>
                    <a:cubicBezTo>
                      <a:pt x="23831" y="18846"/>
                      <a:pt x="23801" y="18663"/>
                      <a:pt x="23801" y="18450"/>
                    </a:cubicBezTo>
                    <a:cubicBezTo>
                      <a:pt x="13527" y="16262"/>
                      <a:pt x="6931" y="7599"/>
                      <a:pt x="18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1" name="Google Shape;3381;p79"/>
              <p:cNvSpPr/>
              <p:nvPr/>
            </p:nvSpPr>
            <p:spPr>
              <a:xfrm>
                <a:off x="5929840" y="7109869"/>
                <a:ext cx="10445" cy="1606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609" extrusionOk="0">
                    <a:moveTo>
                      <a:pt x="1" y="0"/>
                    </a:moveTo>
                    <a:cubicBezTo>
                      <a:pt x="1" y="213"/>
                      <a:pt x="31" y="396"/>
                      <a:pt x="31" y="608"/>
                    </a:cubicBezTo>
                    <a:cubicBezTo>
                      <a:pt x="305" y="517"/>
                      <a:pt x="396" y="61"/>
                      <a:pt x="3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2" name="Google Shape;3382;p79"/>
              <p:cNvSpPr/>
              <p:nvPr/>
            </p:nvSpPr>
            <p:spPr>
              <a:xfrm>
                <a:off x="5313292" y="7041710"/>
                <a:ext cx="642239" cy="460235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17448" extrusionOk="0">
                    <a:moveTo>
                      <a:pt x="0" y="1"/>
                    </a:moveTo>
                    <a:cubicBezTo>
                      <a:pt x="61" y="670"/>
                      <a:pt x="122" y="1369"/>
                      <a:pt x="213" y="2068"/>
                    </a:cubicBezTo>
                    <a:cubicBezTo>
                      <a:pt x="6627" y="9606"/>
                      <a:pt x="14803" y="17418"/>
                      <a:pt x="24226" y="17448"/>
                    </a:cubicBezTo>
                    <a:cubicBezTo>
                      <a:pt x="24256" y="17418"/>
                      <a:pt x="24256" y="17387"/>
                      <a:pt x="24286" y="17387"/>
                    </a:cubicBezTo>
                    <a:cubicBezTo>
                      <a:pt x="24286" y="17357"/>
                      <a:pt x="24317" y="17357"/>
                      <a:pt x="24347" y="17357"/>
                    </a:cubicBezTo>
                    <a:cubicBezTo>
                      <a:pt x="24317" y="17174"/>
                      <a:pt x="24317" y="16992"/>
                      <a:pt x="24317" y="16810"/>
                    </a:cubicBezTo>
                    <a:cubicBezTo>
                      <a:pt x="14286" y="15776"/>
                      <a:pt x="6444" y="778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3" name="Google Shape;3383;p79"/>
              <p:cNvSpPr/>
              <p:nvPr/>
            </p:nvSpPr>
            <p:spPr>
              <a:xfrm>
                <a:off x="5953896" y="7485089"/>
                <a:ext cx="16064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83"/>
                      <a:pt x="31" y="365"/>
                      <a:pt x="61" y="548"/>
                    </a:cubicBezTo>
                    <a:cubicBezTo>
                      <a:pt x="244" y="457"/>
                      <a:pt x="426" y="365"/>
                      <a:pt x="608" y="274"/>
                    </a:cubicBezTo>
                    <a:cubicBezTo>
                      <a:pt x="578" y="183"/>
                      <a:pt x="487" y="61"/>
                      <a:pt x="335" y="61"/>
                    </a:cubicBezTo>
                    <a:cubicBezTo>
                      <a:pt x="244" y="6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4" name="Google Shape;3384;p79"/>
              <p:cNvSpPr/>
              <p:nvPr/>
            </p:nvSpPr>
            <p:spPr>
              <a:xfrm>
                <a:off x="5464831" y="7570077"/>
                <a:ext cx="508321" cy="228904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86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8" y="943"/>
                      <a:pt x="1307" y="1824"/>
                      <a:pt x="1976" y="2645"/>
                    </a:cubicBezTo>
                    <a:cubicBezTo>
                      <a:pt x="5699" y="5569"/>
                      <a:pt x="11046" y="8677"/>
                      <a:pt x="16022" y="8677"/>
                    </a:cubicBezTo>
                    <a:cubicBezTo>
                      <a:pt x="17099" y="8677"/>
                      <a:pt x="18158" y="8532"/>
                      <a:pt x="19180" y="8207"/>
                    </a:cubicBezTo>
                    <a:cubicBezTo>
                      <a:pt x="19241" y="8177"/>
                      <a:pt x="19241" y="8147"/>
                      <a:pt x="19271" y="8116"/>
                    </a:cubicBezTo>
                    <a:cubicBezTo>
                      <a:pt x="19271" y="7964"/>
                      <a:pt x="19271" y="7782"/>
                      <a:pt x="19241" y="7599"/>
                    </a:cubicBezTo>
                    <a:cubicBezTo>
                      <a:pt x="19198" y="7578"/>
                      <a:pt x="19155" y="7556"/>
                      <a:pt x="19090" y="7556"/>
                    </a:cubicBezTo>
                    <a:cubicBezTo>
                      <a:pt x="19063" y="7556"/>
                      <a:pt x="19033" y="7560"/>
                      <a:pt x="18997" y="7569"/>
                    </a:cubicBezTo>
                    <a:cubicBezTo>
                      <a:pt x="18043" y="7756"/>
                      <a:pt x="17094" y="7845"/>
                      <a:pt x="16152" y="7845"/>
                    </a:cubicBezTo>
                    <a:cubicBezTo>
                      <a:pt x="10367" y="7845"/>
                      <a:pt x="4835" y="4496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5" name="Google Shape;3385;p79"/>
              <p:cNvSpPr/>
              <p:nvPr/>
            </p:nvSpPr>
            <p:spPr>
              <a:xfrm>
                <a:off x="5972334" y="7770520"/>
                <a:ext cx="5645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18" extrusionOk="0">
                    <a:moveTo>
                      <a:pt x="1" y="0"/>
                    </a:moveTo>
                    <a:cubicBezTo>
                      <a:pt x="31" y="183"/>
                      <a:pt x="31" y="365"/>
                      <a:pt x="31" y="517"/>
                    </a:cubicBezTo>
                    <a:cubicBezTo>
                      <a:pt x="213" y="396"/>
                      <a:pt x="213" y="122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6" name="Google Shape;3386;p79"/>
              <p:cNvSpPr/>
              <p:nvPr/>
            </p:nvSpPr>
            <p:spPr>
              <a:xfrm>
                <a:off x="5650819" y="6125303"/>
                <a:ext cx="244572" cy="347181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3162" extrusionOk="0">
                    <a:moveTo>
                      <a:pt x="1034" y="1"/>
                    </a:moveTo>
                    <a:cubicBezTo>
                      <a:pt x="670" y="92"/>
                      <a:pt x="335" y="213"/>
                      <a:pt x="1" y="335"/>
                    </a:cubicBezTo>
                    <a:cubicBezTo>
                      <a:pt x="2311" y="5107"/>
                      <a:pt x="5351" y="9484"/>
                      <a:pt x="9272" y="13162"/>
                    </a:cubicBezTo>
                    <a:lnTo>
                      <a:pt x="9211" y="12159"/>
                    </a:lnTo>
                    <a:cubicBezTo>
                      <a:pt x="5746" y="8451"/>
                      <a:pt x="3101" y="4378"/>
                      <a:pt x="103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7" name="Google Shape;3387;p79"/>
              <p:cNvSpPr/>
              <p:nvPr/>
            </p:nvSpPr>
            <p:spPr>
              <a:xfrm>
                <a:off x="5893755" y="6445209"/>
                <a:ext cx="22447" cy="3363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75" extrusionOk="0">
                    <a:moveTo>
                      <a:pt x="1" y="1"/>
                    </a:moveTo>
                    <a:cubicBezTo>
                      <a:pt x="1" y="365"/>
                      <a:pt x="31" y="669"/>
                      <a:pt x="62" y="1004"/>
                    </a:cubicBezTo>
                    <a:cubicBezTo>
                      <a:pt x="92" y="1064"/>
                      <a:pt x="153" y="1125"/>
                      <a:pt x="214" y="1186"/>
                    </a:cubicBezTo>
                    <a:cubicBezTo>
                      <a:pt x="276" y="1248"/>
                      <a:pt x="346" y="1274"/>
                      <a:pt x="413" y="1274"/>
                    </a:cubicBezTo>
                    <a:cubicBezTo>
                      <a:pt x="644" y="1274"/>
                      <a:pt x="851" y="972"/>
                      <a:pt x="639" y="760"/>
                    </a:cubicBezTo>
                    <a:cubicBezTo>
                      <a:pt x="426" y="517"/>
                      <a:pt x="214" y="24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8" name="Google Shape;3388;p79"/>
              <p:cNvSpPr/>
              <p:nvPr/>
            </p:nvSpPr>
            <p:spPr>
              <a:xfrm>
                <a:off x="5924221" y="6296888"/>
                <a:ext cx="119490" cy="149138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5654" extrusionOk="0">
                    <a:moveTo>
                      <a:pt x="4135" y="0"/>
                    </a:moveTo>
                    <a:cubicBezTo>
                      <a:pt x="2980" y="1642"/>
                      <a:pt x="1460" y="3709"/>
                      <a:pt x="1" y="4712"/>
                    </a:cubicBezTo>
                    <a:cubicBezTo>
                      <a:pt x="31" y="5016"/>
                      <a:pt x="31" y="5350"/>
                      <a:pt x="31" y="5654"/>
                    </a:cubicBezTo>
                    <a:cubicBezTo>
                      <a:pt x="1673" y="5046"/>
                      <a:pt x="3192" y="3313"/>
                      <a:pt x="4530" y="1490"/>
                    </a:cubicBezTo>
                    <a:cubicBezTo>
                      <a:pt x="4378" y="1003"/>
                      <a:pt x="4256" y="487"/>
                      <a:pt x="41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89" name="Google Shape;3389;p79"/>
              <p:cNvSpPr/>
              <p:nvPr/>
            </p:nvSpPr>
            <p:spPr>
              <a:xfrm>
                <a:off x="6032475" y="6136539"/>
                <a:ext cx="132310" cy="19965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7569" extrusionOk="0">
                    <a:moveTo>
                      <a:pt x="4013" y="0"/>
                    </a:moveTo>
                    <a:cubicBezTo>
                      <a:pt x="3101" y="1520"/>
                      <a:pt x="2128" y="3009"/>
                      <a:pt x="1125" y="4468"/>
                    </a:cubicBezTo>
                    <a:cubicBezTo>
                      <a:pt x="821" y="4894"/>
                      <a:pt x="456" y="5471"/>
                      <a:pt x="0" y="6079"/>
                    </a:cubicBezTo>
                    <a:cubicBezTo>
                      <a:pt x="152" y="6566"/>
                      <a:pt x="274" y="7052"/>
                      <a:pt x="426" y="7569"/>
                    </a:cubicBezTo>
                    <a:cubicBezTo>
                      <a:pt x="1429" y="6171"/>
                      <a:pt x="2310" y="4742"/>
                      <a:pt x="3009" y="3739"/>
                    </a:cubicBezTo>
                    <a:cubicBezTo>
                      <a:pt x="3709" y="2736"/>
                      <a:pt x="4377" y="1702"/>
                      <a:pt x="5016" y="669"/>
                    </a:cubicBezTo>
                    <a:cubicBezTo>
                      <a:pt x="4681" y="426"/>
                      <a:pt x="4347" y="213"/>
                      <a:pt x="401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0" name="Google Shape;3390;p79"/>
              <p:cNvSpPr/>
              <p:nvPr/>
            </p:nvSpPr>
            <p:spPr>
              <a:xfrm>
                <a:off x="5891909" y="6421153"/>
                <a:ext cx="33157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30" extrusionOk="0">
                    <a:moveTo>
                      <a:pt x="1226" y="1"/>
                    </a:moveTo>
                    <a:cubicBezTo>
                      <a:pt x="952" y="183"/>
                      <a:pt x="679" y="335"/>
                      <a:pt x="405" y="457"/>
                    </a:cubicBezTo>
                    <a:cubicBezTo>
                      <a:pt x="1" y="601"/>
                      <a:pt x="145" y="1130"/>
                      <a:pt x="526" y="1130"/>
                    </a:cubicBezTo>
                    <a:cubicBezTo>
                      <a:pt x="546" y="1130"/>
                      <a:pt x="566" y="1128"/>
                      <a:pt x="588" y="1125"/>
                    </a:cubicBezTo>
                    <a:cubicBezTo>
                      <a:pt x="831" y="1095"/>
                      <a:pt x="1043" y="1004"/>
                      <a:pt x="1256" y="943"/>
                    </a:cubicBezTo>
                    <a:cubicBezTo>
                      <a:pt x="1256" y="609"/>
                      <a:pt x="1226" y="305"/>
                      <a:pt x="1226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1" name="Google Shape;3391;p79"/>
              <p:cNvSpPr/>
              <p:nvPr/>
            </p:nvSpPr>
            <p:spPr>
              <a:xfrm>
                <a:off x="5940259" y="6616795"/>
                <a:ext cx="171612" cy="14193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81" extrusionOk="0">
                    <a:moveTo>
                      <a:pt x="6232" y="0"/>
                    </a:moveTo>
                    <a:cubicBezTo>
                      <a:pt x="4408" y="1672"/>
                      <a:pt x="2341" y="3222"/>
                      <a:pt x="1" y="4529"/>
                    </a:cubicBezTo>
                    <a:cubicBezTo>
                      <a:pt x="31" y="4803"/>
                      <a:pt x="31" y="5076"/>
                      <a:pt x="62" y="5380"/>
                    </a:cubicBezTo>
                    <a:cubicBezTo>
                      <a:pt x="2402" y="4468"/>
                      <a:pt x="4530" y="3161"/>
                      <a:pt x="6505" y="1550"/>
                    </a:cubicBezTo>
                    <a:cubicBezTo>
                      <a:pt x="6414" y="1003"/>
                      <a:pt x="6323" y="517"/>
                      <a:pt x="623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2" name="Google Shape;3392;p79"/>
              <p:cNvSpPr/>
              <p:nvPr/>
            </p:nvSpPr>
            <p:spPr>
              <a:xfrm>
                <a:off x="6104617" y="6342574"/>
                <a:ext cx="239771" cy="315132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1947" extrusionOk="0">
                    <a:moveTo>
                      <a:pt x="8421" y="1"/>
                    </a:moveTo>
                    <a:cubicBezTo>
                      <a:pt x="5989" y="3861"/>
                      <a:pt x="3314" y="7387"/>
                      <a:pt x="1" y="10396"/>
                    </a:cubicBezTo>
                    <a:cubicBezTo>
                      <a:pt x="92" y="10913"/>
                      <a:pt x="183" y="11430"/>
                      <a:pt x="274" y="11946"/>
                    </a:cubicBezTo>
                    <a:cubicBezTo>
                      <a:pt x="3800" y="9059"/>
                      <a:pt x="6718" y="5259"/>
                      <a:pt x="9089" y="1308"/>
                    </a:cubicBezTo>
                    <a:cubicBezTo>
                      <a:pt x="8876" y="852"/>
                      <a:pt x="8664" y="426"/>
                      <a:pt x="842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3" name="Google Shape;3393;p79"/>
              <p:cNvSpPr/>
              <p:nvPr/>
            </p:nvSpPr>
            <p:spPr>
              <a:xfrm>
                <a:off x="5920212" y="6736258"/>
                <a:ext cx="21682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28" extrusionOk="0">
                    <a:moveTo>
                      <a:pt x="761" y="0"/>
                    </a:moveTo>
                    <a:cubicBezTo>
                      <a:pt x="609" y="91"/>
                      <a:pt x="457" y="183"/>
                      <a:pt x="305" y="274"/>
                    </a:cubicBezTo>
                    <a:cubicBezTo>
                      <a:pt x="417" y="441"/>
                      <a:pt x="323" y="737"/>
                      <a:pt x="72" y="737"/>
                    </a:cubicBezTo>
                    <a:cubicBezTo>
                      <a:pt x="49" y="737"/>
                      <a:pt x="26" y="735"/>
                      <a:pt x="1" y="730"/>
                    </a:cubicBezTo>
                    <a:lnTo>
                      <a:pt x="1" y="730"/>
                    </a:lnTo>
                    <a:cubicBezTo>
                      <a:pt x="26" y="879"/>
                      <a:pt x="132" y="1027"/>
                      <a:pt x="285" y="1027"/>
                    </a:cubicBezTo>
                    <a:cubicBezTo>
                      <a:pt x="320" y="1027"/>
                      <a:pt x="357" y="1020"/>
                      <a:pt x="396" y="1003"/>
                    </a:cubicBezTo>
                    <a:cubicBezTo>
                      <a:pt x="548" y="942"/>
                      <a:pt x="670" y="882"/>
                      <a:pt x="822" y="851"/>
                    </a:cubicBezTo>
                    <a:cubicBezTo>
                      <a:pt x="791" y="547"/>
                      <a:pt x="791" y="274"/>
                      <a:pt x="7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4" name="Google Shape;3394;p79"/>
              <p:cNvSpPr/>
              <p:nvPr/>
            </p:nvSpPr>
            <p:spPr>
              <a:xfrm>
                <a:off x="5919421" y="6743459"/>
                <a:ext cx="11791" cy="1223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64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274" y="31"/>
                      <a:pt x="213" y="92"/>
                      <a:pt x="152" y="92"/>
                    </a:cubicBezTo>
                    <a:cubicBezTo>
                      <a:pt x="31" y="183"/>
                      <a:pt x="0" y="335"/>
                      <a:pt x="31" y="457"/>
                    </a:cubicBezTo>
                    <a:cubicBezTo>
                      <a:pt x="56" y="462"/>
                      <a:pt x="79" y="464"/>
                      <a:pt x="102" y="464"/>
                    </a:cubicBezTo>
                    <a:cubicBezTo>
                      <a:pt x="353" y="464"/>
                      <a:pt x="447" y="168"/>
                      <a:pt x="33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5" name="Google Shape;3395;p79"/>
              <p:cNvSpPr/>
              <p:nvPr/>
            </p:nvSpPr>
            <p:spPr>
              <a:xfrm>
                <a:off x="5927439" y="7096232"/>
                <a:ext cx="24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96" extrusionOk="0">
                    <a:moveTo>
                      <a:pt x="61" y="1"/>
                    </a:moveTo>
                    <a:cubicBezTo>
                      <a:pt x="0" y="122"/>
                      <a:pt x="31" y="274"/>
                      <a:pt x="92" y="396"/>
                    </a:cubicBezTo>
                    <a:cubicBezTo>
                      <a:pt x="92" y="274"/>
                      <a:pt x="61" y="122"/>
                      <a:pt x="6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6" name="Google Shape;3396;p79"/>
              <p:cNvSpPr/>
              <p:nvPr/>
            </p:nvSpPr>
            <p:spPr>
              <a:xfrm>
                <a:off x="5959514" y="6978377"/>
                <a:ext cx="184431" cy="12671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804" extrusionOk="0">
                    <a:moveTo>
                      <a:pt x="6930" y="1"/>
                    </a:moveTo>
                    <a:cubicBezTo>
                      <a:pt x="4742" y="1399"/>
                      <a:pt x="2432" y="2645"/>
                      <a:pt x="0" y="3770"/>
                    </a:cubicBezTo>
                    <a:cubicBezTo>
                      <a:pt x="0" y="4134"/>
                      <a:pt x="31" y="4469"/>
                      <a:pt x="61" y="4803"/>
                    </a:cubicBezTo>
                    <a:cubicBezTo>
                      <a:pt x="2462" y="3800"/>
                      <a:pt x="4772" y="2615"/>
                      <a:pt x="6991" y="1308"/>
                    </a:cubicBezTo>
                    <a:cubicBezTo>
                      <a:pt x="6961" y="882"/>
                      <a:pt x="6961" y="426"/>
                      <a:pt x="693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7" name="Google Shape;3397;p79"/>
              <p:cNvSpPr/>
              <p:nvPr/>
            </p:nvSpPr>
            <p:spPr>
              <a:xfrm>
                <a:off x="6142310" y="6716211"/>
                <a:ext cx="315106" cy="296668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11247" extrusionOk="0">
                    <a:moveTo>
                      <a:pt x="11672" y="0"/>
                    </a:moveTo>
                    <a:cubicBezTo>
                      <a:pt x="8299" y="3830"/>
                      <a:pt x="4377" y="7143"/>
                      <a:pt x="0" y="9940"/>
                    </a:cubicBezTo>
                    <a:cubicBezTo>
                      <a:pt x="31" y="10365"/>
                      <a:pt x="61" y="10821"/>
                      <a:pt x="61" y="11247"/>
                    </a:cubicBezTo>
                    <a:cubicBezTo>
                      <a:pt x="4469" y="8633"/>
                      <a:pt x="8481" y="5411"/>
                      <a:pt x="11946" y="1702"/>
                    </a:cubicBezTo>
                    <a:cubicBezTo>
                      <a:pt x="11885" y="1125"/>
                      <a:pt x="11764" y="547"/>
                      <a:pt x="1167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8" name="Google Shape;3398;p79"/>
              <p:cNvSpPr/>
              <p:nvPr/>
            </p:nvSpPr>
            <p:spPr>
              <a:xfrm>
                <a:off x="5929048" y="7077794"/>
                <a:ext cx="32075" cy="360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66" extrusionOk="0">
                    <a:moveTo>
                      <a:pt x="1155" y="1"/>
                    </a:moveTo>
                    <a:cubicBezTo>
                      <a:pt x="821" y="153"/>
                      <a:pt x="517" y="335"/>
                      <a:pt x="183" y="487"/>
                    </a:cubicBezTo>
                    <a:cubicBezTo>
                      <a:pt x="91" y="548"/>
                      <a:pt x="31" y="609"/>
                      <a:pt x="0" y="700"/>
                    </a:cubicBezTo>
                    <a:cubicBezTo>
                      <a:pt x="0" y="821"/>
                      <a:pt x="31" y="973"/>
                      <a:pt x="31" y="1095"/>
                    </a:cubicBezTo>
                    <a:cubicBezTo>
                      <a:pt x="103" y="1240"/>
                      <a:pt x="233" y="1365"/>
                      <a:pt x="390" y="1365"/>
                    </a:cubicBezTo>
                    <a:cubicBezTo>
                      <a:pt x="431" y="1365"/>
                      <a:pt x="473" y="1357"/>
                      <a:pt x="517" y="1338"/>
                    </a:cubicBezTo>
                    <a:cubicBezTo>
                      <a:pt x="760" y="1247"/>
                      <a:pt x="973" y="1125"/>
                      <a:pt x="1216" y="1034"/>
                    </a:cubicBezTo>
                    <a:cubicBezTo>
                      <a:pt x="1186" y="700"/>
                      <a:pt x="1155" y="365"/>
                      <a:pt x="115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399" name="Google Shape;3399;p79"/>
              <p:cNvSpPr/>
              <p:nvPr/>
            </p:nvSpPr>
            <p:spPr>
              <a:xfrm>
                <a:off x="5949095" y="7501918"/>
                <a:ext cx="72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6" extrusionOk="0">
                    <a:moveTo>
                      <a:pt x="122" y="1"/>
                    </a:moveTo>
                    <a:cubicBezTo>
                      <a:pt x="0" y="123"/>
                      <a:pt x="91" y="335"/>
                      <a:pt x="274" y="396"/>
                    </a:cubicBezTo>
                    <a:cubicBezTo>
                      <a:pt x="243" y="274"/>
                      <a:pt x="243" y="123"/>
                      <a:pt x="24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0" name="Google Shape;3400;p79"/>
              <p:cNvSpPr/>
              <p:nvPr/>
            </p:nvSpPr>
            <p:spPr>
              <a:xfrm>
                <a:off x="5983571" y="7408937"/>
                <a:ext cx="14352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364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3708" y="1064"/>
                      <a:pt x="1885" y="2006"/>
                      <a:pt x="0" y="2918"/>
                    </a:cubicBezTo>
                    <a:cubicBezTo>
                      <a:pt x="31" y="3161"/>
                      <a:pt x="31" y="3404"/>
                      <a:pt x="31" y="3648"/>
                    </a:cubicBezTo>
                    <a:cubicBezTo>
                      <a:pt x="1885" y="3100"/>
                      <a:pt x="3617" y="2371"/>
                      <a:pt x="5289" y="1429"/>
                    </a:cubicBezTo>
                    <a:cubicBezTo>
                      <a:pt x="5350" y="942"/>
                      <a:pt x="5380" y="486"/>
                      <a:pt x="544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1" name="Google Shape;3401;p79"/>
              <p:cNvSpPr/>
              <p:nvPr/>
            </p:nvSpPr>
            <p:spPr>
              <a:xfrm>
                <a:off x="6123055" y="7032108"/>
                <a:ext cx="359235" cy="414522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715" extrusionOk="0">
                    <a:moveTo>
                      <a:pt x="13618" y="0"/>
                    </a:moveTo>
                    <a:cubicBezTo>
                      <a:pt x="11004" y="3526"/>
                      <a:pt x="8512" y="7052"/>
                      <a:pt x="5411" y="10152"/>
                    </a:cubicBezTo>
                    <a:cubicBezTo>
                      <a:pt x="3770" y="11794"/>
                      <a:pt x="2007" y="13131"/>
                      <a:pt x="153" y="14286"/>
                    </a:cubicBezTo>
                    <a:cubicBezTo>
                      <a:pt x="92" y="14772"/>
                      <a:pt x="62" y="15228"/>
                      <a:pt x="1" y="15715"/>
                    </a:cubicBezTo>
                    <a:cubicBezTo>
                      <a:pt x="5594" y="12523"/>
                      <a:pt x="10244" y="7356"/>
                      <a:pt x="13618" y="1976"/>
                    </a:cubicBezTo>
                    <a:cubicBezTo>
                      <a:pt x="13618" y="1307"/>
                      <a:pt x="13618" y="669"/>
                      <a:pt x="1361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2" name="Google Shape;3402;p79"/>
              <p:cNvSpPr/>
              <p:nvPr/>
            </p:nvSpPr>
            <p:spPr>
              <a:xfrm>
                <a:off x="5955505" y="7485907"/>
                <a:ext cx="29675" cy="2682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17" extrusionOk="0">
                    <a:moveTo>
                      <a:pt x="1064" y="0"/>
                    </a:moveTo>
                    <a:cubicBezTo>
                      <a:pt x="882" y="91"/>
                      <a:pt x="730" y="152"/>
                      <a:pt x="547" y="243"/>
                    </a:cubicBezTo>
                    <a:cubicBezTo>
                      <a:pt x="578" y="426"/>
                      <a:pt x="517" y="608"/>
                      <a:pt x="274" y="608"/>
                    </a:cubicBezTo>
                    <a:cubicBezTo>
                      <a:pt x="243" y="618"/>
                      <a:pt x="213" y="621"/>
                      <a:pt x="183" y="621"/>
                    </a:cubicBezTo>
                    <a:cubicBezTo>
                      <a:pt x="122" y="621"/>
                      <a:pt x="61" y="608"/>
                      <a:pt x="0" y="608"/>
                    </a:cubicBezTo>
                    <a:cubicBezTo>
                      <a:pt x="0" y="730"/>
                      <a:pt x="0" y="851"/>
                      <a:pt x="31" y="1003"/>
                    </a:cubicBezTo>
                    <a:cubicBezTo>
                      <a:pt x="51" y="1003"/>
                      <a:pt x="71" y="1017"/>
                      <a:pt x="91" y="1017"/>
                    </a:cubicBezTo>
                    <a:cubicBezTo>
                      <a:pt x="102" y="1017"/>
                      <a:pt x="112" y="1013"/>
                      <a:pt x="122" y="1003"/>
                    </a:cubicBezTo>
                    <a:cubicBezTo>
                      <a:pt x="456" y="942"/>
                      <a:pt x="791" y="821"/>
                      <a:pt x="1125" y="730"/>
                    </a:cubicBezTo>
                    <a:cubicBezTo>
                      <a:pt x="1095" y="486"/>
                      <a:pt x="1095" y="243"/>
                      <a:pt x="106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3" name="Google Shape;3403;p79"/>
              <p:cNvSpPr/>
              <p:nvPr/>
            </p:nvSpPr>
            <p:spPr>
              <a:xfrm>
                <a:off x="5952287" y="7499518"/>
                <a:ext cx="3244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22" y="1"/>
                    </a:moveTo>
                    <a:cubicBezTo>
                      <a:pt x="92" y="1"/>
                      <a:pt x="61" y="31"/>
                      <a:pt x="61" y="31"/>
                    </a:cubicBezTo>
                    <a:cubicBezTo>
                      <a:pt x="31" y="31"/>
                      <a:pt x="1" y="62"/>
                      <a:pt x="1" y="92"/>
                    </a:cubicBezTo>
                    <a:lnTo>
                      <a:pt x="122" y="92"/>
                    </a:lnTo>
                    <a:cubicBezTo>
                      <a:pt x="122" y="62"/>
                      <a:pt x="122" y="31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4" name="Google Shape;3404;p79"/>
              <p:cNvSpPr/>
              <p:nvPr/>
            </p:nvSpPr>
            <p:spPr>
              <a:xfrm>
                <a:off x="5954687" y="7492317"/>
                <a:ext cx="16064" cy="999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79" extrusionOk="0">
                    <a:moveTo>
                      <a:pt x="578" y="0"/>
                    </a:moveTo>
                    <a:cubicBezTo>
                      <a:pt x="396" y="91"/>
                      <a:pt x="214" y="183"/>
                      <a:pt x="1" y="274"/>
                    </a:cubicBezTo>
                    <a:cubicBezTo>
                      <a:pt x="31" y="304"/>
                      <a:pt x="31" y="335"/>
                      <a:pt x="31" y="365"/>
                    </a:cubicBezTo>
                    <a:cubicBezTo>
                      <a:pt x="92" y="365"/>
                      <a:pt x="153" y="378"/>
                      <a:pt x="214" y="378"/>
                    </a:cubicBezTo>
                    <a:cubicBezTo>
                      <a:pt x="244" y="378"/>
                      <a:pt x="274" y="375"/>
                      <a:pt x="305" y="365"/>
                    </a:cubicBezTo>
                    <a:cubicBezTo>
                      <a:pt x="548" y="365"/>
                      <a:pt x="609" y="183"/>
                      <a:pt x="57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5" name="Google Shape;3405;p79"/>
              <p:cNvSpPr/>
              <p:nvPr/>
            </p:nvSpPr>
            <p:spPr>
              <a:xfrm>
                <a:off x="5998790" y="7727235"/>
                <a:ext cx="729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490" extrusionOk="0">
                    <a:moveTo>
                      <a:pt x="2767" y="0"/>
                    </a:moveTo>
                    <a:lnTo>
                      <a:pt x="2767" y="0"/>
                    </a:lnTo>
                    <a:cubicBezTo>
                      <a:pt x="1794" y="152"/>
                      <a:pt x="821" y="274"/>
                      <a:pt x="1" y="760"/>
                    </a:cubicBezTo>
                    <a:cubicBezTo>
                      <a:pt x="1" y="1003"/>
                      <a:pt x="31" y="1246"/>
                      <a:pt x="31" y="1489"/>
                    </a:cubicBezTo>
                    <a:cubicBezTo>
                      <a:pt x="882" y="1429"/>
                      <a:pt x="1703" y="1307"/>
                      <a:pt x="2463" y="1155"/>
                    </a:cubicBezTo>
                    <a:cubicBezTo>
                      <a:pt x="2584" y="760"/>
                      <a:pt x="2675" y="395"/>
                      <a:pt x="2767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6" name="Google Shape;3406;p79"/>
              <p:cNvSpPr/>
              <p:nvPr/>
            </p:nvSpPr>
            <p:spPr>
              <a:xfrm>
                <a:off x="6063732" y="7436977"/>
                <a:ext cx="389675" cy="3207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2160" extrusionOk="0">
                    <a:moveTo>
                      <a:pt x="14773" y="1"/>
                    </a:moveTo>
                    <a:lnTo>
                      <a:pt x="14773" y="1"/>
                    </a:lnTo>
                    <a:cubicBezTo>
                      <a:pt x="13588" y="1277"/>
                      <a:pt x="12372" y="2524"/>
                      <a:pt x="11186" y="3800"/>
                    </a:cubicBezTo>
                    <a:cubicBezTo>
                      <a:pt x="8451" y="6779"/>
                      <a:pt x="5381" y="9454"/>
                      <a:pt x="1490" y="10731"/>
                    </a:cubicBezTo>
                    <a:cubicBezTo>
                      <a:pt x="1095" y="10852"/>
                      <a:pt x="700" y="10943"/>
                      <a:pt x="305" y="11004"/>
                    </a:cubicBezTo>
                    <a:cubicBezTo>
                      <a:pt x="213" y="11399"/>
                      <a:pt x="122" y="11794"/>
                      <a:pt x="1" y="12159"/>
                    </a:cubicBezTo>
                    <a:cubicBezTo>
                      <a:pt x="3557" y="11490"/>
                      <a:pt x="6505" y="9910"/>
                      <a:pt x="9484" y="7448"/>
                    </a:cubicBezTo>
                    <a:cubicBezTo>
                      <a:pt x="10974" y="6202"/>
                      <a:pt x="12463" y="4834"/>
                      <a:pt x="13952" y="3436"/>
                    </a:cubicBezTo>
                    <a:cubicBezTo>
                      <a:pt x="14256" y="2402"/>
                      <a:pt x="14530" y="1247"/>
                      <a:pt x="1477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7" name="Google Shape;3407;p79"/>
              <p:cNvSpPr/>
              <p:nvPr/>
            </p:nvSpPr>
            <p:spPr>
              <a:xfrm>
                <a:off x="5982938" y="7747255"/>
                <a:ext cx="16671" cy="2012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63" extrusionOk="0">
                    <a:moveTo>
                      <a:pt x="602" y="1"/>
                    </a:moveTo>
                    <a:cubicBezTo>
                      <a:pt x="450" y="92"/>
                      <a:pt x="298" y="183"/>
                      <a:pt x="146" y="335"/>
                    </a:cubicBezTo>
                    <a:cubicBezTo>
                      <a:pt x="0" y="452"/>
                      <a:pt x="105" y="763"/>
                      <a:pt x="301" y="763"/>
                    </a:cubicBezTo>
                    <a:cubicBezTo>
                      <a:pt x="310" y="763"/>
                      <a:pt x="319" y="762"/>
                      <a:pt x="328" y="761"/>
                    </a:cubicBezTo>
                    <a:cubicBezTo>
                      <a:pt x="450" y="761"/>
                      <a:pt x="541" y="730"/>
                      <a:pt x="632" y="730"/>
                    </a:cubicBezTo>
                    <a:cubicBezTo>
                      <a:pt x="632" y="487"/>
                      <a:pt x="602" y="244"/>
                      <a:pt x="60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8" name="Google Shape;3408;p79"/>
              <p:cNvSpPr/>
              <p:nvPr/>
            </p:nvSpPr>
            <p:spPr>
              <a:xfrm>
                <a:off x="6713964" y="7863527"/>
                <a:ext cx="232544" cy="33755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12797" extrusionOk="0">
                    <a:moveTo>
                      <a:pt x="8815" y="0"/>
                    </a:moveTo>
                    <a:lnTo>
                      <a:pt x="8815" y="0"/>
                    </a:lnTo>
                    <a:cubicBezTo>
                      <a:pt x="5837" y="730"/>
                      <a:pt x="2858" y="1399"/>
                      <a:pt x="1" y="2219"/>
                    </a:cubicBezTo>
                    <a:lnTo>
                      <a:pt x="1186" y="12797"/>
                    </a:lnTo>
                    <a:lnTo>
                      <a:pt x="6870" y="12797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09" name="Google Shape;3409;p79"/>
              <p:cNvSpPr/>
              <p:nvPr/>
            </p:nvSpPr>
            <p:spPr>
              <a:xfrm>
                <a:off x="6699535" y="7710379"/>
                <a:ext cx="270211" cy="211706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8026" extrusionOk="0">
                    <a:moveTo>
                      <a:pt x="10244" y="1"/>
                    </a:moveTo>
                    <a:lnTo>
                      <a:pt x="1" y="3010"/>
                    </a:lnTo>
                    <a:lnTo>
                      <a:pt x="548" y="8025"/>
                    </a:lnTo>
                    <a:cubicBezTo>
                      <a:pt x="3405" y="7205"/>
                      <a:pt x="6384" y="6536"/>
                      <a:pt x="9362" y="5806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0" name="Google Shape;3410;p79"/>
              <p:cNvSpPr/>
              <p:nvPr/>
            </p:nvSpPr>
            <p:spPr>
              <a:xfrm>
                <a:off x="6546387" y="6280059"/>
                <a:ext cx="184431" cy="30787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1672" extrusionOk="0">
                    <a:moveTo>
                      <a:pt x="6506" y="0"/>
                    </a:moveTo>
                    <a:cubicBezTo>
                      <a:pt x="4044" y="213"/>
                      <a:pt x="1885" y="638"/>
                      <a:pt x="1" y="1246"/>
                    </a:cubicBezTo>
                    <a:cubicBezTo>
                      <a:pt x="1764" y="5015"/>
                      <a:pt x="4044" y="8480"/>
                      <a:pt x="6992" y="11672"/>
                    </a:cubicBezTo>
                    <a:cubicBezTo>
                      <a:pt x="6749" y="7781"/>
                      <a:pt x="6566" y="3891"/>
                      <a:pt x="650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1" name="Google Shape;3411;p79"/>
              <p:cNvSpPr/>
              <p:nvPr/>
            </p:nvSpPr>
            <p:spPr>
              <a:xfrm>
                <a:off x="6228090" y="6433181"/>
                <a:ext cx="534012" cy="722401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7387" extrusionOk="0">
                    <a:moveTo>
                      <a:pt x="4682" y="1"/>
                    </a:moveTo>
                    <a:cubicBezTo>
                      <a:pt x="2007" y="2919"/>
                      <a:pt x="578" y="6840"/>
                      <a:pt x="1" y="11612"/>
                    </a:cubicBezTo>
                    <a:cubicBezTo>
                      <a:pt x="5806" y="18147"/>
                      <a:pt x="11430" y="25533"/>
                      <a:pt x="20244" y="27387"/>
                    </a:cubicBezTo>
                    <a:cubicBezTo>
                      <a:pt x="20214" y="27357"/>
                      <a:pt x="20214" y="27326"/>
                      <a:pt x="20214" y="27296"/>
                    </a:cubicBezTo>
                    <a:cubicBezTo>
                      <a:pt x="20153" y="27174"/>
                      <a:pt x="20153" y="27083"/>
                      <a:pt x="20214" y="26961"/>
                    </a:cubicBezTo>
                    <a:cubicBezTo>
                      <a:pt x="19971" y="23253"/>
                      <a:pt x="19758" y="19545"/>
                      <a:pt x="19576" y="15837"/>
                    </a:cubicBezTo>
                    <a:cubicBezTo>
                      <a:pt x="16171" y="14955"/>
                      <a:pt x="12737" y="10578"/>
                      <a:pt x="10639" y="8147"/>
                    </a:cubicBezTo>
                    <a:cubicBezTo>
                      <a:pt x="8390" y="5593"/>
                      <a:pt x="6414" y="2888"/>
                      <a:pt x="468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2" name="Google Shape;3412;p79"/>
              <p:cNvSpPr/>
              <p:nvPr/>
            </p:nvSpPr>
            <p:spPr>
              <a:xfrm>
                <a:off x="6747648" y="6277290"/>
                <a:ext cx="101844" cy="28981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0987" extrusionOk="0">
                    <a:moveTo>
                      <a:pt x="1054" y="0"/>
                    </a:moveTo>
                    <a:cubicBezTo>
                      <a:pt x="716" y="0"/>
                      <a:pt x="365" y="14"/>
                      <a:pt x="0" y="14"/>
                    </a:cubicBezTo>
                    <a:cubicBezTo>
                      <a:pt x="61" y="3661"/>
                      <a:pt x="183" y="7339"/>
                      <a:pt x="365" y="10987"/>
                    </a:cubicBezTo>
                    <a:cubicBezTo>
                      <a:pt x="1581" y="10105"/>
                      <a:pt x="2888" y="8342"/>
                      <a:pt x="3860" y="6944"/>
                    </a:cubicBezTo>
                    <a:cubicBezTo>
                      <a:pt x="3101" y="4208"/>
                      <a:pt x="2280" y="1898"/>
                      <a:pt x="1550" y="14"/>
                    </a:cubicBezTo>
                    <a:cubicBezTo>
                      <a:pt x="1388" y="4"/>
                      <a:pt x="1223" y="0"/>
                      <a:pt x="105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3" name="Google Shape;3413;p79"/>
              <p:cNvSpPr/>
              <p:nvPr/>
            </p:nvSpPr>
            <p:spPr>
              <a:xfrm>
                <a:off x="6216880" y="6776326"/>
                <a:ext cx="566061" cy="700771"/>
              </a:xfrm>
              <a:custGeom>
                <a:avLst/>
                <a:gdLst/>
                <a:ahLst/>
                <a:cxnLst/>
                <a:rect l="l" t="t" r="r" b="b"/>
                <a:pathLst>
                  <a:path w="21460" h="26567" extrusionOk="0">
                    <a:moveTo>
                      <a:pt x="304" y="1"/>
                    </a:moveTo>
                    <a:cubicBezTo>
                      <a:pt x="0" y="3618"/>
                      <a:pt x="183" y="7691"/>
                      <a:pt x="639" y="12159"/>
                    </a:cubicBezTo>
                    <a:cubicBezTo>
                      <a:pt x="6171" y="18846"/>
                      <a:pt x="12888" y="25685"/>
                      <a:pt x="21460" y="26567"/>
                    </a:cubicBezTo>
                    <a:cubicBezTo>
                      <a:pt x="21186" y="22706"/>
                      <a:pt x="20943" y="18816"/>
                      <a:pt x="20700" y="14925"/>
                    </a:cubicBezTo>
                    <a:cubicBezTo>
                      <a:pt x="20639" y="14956"/>
                      <a:pt x="20578" y="14956"/>
                      <a:pt x="20517" y="14956"/>
                    </a:cubicBezTo>
                    <a:cubicBezTo>
                      <a:pt x="12219" y="13375"/>
                      <a:pt x="5806" y="6566"/>
                      <a:pt x="304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4" name="Google Shape;3414;p79"/>
              <p:cNvSpPr/>
              <p:nvPr/>
            </p:nvSpPr>
            <p:spPr>
              <a:xfrm>
                <a:off x="6366809" y="6320945"/>
                <a:ext cx="376855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9484" extrusionOk="0">
                    <a:moveTo>
                      <a:pt x="5897" y="0"/>
                    </a:moveTo>
                    <a:cubicBezTo>
                      <a:pt x="3526" y="912"/>
                      <a:pt x="1581" y="2128"/>
                      <a:pt x="0" y="3648"/>
                    </a:cubicBezTo>
                    <a:cubicBezTo>
                      <a:pt x="1733" y="6566"/>
                      <a:pt x="3648" y="9332"/>
                      <a:pt x="5927" y="11855"/>
                    </a:cubicBezTo>
                    <a:cubicBezTo>
                      <a:pt x="8025" y="14225"/>
                      <a:pt x="11125" y="18298"/>
                      <a:pt x="14286" y="19484"/>
                    </a:cubicBezTo>
                    <a:cubicBezTo>
                      <a:pt x="14256" y="19028"/>
                      <a:pt x="14225" y="18572"/>
                      <a:pt x="14225" y="18086"/>
                    </a:cubicBezTo>
                    <a:cubicBezTo>
                      <a:pt x="14104" y="15745"/>
                      <a:pt x="13982" y="13344"/>
                      <a:pt x="13830" y="10973"/>
                    </a:cubicBezTo>
                    <a:cubicBezTo>
                      <a:pt x="10487" y="7842"/>
                      <a:pt x="7873" y="4104"/>
                      <a:pt x="589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5" name="Google Shape;3415;p79"/>
              <p:cNvSpPr/>
              <p:nvPr/>
            </p:nvSpPr>
            <p:spPr>
              <a:xfrm>
                <a:off x="6787742" y="7072993"/>
                <a:ext cx="160375" cy="4048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15350" extrusionOk="0">
                    <a:moveTo>
                      <a:pt x="5958" y="0"/>
                    </a:moveTo>
                    <a:lnTo>
                      <a:pt x="5958" y="0"/>
                    </a:lnTo>
                    <a:cubicBezTo>
                      <a:pt x="4043" y="1125"/>
                      <a:pt x="2067" y="2128"/>
                      <a:pt x="0" y="3009"/>
                    </a:cubicBezTo>
                    <a:cubicBezTo>
                      <a:pt x="274" y="7113"/>
                      <a:pt x="517" y="11216"/>
                      <a:pt x="760" y="15350"/>
                    </a:cubicBezTo>
                    <a:cubicBezTo>
                      <a:pt x="2371" y="14560"/>
                      <a:pt x="3921" y="13769"/>
                      <a:pt x="5410" y="12858"/>
                    </a:cubicBezTo>
                    <a:cubicBezTo>
                      <a:pt x="5927" y="8359"/>
                      <a:pt x="6079" y="4073"/>
                      <a:pt x="595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6" name="Google Shape;3416;p79"/>
              <p:cNvSpPr/>
              <p:nvPr/>
            </p:nvSpPr>
            <p:spPr>
              <a:xfrm>
                <a:off x="6808580" y="7444204"/>
                <a:ext cx="117881" cy="25739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9758" extrusionOk="0">
                    <a:moveTo>
                      <a:pt x="4468" y="0"/>
                    </a:moveTo>
                    <a:cubicBezTo>
                      <a:pt x="3070" y="791"/>
                      <a:pt x="1581" y="1429"/>
                      <a:pt x="0" y="1915"/>
                    </a:cubicBezTo>
                    <a:cubicBezTo>
                      <a:pt x="152" y="4529"/>
                      <a:pt x="304" y="7143"/>
                      <a:pt x="456" y="9757"/>
                    </a:cubicBezTo>
                    <a:cubicBezTo>
                      <a:pt x="1155" y="9332"/>
                      <a:pt x="1976" y="9241"/>
                      <a:pt x="2827" y="9089"/>
                    </a:cubicBezTo>
                    <a:cubicBezTo>
                      <a:pt x="3557" y="5988"/>
                      <a:pt x="4104" y="2949"/>
                      <a:pt x="44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7" name="Google Shape;3417;p79"/>
              <p:cNvSpPr/>
              <p:nvPr/>
            </p:nvSpPr>
            <p:spPr>
              <a:xfrm>
                <a:off x="6758067" y="6494113"/>
                <a:ext cx="153965" cy="34238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2980" extrusionOk="0">
                    <a:moveTo>
                      <a:pt x="3830" y="1"/>
                    </a:moveTo>
                    <a:cubicBezTo>
                      <a:pt x="2706" y="1551"/>
                      <a:pt x="1368" y="3040"/>
                      <a:pt x="0" y="3557"/>
                    </a:cubicBezTo>
                    <a:cubicBezTo>
                      <a:pt x="152" y="6718"/>
                      <a:pt x="335" y="9849"/>
                      <a:pt x="487" y="12980"/>
                    </a:cubicBezTo>
                    <a:cubicBezTo>
                      <a:pt x="2493" y="11825"/>
                      <a:pt x="4225" y="10518"/>
                      <a:pt x="5836" y="9089"/>
                    </a:cubicBezTo>
                    <a:cubicBezTo>
                      <a:pt x="5259" y="5745"/>
                      <a:pt x="4560" y="2706"/>
                      <a:pt x="38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8" name="Google Shape;3418;p79"/>
              <p:cNvSpPr/>
              <p:nvPr/>
            </p:nvSpPr>
            <p:spPr>
              <a:xfrm>
                <a:off x="6771704" y="6769125"/>
                <a:ext cx="1724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3648" extrusionOk="0">
                    <a:moveTo>
                      <a:pt x="5532" y="0"/>
                    </a:moveTo>
                    <a:cubicBezTo>
                      <a:pt x="3830" y="1368"/>
                      <a:pt x="2006" y="2493"/>
                      <a:pt x="0" y="3253"/>
                    </a:cubicBezTo>
                    <a:cubicBezTo>
                      <a:pt x="0" y="3496"/>
                      <a:pt x="31" y="3739"/>
                      <a:pt x="31" y="3982"/>
                    </a:cubicBezTo>
                    <a:cubicBezTo>
                      <a:pt x="213" y="7204"/>
                      <a:pt x="395" y="10426"/>
                      <a:pt x="578" y="13648"/>
                    </a:cubicBezTo>
                    <a:cubicBezTo>
                      <a:pt x="2645" y="12675"/>
                      <a:pt x="4651" y="11581"/>
                      <a:pt x="6535" y="10396"/>
                    </a:cubicBezTo>
                    <a:cubicBezTo>
                      <a:pt x="6353" y="6687"/>
                      <a:pt x="6018" y="3222"/>
                      <a:pt x="553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19" name="Google Shape;3419;p79"/>
              <p:cNvSpPr/>
              <p:nvPr/>
            </p:nvSpPr>
            <p:spPr>
              <a:xfrm>
                <a:off x="6821399" y="7710379"/>
                <a:ext cx="55340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469" extrusionOk="0">
                    <a:moveTo>
                      <a:pt x="2098" y="1"/>
                    </a:moveTo>
                    <a:lnTo>
                      <a:pt x="2098" y="1"/>
                    </a:lnTo>
                    <a:cubicBezTo>
                      <a:pt x="1429" y="153"/>
                      <a:pt x="730" y="244"/>
                      <a:pt x="1" y="274"/>
                    </a:cubicBezTo>
                    <a:cubicBezTo>
                      <a:pt x="92" y="1673"/>
                      <a:pt x="122" y="3071"/>
                      <a:pt x="213" y="4469"/>
                    </a:cubicBezTo>
                    <a:lnTo>
                      <a:pt x="882" y="4469"/>
                    </a:lnTo>
                    <a:cubicBezTo>
                      <a:pt x="1338" y="2949"/>
                      <a:pt x="1733" y="1490"/>
                      <a:pt x="2098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0" name="Google Shape;3420;p79"/>
              <p:cNvSpPr/>
              <p:nvPr/>
            </p:nvSpPr>
            <p:spPr>
              <a:xfrm>
                <a:off x="6408486" y="7610171"/>
                <a:ext cx="395293" cy="2172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8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71" y="7326"/>
                      <a:pt x="14591" y="8177"/>
                      <a:pt x="14986" y="8238"/>
                    </a:cubicBezTo>
                    <a:cubicBezTo>
                      <a:pt x="14925" y="7052"/>
                      <a:pt x="14864" y="5836"/>
                      <a:pt x="14804" y="4651"/>
                    </a:cubicBezTo>
                    <a:cubicBezTo>
                      <a:pt x="14773" y="4681"/>
                      <a:pt x="14773" y="4712"/>
                      <a:pt x="14712" y="4712"/>
                    </a:cubicBezTo>
                    <a:cubicBezTo>
                      <a:pt x="13834" y="4995"/>
                      <a:pt x="12922" y="5122"/>
                      <a:pt x="11995" y="5122"/>
                    </a:cubicBezTo>
                    <a:cubicBezTo>
                      <a:pt x="7756" y="5122"/>
                      <a:pt x="3193" y="2469"/>
                      <a:pt x="1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1" name="Google Shape;3421;p79"/>
              <p:cNvSpPr/>
              <p:nvPr/>
            </p:nvSpPr>
            <p:spPr>
              <a:xfrm>
                <a:off x="6239327" y="7144345"/>
                <a:ext cx="558860" cy="582811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220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095"/>
                      <a:pt x="274" y="2189"/>
                      <a:pt x="426" y="3344"/>
                    </a:cubicBezTo>
                    <a:cubicBezTo>
                      <a:pt x="1155" y="8390"/>
                      <a:pt x="2736" y="12311"/>
                      <a:pt x="4742" y="15350"/>
                    </a:cubicBezTo>
                    <a:cubicBezTo>
                      <a:pt x="8843" y="19216"/>
                      <a:pt x="13573" y="22094"/>
                      <a:pt x="18526" y="22094"/>
                    </a:cubicBezTo>
                    <a:cubicBezTo>
                      <a:pt x="19336" y="22094"/>
                      <a:pt x="20153" y="22017"/>
                      <a:pt x="20973" y="21855"/>
                    </a:cubicBezTo>
                    <a:cubicBezTo>
                      <a:pt x="21000" y="21846"/>
                      <a:pt x="21024" y="21842"/>
                      <a:pt x="21046" y="21842"/>
                    </a:cubicBezTo>
                    <a:cubicBezTo>
                      <a:pt x="21100" y="21842"/>
                      <a:pt x="21143" y="21864"/>
                      <a:pt x="21186" y="21885"/>
                    </a:cubicBezTo>
                    <a:cubicBezTo>
                      <a:pt x="21034" y="19089"/>
                      <a:pt x="20852" y="16293"/>
                      <a:pt x="20639" y="13496"/>
                    </a:cubicBezTo>
                    <a:cubicBezTo>
                      <a:pt x="20487" y="13466"/>
                      <a:pt x="20426" y="13283"/>
                      <a:pt x="20517" y="13162"/>
                    </a:cubicBezTo>
                    <a:cubicBezTo>
                      <a:pt x="12463" y="13131"/>
                      <a:pt x="5472" y="6444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2" name="Google Shape;3422;p79"/>
              <p:cNvSpPr/>
              <p:nvPr/>
            </p:nvSpPr>
            <p:spPr>
              <a:xfrm>
                <a:off x="6859093" y="6338565"/>
                <a:ext cx="242145" cy="395293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4986" extrusionOk="0">
                    <a:moveTo>
                      <a:pt x="3921" y="1"/>
                    </a:moveTo>
                    <a:cubicBezTo>
                      <a:pt x="3374" y="882"/>
                      <a:pt x="2827" y="1764"/>
                      <a:pt x="2219" y="2615"/>
                    </a:cubicBezTo>
                    <a:cubicBezTo>
                      <a:pt x="1611" y="3466"/>
                      <a:pt x="851" y="4682"/>
                      <a:pt x="0" y="5898"/>
                    </a:cubicBezTo>
                    <a:cubicBezTo>
                      <a:pt x="730" y="8603"/>
                      <a:pt x="1429" y="11642"/>
                      <a:pt x="1976" y="14986"/>
                    </a:cubicBezTo>
                    <a:cubicBezTo>
                      <a:pt x="4803" y="12402"/>
                      <a:pt x="7082" y="9393"/>
                      <a:pt x="9180" y="6110"/>
                    </a:cubicBezTo>
                    <a:cubicBezTo>
                      <a:pt x="7782" y="3588"/>
                      <a:pt x="6049" y="1460"/>
                      <a:pt x="392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3" name="Google Shape;3423;p79"/>
              <p:cNvSpPr/>
              <p:nvPr/>
            </p:nvSpPr>
            <p:spPr>
              <a:xfrm>
                <a:off x="6788533" y="6277633"/>
                <a:ext cx="15156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6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0" y="1885"/>
                      <a:pt x="1551" y="4195"/>
                      <a:pt x="2310" y="6931"/>
                    </a:cubicBezTo>
                    <a:cubicBezTo>
                      <a:pt x="2675" y="6384"/>
                      <a:pt x="3010" y="5928"/>
                      <a:pt x="3283" y="5563"/>
                    </a:cubicBezTo>
                    <a:cubicBezTo>
                      <a:pt x="4134" y="4317"/>
                      <a:pt x="4955" y="3040"/>
                      <a:pt x="5745" y="1733"/>
                    </a:cubicBezTo>
                    <a:cubicBezTo>
                      <a:pt x="4073" y="730"/>
                      <a:pt x="2159" y="122"/>
                      <a:pt x="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4" name="Google Shape;3424;p79"/>
              <p:cNvSpPr/>
              <p:nvPr/>
            </p:nvSpPr>
            <p:spPr>
              <a:xfrm>
                <a:off x="6883149" y="7133925"/>
                <a:ext cx="351981" cy="550024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20852" extrusionOk="0">
                    <a:moveTo>
                      <a:pt x="13313" y="0"/>
                    </a:moveTo>
                    <a:cubicBezTo>
                      <a:pt x="10426" y="4590"/>
                      <a:pt x="6474" y="9028"/>
                      <a:pt x="1641" y="11763"/>
                    </a:cubicBezTo>
                    <a:cubicBezTo>
                      <a:pt x="1277" y="14712"/>
                      <a:pt x="730" y="17751"/>
                      <a:pt x="0" y="20852"/>
                    </a:cubicBezTo>
                    <a:cubicBezTo>
                      <a:pt x="334" y="20791"/>
                      <a:pt x="669" y="20730"/>
                      <a:pt x="1003" y="20639"/>
                    </a:cubicBezTo>
                    <a:cubicBezTo>
                      <a:pt x="4347" y="19545"/>
                      <a:pt x="6961" y="17265"/>
                      <a:pt x="9301" y="14712"/>
                    </a:cubicBezTo>
                    <a:cubicBezTo>
                      <a:pt x="10304" y="13618"/>
                      <a:pt x="11338" y="12554"/>
                      <a:pt x="12371" y="11459"/>
                    </a:cubicBezTo>
                    <a:cubicBezTo>
                      <a:pt x="12979" y="8207"/>
                      <a:pt x="13344" y="4256"/>
                      <a:pt x="13313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5" name="Google Shape;3425;p79"/>
              <p:cNvSpPr/>
              <p:nvPr/>
            </p:nvSpPr>
            <p:spPr>
              <a:xfrm>
                <a:off x="6917624" y="6529406"/>
                <a:ext cx="289440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0973" h="19484" extrusionOk="0">
                    <a:moveTo>
                      <a:pt x="7538" y="0"/>
                    </a:moveTo>
                    <a:cubicBezTo>
                      <a:pt x="5502" y="3374"/>
                      <a:pt x="3009" y="6626"/>
                      <a:pt x="0" y="9088"/>
                    </a:cubicBezTo>
                    <a:cubicBezTo>
                      <a:pt x="486" y="12310"/>
                      <a:pt x="821" y="15806"/>
                      <a:pt x="973" y="19484"/>
                    </a:cubicBezTo>
                    <a:cubicBezTo>
                      <a:pt x="4742" y="17113"/>
                      <a:pt x="8055" y="14256"/>
                      <a:pt x="10973" y="10973"/>
                    </a:cubicBezTo>
                    <a:cubicBezTo>
                      <a:pt x="10243" y="6991"/>
                      <a:pt x="9119" y="3222"/>
                      <a:pt x="7538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6" name="Google Shape;3426;p79"/>
              <p:cNvSpPr/>
              <p:nvPr/>
            </p:nvSpPr>
            <p:spPr>
              <a:xfrm>
                <a:off x="6844664" y="7513946"/>
                <a:ext cx="346363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11916" extrusionOk="0">
                    <a:moveTo>
                      <a:pt x="13131" y="1"/>
                    </a:moveTo>
                    <a:lnTo>
                      <a:pt x="13131" y="1"/>
                    </a:lnTo>
                    <a:cubicBezTo>
                      <a:pt x="11885" y="1186"/>
                      <a:pt x="10608" y="2341"/>
                      <a:pt x="9301" y="3405"/>
                    </a:cubicBezTo>
                    <a:cubicBezTo>
                      <a:pt x="6778" y="5502"/>
                      <a:pt x="4225" y="6870"/>
                      <a:pt x="1216" y="7448"/>
                    </a:cubicBezTo>
                    <a:cubicBezTo>
                      <a:pt x="851" y="8937"/>
                      <a:pt x="456" y="10396"/>
                      <a:pt x="0" y="11916"/>
                    </a:cubicBezTo>
                    <a:cubicBezTo>
                      <a:pt x="3040" y="11764"/>
                      <a:pt x="9909" y="10305"/>
                      <a:pt x="13009" y="487"/>
                    </a:cubicBezTo>
                    <a:cubicBezTo>
                      <a:pt x="13040" y="335"/>
                      <a:pt x="13101" y="153"/>
                      <a:pt x="1313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7" name="Google Shape;3427;p79"/>
              <p:cNvSpPr/>
              <p:nvPr/>
            </p:nvSpPr>
            <p:spPr>
              <a:xfrm>
                <a:off x="6930444" y="6857305"/>
                <a:ext cx="303895" cy="554059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21005" extrusionOk="0">
                    <a:moveTo>
                      <a:pt x="10730" y="1"/>
                    </a:moveTo>
                    <a:cubicBezTo>
                      <a:pt x="7751" y="3192"/>
                      <a:pt x="4317" y="5928"/>
                      <a:pt x="548" y="8177"/>
                    </a:cubicBezTo>
                    <a:cubicBezTo>
                      <a:pt x="669" y="12220"/>
                      <a:pt x="517" y="16536"/>
                      <a:pt x="0" y="21004"/>
                    </a:cubicBezTo>
                    <a:cubicBezTo>
                      <a:pt x="1581" y="20032"/>
                      <a:pt x="3101" y="18907"/>
                      <a:pt x="4499" y="17509"/>
                    </a:cubicBezTo>
                    <a:cubicBezTo>
                      <a:pt x="7143" y="14834"/>
                      <a:pt x="9302" y="11825"/>
                      <a:pt x="11520" y="8816"/>
                    </a:cubicBezTo>
                    <a:cubicBezTo>
                      <a:pt x="11429" y="5898"/>
                      <a:pt x="11186" y="2919"/>
                      <a:pt x="1073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8" name="Google Shape;3428;p79"/>
              <p:cNvSpPr/>
              <p:nvPr/>
            </p:nvSpPr>
            <p:spPr>
              <a:xfrm>
                <a:off x="6761259" y="7152363"/>
                <a:ext cx="46530" cy="33114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54" extrusionOk="0">
                    <a:moveTo>
                      <a:pt x="1004" y="0"/>
                    </a:moveTo>
                    <a:cubicBezTo>
                      <a:pt x="822" y="61"/>
                      <a:pt x="639" y="152"/>
                      <a:pt x="427" y="244"/>
                    </a:cubicBezTo>
                    <a:cubicBezTo>
                      <a:pt x="394" y="255"/>
                      <a:pt x="362" y="260"/>
                      <a:pt x="331" y="260"/>
                    </a:cubicBezTo>
                    <a:cubicBezTo>
                      <a:pt x="191" y="260"/>
                      <a:pt x="76" y="155"/>
                      <a:pt x="1" y="31"/>
                    </a:cubicBezTo>
                    <a:cubicBezTo>
                      <a:pt x="1" y="61"/>
                      <a:pt x="1" y="92"/>
                      <a:pt x="1" y="152"/>
                    </a:cubicBezTo>
                    <a:lnTo>
                      <a:pt x="31" y="152"/>
                    </a:lnTo>
                    <a:cubicBezTo>
                      <a:pt x="335" y="213"/>
                      <a:pt x="275" y="578"/>
                      <a:pt x="62" y="669"/>
                    </a:cubicBezTo>
                    <a:cubicBezTo>
                      <a:pt x="305" y="4560"/>
                      <a:pt x="548" y="8450"/>
                      <a:pt x="791" y="12341"/>
                    </a:cubicBezTo>
                    <a:cubicBezTo>
                      <a:pt x="913" y="12341"/>
                      <a:pt x="974" y="12371"/>
                      <a:pt x="1095" y="12371"/>
                    </a:cubicBezTo>
                    <a:cubicBezTo>
                      <a:pt x="1217" y="12371"/>
                      <a:pt x="1278" y="12463"/>
                      <a:pt x="1308" y="12554"/>
                    </a:cubicBezTo>
                    <a:lnTo>
                      <a:pt x="1764" y="12341"/>
                    </a:lnTo>
                    <a:cubicBezTo>
                      <a:pt x="1521" y="8207"/>
                      <a:pt x="1247" y="4104"/>
                      <a:pt x="100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29" name="Google Shape;3429;p79"/>
              <p:cNvSpPr/>
              <p:nvPr/>
            </p:nvSpPr>
            <p:spPr>
              <a:xfrm>
                <a:off x="6744430" y="6850895"/>
                <a:ext cx="42521" cy="2934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1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3" y="3709"/>
                      <a:pt x="396" y="7417"/>
                      <a:pt x="609" y="11125"/>
                    </a:cubicBezTo>
                    <a:cubicBezTo>
                      <a:pt x="639" y="11065"/>
                      <a:pt x="700" y="10974"/>
                      <a:pt x="761" y="10943"/>
                    </a:cubicBezTo>
                    <a:cubicBezTo>
                      <a:pt x="1065" y="10822"/>
                      <a:pt x="1338" y="10670"/>
                      <a:pt x="1612" y="10548"/>
                    </a:cubicBezTo>
                    <a:cubicBezTo>
                      <a:pt x="1429" y="7326"/>
                      <a:pt x="1247" y="4104"/>
                      <a:pt x="1065" y="882"/>
                    </a:cubicBezTo>
                    <a:cubicBezTo>
                      <a:pt x="1065" y="639"/>
                      <a:pt x="1034" y="396"/>
                      <a:pt x="1034" y="153"/>
                    </a:cubicBezTo>
                    <a:cubicBezTo>
                      <a:pt x="913" y="213"/>
                      <a:pt x="791" y="274"/>
                      <a:pt x="669" y="305"/>
                    </a:cubicBezTo>
                    <a:cubicBezTo>
                      <a:pt x="637" y="315"/>
                      <a:pt x="607" y="320"/>
                      <a:pt x="578" y="320"/>
                    </a:cubicBezTo>
                    <a:cubicBezTo>
                      <a:pt x="447" y="320"/>
                      <a:pt x="360" y="212"/>
                      <a:pt x="335" y="62"/>
                    </a:cubicBezTo>
                    <a:cubicBezTo>
                      <a:pt x="213" y="62"/>
                      <a:pt x="122" y="31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0" name="Google Shape;3430;p79"/>
              <p:cNvSpPr/>
              <p:nvPr/>
            </p:nvSpPr>
            <p:spPr>
              <a:xfrm>
                <a:off x="6717973" y="6278081"/>
                <a:ext cx="52940" cy="564821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1413" extrusionOk="0">
                    <a:moveTo>
                      <a:pt x="905" y="1"/>
                    </a:moveTo>
                    <a:cubicBezTo>
                      <a:pt x="869" y="1"/>
                      <a:pt x="831" y="4"/>
                      <a:pt x="791" y="14"/>
                    </a:cubicBezTo>
                    <a:cubicBezTo>
                      <a:pt x="517" y="14"/>
                      <a:pt x="274" y="45"/>
                      <a:pt x="1" y="75"/>
                    </a:cubicBezTo>
                    <a:cubicBezTo>
                      <a:pt x="61" y="3966"/>
                      <a:pt x="274" y="7856"/>
                      <a:pt x="487" y="11747"/>
                    </a:cubicBezTo>
                    <a:cubicBezTo>
                      <a:pt x="669" y="11929"/>
                      <a:pt x="852" y="12173"/>
                      <a:pt x="1034" y="12355"/>
                    </a:cubicBezTo>
                    <a:cubicBezTo>
                      <a:pt x="1226" y="12547"/>
                      <a:pt x="1039" y="12814"/>
                      <a:pt x="833" y="12814"/>
                    </a:cubicBezTo>
                    <a:cubicBezTo>
                      <a:pt x="777" y="12814"/>
                      <a:pt x="721" y="12795"/>
                      <a:pt x="669" y="12750"/>
                    </a:cubicBezTo>
                    <a:cubicBezTo>
                      <a:pt x="609" y="12689"/>
                      <a:pt x="578" y="12659"/>
                      <a:pt x="517" y="12598"/>
                    </a:cubicBezTo>
                    <a:lnTo>
                      <a:pt x="517" y="12598"/>
                    </a:lnTo>
                    <a:cubicBezTo>
                      <a:pt x="669" y="14999"/>
                      <a:pt x="791" y="17370"/>
                      <a:pt x="912" y="19711"/>
                    </a:cubicBezTo>
                    <a:cubicBezTo>
                      <a:pt x="943" y="20197"/>
                      <a:pt x="973" y="20653"/>
                      <a:pt x="973" y="21139"/>
                    </a:cubicBezTo>
                    <a:cubicBezTo>
                      <a:pt x="1156" y="21200"/>
                      <a:pt x="1308" y="21291"/>
                      <a:pt x="1490" y="21322"/>
                    </a:cubicBezTo>
                    <a:cubicBezTo>
                      <a:pt x="1551" y="21352"/>
                      <a:pt x="1581" y="21382"/>
                      <a:pt x="1612" y="21413"/>
                    </a:cubicBezTo>
                    <a:cubicBezTo>
                      <a:pt x="1733" y="21352"/>
                      <a:pt x="1855" y="21261"/>
                      <a:pt x="2007" y="21170"/>
                    </a:cubicBezTo>
                    <a:cubicBezTo>
                      <a:pt x="1855" y="18039"/>
                      <a:pt x="1672" y="14908"/>
                      <a:pt x="1520" y="11747"/>
                    </a:cubicBezTo>
                    <a:cubicBezTo>
                      <a:pt x="1308" y="11808"/>
                      <a:pt x="1125" y="11869"/>
                      <a:pt x="943" y="11899"/>
                    </a:cubicBezTo>
                    <a:cubicBezTo>
                      <a:pt x="920" y="11902"/>
                      <a:pt x="898" y="11904"/>
                      <a:pt x="877" y="11904"/>
                    </a:cubicBezTo>
                    <a:cubicBezTo>
                      <a:pt x="535" y="11904"/>
                      <a:pt x="447" y="11465"/>
                      <a:pt x="791" y="11321"/>
                    </a:cubicBezTo>
                    <a:cubicBezTo>
                      <a:pt x="1004" y="11261"/>
                      <a:pt x="1247" y="11109"/>
                      <a:pt x="1490" y="10957"/>
                    </a:cubicBezTo>
                    <a:cubicBezTo>
                      <a:pt x="1308" y="7309"/>
                      <a:pt x="1186" y="3662"/>
                      <a:pt x="1125" y="14"/>
                    </a:cubicBezTo>
                    <a:cubicBezTo>
                      <a:pt x="1044" y="14"/>
                      <a:pt x="977" y="1"/>
                      <a:pt x="9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1" name="Google Shape;3431;p79"/>
              <p:cNvSpPr/>
              <p:nvPr/>
            </p:nvSpPr>
            <p:spPr>
              <a:xfrm>
                <a:off x="6783732" y="7493899"/>
                <a:ext cx="42494" cy="334361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76" extrusionOk="0">
                    <a:moveTo>
                      <a:pt x="942" y="1"/>
                    </a:moveTo>
                    <a:cubicBezTo>
                      <a:pt x="669" y="92"/>
                      <a:pt x="395" y="183"/>
                      <a:pt x="91" y="244"/>
                    </a:cubicBezTo>
                    <a:cubicBezTo>
                      <a:pt x="81" y="254"/>
                      <a:pt x="71" y="258"/>
                      <a:pt x="61" y="258"/>
                    </a:cubicBezTo>
                    <a:cubicBezTo>
                      <a:pt x="41" y="258"/>
                      <a:pt x="20" y="244"/>
                      <a:pt x="0" y="244"/>
                    </a:cubicBezTo>
                    <a:lnTo>
                      <a:pt x="0" y="244"/>
                    </a:lnTo>
                    <a:cubicBezTo>
                      <a:pt x="182" y="3041"/>
                      <a:pt x="365" y="5837"/>
                      <a:pt x="547" y="8633"/>
                    </a:cubicBezTo>
                    <a:cubicBezTo>
                      <a:pt x="699" y="8724"/>
                      <a:pt x="730" y="8937"/>
                      <a:pt x="578" y="9059"/>
                    </a:cubicBezTo>
                    <a:cubicBezTo>
                      <a:pt x="638" y="10244"/>
                      <a:pt x="699" y="11430"/>
                      <a:pt x="760" y="12646"/>
                    </a:cubicBezTo>
                    <a:lnTo>
                      <a:pt x="790" y="12646"/>
                    </a:lnTo>
                    <a:cubicBezTo>
                      <a:pt x="790" y="12646"/>
                      <a:pt x="1094" y="12676"/>
                      <a:pt x="1611" y="12676"/>
                    </a:cubicBezTo>
                    <a:cubicBezTo>
                      <a:pt x="1550" y="11278"/>
                      <a:pt x="1489" y="9880"/>
                      <a:pt x="1429" y="8481"/>
                    </a:cubicBezTo>
                    <a:cubicBezTo>
                      <a:pt x="1337" y="8512"/>
                      <a:pt x="1277" y="8512"/>
                      <a:pt x="1185" y="8512"/>
                    </a:cubicBezTo>
                    <a:cubicBezTo>
                      <a:pt x="1174" y="8513"/>
                      <a:pt x="1164" y="8514"/>
                      <a:pt x="1153" y="8514"/>
                    </a:cubicBezTo>
                    <a:cubicBezTo>
                      <a:pt x="964" y="8514"/>
                      <a:pt x="888" y="8262"/>
                      <a:pt x="1003" y="8147"/>
                    </a:cubicBezTo>
                    <a:cubicBezTo>
                      <a:pt x="1125" y="8025"/>
                      <a:pt x="1277" y="7934"/>
                      <a:pt x="1398" y="7873"/>
                    </a:cubicBezTo>
                    <a:cubicBezTo>
                      <a:pt x="1246" y="5259"/>
                      <a:pt x="1094" y="2645"/>
                      <a:pt x="94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2" name="Google Shape;3432;p79"/>
              <p:cNvSpPr/>
              <p:nvPr/>
            </p:nvSpPr>
            <p:spPr>
              <a:xfrm>
                <a:off x="6351563" y="6417143"/>
                <a:ext cx="392893" cy="43377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45" extrusionOk="0">
                    <a:moveTo>
                      <a:pt x="609" y="1"/>
                    </a:moveTo>
                    <a:cubicBezTo>
                      <a:pt x="396" y="213"/>
                      <a:pt x="183" y="426"/>
                      <a:pt x="1" y="639"/>
                    </a:cubicBezTo>
                    <a:cubicBezTo>
                      <a:pt x="1733" y="3496"/>
                      <a:pt x="3709" y="6201"/>
                      <a:pt x="5958" y="8755"/>
                    </a:cubicBezTo>
                    <a:cubicBezTo>
                      <a:pt x="8056" y="11186"/>
                      <a:pt x="11490" y="15563"/>
                      <a:pt x="14895" y="16445"/>
                    </a:cubicBezTo>
                    <a:cubicBezTo>
                      <a:pt x="14895" y="16232"/>
                      <a:pt x="14895" y="16050"/>
                      <a:pt x="14864" y="15837"/>
                    </a:cubicBezTo>
                    <a:cubicBezTo>
                      <a:pt x="11703" y="14651"/>
                      <a:pt x="8603" y="10578"/>
                      <a:pt x="6505" y="8208"/>
                    </a:cubicBezTo>
                    <a:cubicBezTo>
                      <a:pt x="4226" y="5685"/>
                      <a:pt x="2311" y="2919"/>
                      <a:pt x="60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3" name="Google Shape;3433;p79"/>
              <p:cNvSpPr/>
              <p:nvPr/>
            </p:nvSpPr>
            <p:spPr>
              <a:xfrm>
                <a:off x="6743638" y="6834857"/>
                <a:ext cx="16064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70" extrusionOk="0">
                    <a:moveTo>
                      <a:pt x="0" y="1"/>
                    </a:moveTo>
                    <a:cubicBezTo>
                      <a:pt x="0" y="214"/>
                      <a:pt x="31" y="396"/>
                      <a:pt x="31" y="609"/>
                    </a:cubicBezTo>
                    <a:cubicBezTo>
                      <a:pt x="152" y="639"/>
                      <a:pt x="243" y="670"/>
                      <a:pt x="365" y="670"/>
                    </a:cubicBezTo>
                    <a:cubicBezTo>
                      <a:pt x="335" y="578"/>
                      <a:pt x="365" y="457"/>
                      <a:pt x="487" y="396"/>
                    </a:cubicBezTo>
                    <a:cubicBezTo>
                      <a:pt x="517" y="366"/>
                      <a:pt x="578" y="335"/>
                      <a:pt x="608" y="305"/>
                    </a:cubicBezTo>
                    <a:cubicBezTo>
                      <a:pt x="578" y="274"/>
                      <a:pt x="578" y="214"/>
                      <a:pt x="517" y="214"/>
                    </a:cubicBezTo>
                    <a:cubicBezTo>
                      <a:pt x="335" y="153"/>
                      <a:pt x="183" y="6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4" name="Google Shape;3434;p79"/>
              <p:cNvSpPr/>
              <p:nvPr/>
            </p:nvSpPr>
            <p:spPr>
              <a:xfrm>
                <a:off x="6224898" y="6739450"/>
                <a:ext cx="537995" cy="431378"/>
              </a:xfrm>
              <a:custGeom>
                <a:avLst/>
                <a:gdLst/>
                <a:ahLst/>
                <a:cxnLst/>
                <a:rect l="l" t="t" r="r" b="b"/>
                <a:pathLst>
                  <a:path w="20396" h="16354" extrusionOk="0">
                    <a:moveTo>
                      <a:pt x="122" y="1"/>
                    </a:moveTo>
                    <a:cubicBezTo>
                      <a:pt x="91" y="457"/>
                      <a:pt x="31" y="913"/>
                      <a:pt x="0" y="1399"/>
                    </a:cubicBezTo>
                    <a:cubicBezTo>
                      <a:pt x="5502" y="7964"/>
                      <a:pt x="11915" y="14773"/>
                      <a:pt x="20213" y="16354"/>
                    </a:cubicBezTo>
                    <a:cubicBezTo>
                      <a:pt x="20274" y="16354"/>
                      <a:pt x="20335" y="16354"/>
                      <a:pt x="20396" y="16323"/>
                    </a:cubicBezTo>
                    <a:lnTo>
                      <a:pt x="20365" y="15776"/>
                    </a:lnTo>
                    <a:cubicBezTo>
                      <a:pt x="11551" y="13922"/>
                      <a:pt x="5927" y="6536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5" name="Google Shape;3435;p79"/>
              <p:cNvSpPr/>
              <p:nvPr/>
            </p:nvSpPr>
            <p:spPr>
              <a:xfrm>
                <a:off x="6762076" y="7155581"/>
                <a:ext cx="8019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4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30"/>
                    </a:cubicBezTo>
                    <a:cubicBezTo>
                      <a:pt x="1" y="31"/>
                      <a:pt x="2" y="31"/>
                      <a:pt x="2" y="31"/>
                    </a:cubicBezTo>
                    <a:lnTo>
                      <a:pt x="2" y="31"/>
                    </a:lnTo>
                    <a:lnTo>
                      <a:pt x="0" y="0"/>
                    </a:lnTo>
                    <a:close/>
                    <a:moveTo>
                      <a:pt x="2" y="31"/>
                    </a:moveTo>
                    <a:lnTo>
                      <a:pt x="31" y="547"/>
                    </a:lnTo>
                    <a:cubicBezTo>
                      <a:pt x="243" y="456"/>
                      <a:pt x="304" y="93"/>
                      <a:pt x="2" y="3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6" name="Google Shape;3436;p79"/>
              <p:cNvSpPr/>
              <p:nvPr/>
            </p:nvSpPr>
            <p:spPr>
              <a:xfrm>
                <a:off x="6233709" y="7097050"/>
                <a:ext cx="550024" cy="394476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49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578"/>
                      <a:pt x="122" y="1186"/>
                      <a:pt x="213" y="1793"/>
                    </a:cubicBezTo>
                    <a:cubicBezTo>
                      <a:pt x="5685" y="8237"/>
                      <a:pt x="12676" y="14924"/>
                      <a:pt x="20730" y="14955"/>
                    </a:cubicBezTo>
                    <a:cubicBezTo>
                      <a:pt x="20761" y="14924"/>
                      <a:pt x="20761" y="14894"/>
                      <a:pt x="20791" y="14894"/>
                    </a:cubicBezTo>
                    <a:cubicBezTo>
                      <a:pt x="20791" y="14894"/>
                      <a:pt x="20822" y="14894"/>
                      <a:pt x="20852" y="14864"/>
                    </a:cubicBezTo>
                    <a:cubicBezTo>
                      <a:pt x="20822" y="14712"/>
                      <a:pt x="20822" y="14560"/>
                      <a:pt x="20822" y="14408"/>
                    </a:cubicBezTo>
                    <a:cubicBezTo>
                      <a:pt x="12250" y="13526"/>
                      <a:pt x="5533" y="6687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7" name="Google Shape;3437;p79"/>
              <p:cNvSpPr/>
              <p:nvPr/>
            </p:nvSpPr>
            <p:spPr>
              <a:xfrm>
                <a:off x="6782123" y="7477070"/>
                <a:ext cx="13637" cy="1205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53"/>
                      <a:pt x="31" y="305"/>
                      <a:pt x="31" y="457"/>
                    </a:cubicBezTo>
                    <a:cubicBezTo>
                      <a:pt x="213" y="396"/>
                      <a:pt x="365" y="305"/>
                      <a:pt x="517" y="244"/>
                    </a:cubicBezTo>
                    <a:cubicBezTo>
                      <a:pt x="487" y="153"/>
                      <a:pt x="426" y="61"/>
                      <a:pt x="304" y="61"/>
                    </a:cubicBezTo>
                    <a:cubicBezTo>
                      <a:pt x="213" y="3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8" name="Google Shape;3438;p79"/>
              <p:cNvSpPr/>
              <p:nvPr/>
            </p:nvSpPr>
            <p:spPr>
              <a:xfrm>
                <a:off x="6363591" y="7549239"/>
                <a:ext cx="435387" cy="196064"/>
              </a:xfrm>
              <a:custGeom>
                <a:avLst/>
                <a:gdLst/>
                <a:ahLst/>
                <a:cxnLst/>
                <a:rect l="l" t="t" r="r" b="b"/>
                <a:pathLst>
                  <a:path w="16506" h="7433" extrusionOk="0">
                    <a:moveTo>
                      <a:pt x="1" y="0"/>
                    </a:moveTo>
                    <a:cubicBezTo>
                      <a:pt x="548" y="821"/>
                      <a:pt x="1125" y="1581"/>
                      <a:pt x="1703" y="2280"/>
                    </a:cubicBezTo>
                    <a:cubicBezTo>
                      <a:pt x="4896" y="4774"/>
                      <a:pt x="9460" y="7432"/>
                      <a:pt x="13699" y="7432"/>
                    </a:cubicBezTo>
                    <a:cubicBezTo>
                      <a:pt x="14625" y="7432"/>
                      <a:pt x="15536" y="7305"/>
                      <a:pt x="16414" y="7022"/>
                    </a:cubicBezTo>
                    <a:cubicBezTo>
                      <a:pt x="16475" y="7022"/>
                      <a:pt x="16475" y="6991"/>
                      <a:pt x="16506" y="6961"/>
                    </a:cubicBezTo>
                    <a:cubicBezTo>
                      <a:pt x="16506" y="6809"/>
                      <a:pt x="16475" y="6687"/>
                      <a:pt x="16475" y="6535"/>
                    </a:cubicBezTo>
                    <a:cubicBezTo>
                      <a:pt x="16432" y="6514"/>
                      <a:pt x="16389" y="6492"/>
                      <a:pt x="16335" y="6492"/>
                    </a:cubicBezTo>
                    <a:cubicBezTo>
                      <a:pt x="16313" y="6492"/>
                      <a:pt x="16289" y="6496"/>
                      <a:pt x="16262" y="6505"/>
                    </a:cubicBezTo>
                    <a:cubicBezTo>
                      <a:pt x="15442" y="6667"/>
                      <a:pt x="14625" y="6744"/>
                      <a:pt x="13815" y="6744"/>
                    </a:cubicBezTo>
                    <a:cubicBezTo>
                      <a:pt x="8861" y="6744"/>
                      <a:pt x="4128" y="3866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39" name="Google Shape;3439;p79"/>
              <p:cNvSpPr/>
              <p:nvPr/>
            </p:nvSpPr>
            <p:spPr>
              <a:xfrm>
                <a:off x="6798161" y="7721616"/>
                <a:ext cx="4827" cy="1123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6" extrusionOk="0">
                    <a:moveTo>
                      <a:pt x="0" y="0"/>
                    </a:moveTo>
                    <a:lnTo>
                      <a:pt x="31" y="426"/>
                    </a:lnTo>
                    <a:cubicBezTo>
                      <a:pt x="183" y="304"/>
                      <a:pt x="152" y="91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0" name="Google Shape;3440;p79"/>
              <p:cNvSpPr/>
              <p:nvPr/>
            </p:nvSpPr>
            <p:spPr>
              <a:xfrm>
                <a:off x="6522357" y="6312926"/>
                <a:ext cx="209279" cy="297459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1277" extrusionOk="0">
                    <a:moveTo>
                      <a:pt x="912" y="0"/>
                    </a:moveTo>
                    <a:cubicBezTo>
                      <a:pt x="608" y="122"/>
                      <a:pt x="304" y="213"/>
                      <a:pt x="0" y="304"/>
                    </a:cubicBezTo>
                    <a:cubicBezTo>
                      <a:pt x="1976" y="4408"/>
                      <a:pt x="4590" y="8146"/>
                      <a:pt x="7933" y="11277"/>
                    </a:cubicBezTo>
                    <a:cubicBezTo>
                      <a:pt x="7933" y="10973"/>
                      <a:pt x="7903" y="10700"/>
                      <a:pt x="7903" y="10426"/>
                    </a:cubicBezTo>
                    <a:cubicBezTo>
                      <a:pt x="4955" y="7234"/>
                      <a:pt x="2675" y="3769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1" name="Google Shape;3441;p79"/>
              <p:cNvSpPr/>
              <p:nvPr/>
            </p:nvSpPr>
            <p:spPr>
              <a:xfrm>
                <a:off x="6730792" y="6587911"/>
                <a:ext cx="19387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4" extrusionOk="0">
                    <a:moveTo>
                      <a:pt x="1" y="1"/>
                    </a:moveTo>
                    <a:cubicBezTo>
                      <a:pt x="1" y="275"/>
                      <a:pt x="31" y="578"/>
                      <a:pt x="31" y="852"/>
                    </a:cubicBezTo>
                    <a:cubicBezTo>
                      <a:pt x="92" y="882"/>
                      <a:pt x="123" y="943"/>
                      <a:pt x="183" y="974"/>
                    </a:cubicBezTo>
                    <a:cubicBezTo>
                      <a:pt x="240" y="1030"/>
                      <a:pt x="303" y="1054"/>
                      <a:pt x="363" y="1054"/>
                    </a:cubicBezTo>
                    <a:cubicBezTo>
                      <a:pt x="563" y="1054"/>
                      <a:pt x="735" y="796"/>
                      <a:pt x="548" y="609"/>
                    </a:cubicBezTo>
                    <a:cubicBezTo>
                      <a:pt x="366" y="427"/>
                      <a:pt x="183" y="21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2" name="Google Shape;3442;p79"/>
              <p:cNvSpPr/>
              <p:nvPr/>
            </p:nvSpPr>
            <p:spPr>
              <a:xfrm>
                <a:off x="6756458" y="6460455"/>
                <a:ext cx="102661" cy="12748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33" extrusionOk="0">
                    <a:moveTo>
                      <a:pt x="3526" y="0"/>
                    </a:moveTo>
                    <a:cubicBezTo>
                      <a:pt x="2554" y="1398"/>
                      <a:pt x="1247" y="3161"/>
                      <a:pt x="1" y="4043"/>
                    </a:cubicBezTo>
                    <a:lnTo>
                      <a:pt x="61" y="4833"/>
                    </a:lnTo>
                    <a:cubicBezTo>
                      <a:pt x="1429" y="4316"/>
                      <a:pt x="2767" y="2827"/>
                      <a:pt x="3891" y="1277"/>
                    </a:cubicBezTo>
                    <a:cubicBezTo>
                      <a:pt x="3770" y="851"/>
                      <a:pt x="3648" y="395"/>
                      <a:pt x="352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3" name="Google Shape;3443;p79"/>
              <p:cNvSpPr/>
              <p:nvPr/>
            </p:nvSpPr>
            <p:spPr>
              <a:xfrm>
                <a:off x="6849465" y="6323345"/>
                <a:ext cx="113080" cy="17079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475" extrusionOk="0">
                    <a:moveTo>
                      <a:pt x="3435" y="0"/>
                    </a:moveTo>
                    <a:cubicBezTo>
                      <a:pt x="2645" y="1307"/>
                      <a:pt x="1824" y="2584"/>
                      <a:pt x="973" y="3830"/>
                    </a:cubicBezTo>
                    <a:cubicBezTo>
                      <a:pt x="700" y="4195"/>
                      <a:pt x="365" y="4651"/>
                      <a:pt x="0" y="5198"/>
                    </a:cubicBezTo>
                    <a:cubicBezTo>
                      <a:pt x="122" y="5593"/>
                      <a:pt x="244" y="6049"/>
                      <a:pt x="365" y="6475"/>
                    </a:cubicBezTo>
                    <a:cubicBezTo>
                      <a:pt x="1216" y="5259"/>
                      <a:pt x="1976" y="4043"/>
                      <a:pt x="2584" y="3192"/>
                    </a:cubicBezTo>
                    <a:cubicBezTo>
                      <a:pt x="3192" y="2341"/>
                      <a:pt x="3739" y="1459"/>
                      <a:pt x="4286" y="578"/>
                    </a:cubicBezTo>
                    <a:cubicBezTo>
                      <a:pt x="4013" y="365"/>
                      <a:pt x="3739" y="183"/>
                      <a:pt x="34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4" name="Google Shape;3444;p79"/>
              <p:cNvSpPr/>
              <p:nvPr/>
            </p:nvSpPr>
            <p:spPr>
              <a:xfrm>
                <a:off x="6729711" y="6567073"/>
                <a:ext cx="28382" cy="2503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949" extrusionOk="0">
                    <a:moveTo>
                      <a:pt x="1015" y="1"/>
                    </a:moveTo>
                    <a:cubicBezTo>
                      <a:pt x="802" y="153"/>
                      <a:pt x="559" y="274"/>
                      <a:pt x="315" y="365"/>
                    </a:cubicBezTo>
                    <a:cubicBezTo>
                      <a:pt x="1" y="509"/>
                      <a:pt x="90" y="948"/>
                      <a:pt x="432" y="948"/>
                    </a:cubicBezTo>
                    <a:cubicBezTo>
                      <a:pt x="453" y="948"/>
                      <a:pt x="475" y="946"/>
                      <a:pt x="498" y="943"/>
                    </a:cubicBezTo>
                    <a:cubicBezTo>
                      <a:pt x="680" y="913"/>
                      <a:pt x="863" y="852"/>
                      <a:pt x="1075" y="7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5" name="Google Shape;3445;p79"/>
              <p:cNvSpPr/>
              <p:nvPr/>
            </p:nvSpPr>
            <p:spPr>
              <a:xfrm>
                <a:off x="6770886" y="6733832"/>
                <a:ext cx="146764" cy="121099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591" extrusionOk="0">
                    <a:moveTo>
                      <a:pt x="5320" y="1"/>
                    </a:moveTo>
                    <a:cubicBezTo>
                      <a:pt x="3739" y="1460"/>
                      <a:pt x="2007" y="2767"/>
                      <a:pt x="1" y="3892"/>
                    </a:cubicBezTo>
                    <a:cubicBezTo>
                      <a:pt x="1" y="4135"/>
                      <a:pt x="31" y="4378"/>
                      <a:pt x="31" y="4591"/>
                    </a:cubicBezTo>
                    <a:cubicBezTo>
                      <a:pt x="2037" y="3831"/>
                      <a:pt x="3861" y="2706"/>
                      <a:pt x="5563" y="1338"/>
                    </a:cubicBezTo>
                    <a:cubicBezTo>
                      <a:pt x="5472" y="882"/>
                      <a:pt x="5411" y="457"/>
                      <a:pt x="532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6" name="Google Shape;3446;p79"/>
              <p:cNvSpPr/>
              <p:nvPr/>
            </p:nvSpPr>
            <p:spPr>
              <a:xfrm>
                <a:off x="6911188" y="6499731"/>
                <a:ext cx="205296" cy="26942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214" extrusionOk="0">
                    <a:moveTo>
                      <a:pt x="7205" y="0"/>
                    </a:moveTo>
                    <a:cubicBezTo>
                      <a:pt x="5107" y="3283"/>
                      <a:pt x="2828" y="6292"/>
                      <a:pt x="1" y="8876"/>
                    </a:cubicBezTo>
                    <a:cubicBezTo>
                      <a:pt x="92" y="9332"/>
                      <a:pt x="153" y="9757"/>
                      <a:pt x="244" y="10213"/>
                    </a:cubicBezTo>
                    <a:cubicBezTo>
                      <a:pt x="3253" y="7751"/>
                      <a:pt x="5746" y="4499"/>
                      <a:pt x="7782" y="1125"/>
                    </a:cubicBezTo>
                    <a:cubicBezTo>
                      <a:pt x="7600" y="730"/>
                      <a:pt x="7418" y="365"/>
                      <a:pt x="720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7" name="Google Shape;3447;p79"/>
              <p:cNvSpPr/>
              <p:nvPr/>
            </p:nvSpPr>
            <p:spPr>
              <a:xfrm>
                <a:off x="6753266" y="6836466"/>
                <a:ext cx="18438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68" extrusionOk="0">
                    <a:moveTo>
                      <a:pt x="0" y="609"/>
                    </a:moveTo>
                    <a:cubicBezTo>
                      <a:pt x="0" y="639"/>
                      <a:pt x="0" y="639"/>
                      <a:pt x="0" y="639"/>
                    </a:cubicBezTo>
                    <a:cubicBezTo>
                      <a:pt x="2" y="639"/>
                      <a:pt x="4" y="639"/>
                      <a:pt x="6" y="640"/>
                    </a:cubicBezTo>
                    <a:lnTo>
                      <a:pt x="6" y="640"/>
                    </a:lnTo>
                    <a:cubicBezTo>
                      <a:pt x="4" y="629"/>
                      <a:pt x="2" y="619"/>
                      <a:pt x="0" y="609"/>
                    </a:cubicBezTo>
                    <a:close/>
                    <a:moveTo>
                      <a:pt x="669" y="1"/>
                    </a:moveTo>
                    <a:cubicBezTo>
                      <a:pt x="517" y="61"/>
                      <a:pt x="395" y="153"/>
                      <a:pt x="243" y="244"/>
                    </a:cubicBezTo>
                    <a:cubicBezTo>
                      <a:pt x="387" y="388"/>
                      <a:pt x="285" y="641"/>
                      <a:pt x="41" y="641"/>
                    </a:cubicBezTo>
                    <a:cubicBezTo>
                      <a:pt x="30" y="641"/>
                      <a:pt x="18" y="641"/>
                      <a:pt x="6" y="640"/>
                    </a:cubicBezTo>
                    <a:lnTo>
                      <a:pt x="6" y="640"/>
                    </a:lnTo>
                    <a:cubicBezTo>
                      <a:pt x="37" y="773"/>
                      <a:pt x="121" y="867"/>
                      <a:pt x="243" y="867"/>
                    </a:cubicBezTo>
                    <a:cubicBezTo>
                      <a:pt x="272" y="867"/>
                      <a:pt x="302" y="862"/>
                      <a:pt x="334" y="852"/>
                    </a:cubicBezTo>
                    <a:cubicBezTo>
                      <a:pt x="456" y="821"/>
                      <a:pt x="578" y="760"/>
                      <a:pt x="699" y="700"/>
                    </a:cubicBezTo>
                    <a:cubicBezTo>
                      <a:pt x="699" y="487"/>
                      <a:pt x="669" y="244"/>
                      <a:pt x="66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8" name="Google Shape;3448;p79"/>
              <p:cNvSpPr/>
              <p:nvPr/>
            </p:nvSpPr>
            <p:spPr>
              <a:xfrm>
                <a:off x="6752448" y="6842876"/>
                <a:ext cx="11079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244" y="31"/>
                      <a:pt x="213" y="62"/>
                      <a:pt x="153" y="92"/>
                    </a:cubicBezTo>
                    <a:cubicBezTo>
                      <a:pt x="31" y="153"/>
                      <a:pt x="1" y="274"/>
                      <a:pt x="31" y="366"/>
                    </a:cubicBezTo>
                    <a:cubicBezTo>
                      <a:pt x="31" y="396"/>
                      <a:pt x="31" y="396"/>
                      <a:pt x="31" y="396"/>
                    </a:cubicBezTo>
                    <a:cubicBezTo>
                      <a:pt x="45" y="397"/>
                      <a:pt x="59" y="398"/>
                      <a:pt x="72" y="398"/>
                    </a:cubicBezTo>
                    <a:cubicBezTo>
                      <a:pt x="317" y="398"/>
                      <a:pt x="420" y="145"/>
                      <a:pt x="3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49" name="Google Shape;3449;p79"/>
              <p:cNvSpPr/>
              <p:nvPr/>
            </p:nvSpPr>
            <p:spPr>
              <a:xfrm>
                <a:off x="6759676" y="7144345"/>
                <a:ext cx="1609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61" h="335" extrusionOk="0">
                    <a:moveTo>
                      <a:pt x="61" y="0"/>
                    </a:moveTo>
                    <a:cubicBezTo>
                      <a:pt x="0" y="122"/>
                      <a:pt x="0" y="213"/>
                      <a:pt x="61" y="335"/>
                    </a:cubicBezTo>
                    <a:cubicBezTo>
                      <a:pt x="61" y="213"/>
                      <a:pt x="61" y="122"/>
                      <a:pt x="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0" name="Google Shape;3450;p79"/>
              <p:cNvSpPr/>
              <p:nvPr/>
            </p:nvSpPr>
            <p:spPr>
              <a:xfrm>
                <a:off x="6786924" y="7043319"/>
                <a:ext cx="157975" cy="108253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4104" extrusionOk="0">
                    <a:moveTo>
                      <a:pt x="5958" y="1"/>
                    </a:moveTo>
                    <a:cubicBezTo>
                      <a:pt x="4074" y="1186"/>
                      <a:pt x="2098" y="2280"/>
                      <a:pt x="1" y="3253"/>
                    </a:cubicBezTo>
                    <a:cubicBezTo>
                      <a:pt x="1" y="3527"/>
                      <a:pt x="31" y="3830"/>
                      <a:pt x="31" y="4104"/>
                    </a:cubicBezTo>
                    <a:cubicBezTo>
                      <a:pt x="2098" y="3253"/>
                      <a:pt x="4074" y="2250"/>
                      <a:pt x="5989" y="1125"/>
                    </a:cubicBezTo>
                    <a:cubicBezTo>
                      <a:pt x="5989" y="761"/>
                      <a:pt x="5958" y="365"/>
                      <a:pt x="5958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1" name="Google Shape;3451;p79"/>
              <p:cNvSpPr/>
              <p:nvPr/>
            </p:nvSpPr>
            <p:spPr>
              <a:xfrm>
                <a:off x="6943263" y="6818820"/>
                <a:ext cx="270237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0245" h="9637" extrusionOk="0">
                    <a:moveTo>
                      <a:pt x="10001" y="1"/>
                    </a:moveTo>
                    <a:cubicBezTo>
                      <a:pt x="7113" y="3284"/>
                      <a:pt x="3770" y="6110"/>
                      <a:pt x="1" y="8512"/>
                    </a:cubicBezTo>
                    <a:cubicBezTo>
                      <a:pt x="31" y="8876"/>
                      <a:pt x="62" y="9272"/>
                      <a:pt x="62" y="9636"/>
                    </a:cubicBezTo>
                    <a:cubicBezTo>
                      <a:pt x="3831" y="7387"/>
                      <a:pt x="7265" y="4651"/>
                      <a:pt x="10244" y="1460"/>
                    </a:cubicBezTo>
                    <a:cubicBezTo>
                      <a:pt x="10153" y="974"/>
                      <a:pt x="10092" y="487"/>
                      <a:pt x="1000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2" name="Google Shape;3452;p79"/>
              <p:cNvSpPr/>
              <p:nvPr/>
            </p:nvSpPr>
            <p:spPr>
              <a:xfrm>
                <a:off x="6761258" y="7129098"/>
                <a:ext cx="26483" cy="3012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42" extrusionOk="0">
                    <a:moveTo>
                      <a:pt x="974" y="1"/>
                    </a:moveTo>
                    <a:cubicBezTo>
                      <a:pt x="700" y="123"/>
                      <a:pt x="427" y="275"/>
                      <a:pt x="153" y="396"/>
                    </a:cubicBezTo>
                    <a:cubicBezTo>
                      <a:pt x="62" y="427"/>
                      <a:pt x="31" y="518"/>
                      <a:pt x="1" y="578"/>
                    </a:cubicBezTo>
                    <a:cubicBezTo>
                      <a:pt x="1" y="700"/>
                      <a:pt x="1" y="791"/>
                      <a:pt x="1" y="913"/>
                    </a:cubicBezTo>
                    <a:cubicBezTo>
                      <a:pt x="76" y="1037"/>
                      <a:pt x="191" y="1142"/>
                      <a:pt x="331" y="1142"/>
                    </a:cubicBezTo>
                    <a:cubicBezTo>
                      <a:pt x="362" y="1142"/>
                      <a:pt x="394" y="1137"/>
                      <a:pt x="427" y="1126"/>
                    </a:cubicBezTo>
                    <a:cubicBezTo>
                      <a:pt x="639" y="1034"/>
                      <a:pt x="822" y="943"/>
                      <a:pt x="1004" y="852"/>
                    </a:cubicBezTo>
                    <a:cubicBezTo>
                      <a:pt x="1004" y="578"/>
                      <a:pt x="974" y="275"/>
                      <a:pt x="97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3" name="Google Shape;3453;p79"/>
              <p:cNvSpPr/>
              <p:nvPr/>
            </p:nvSpPr>
            <p:spPr>
              <a:xfrm>
                <a:off x="6778114" y="7491499"/>
                <a:ext cx="5618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36" extrusionOk="0">
                    <a:moveTo>
                      <a:pt x="91" y="1"/>
                    </a:moveTo>
                    <a:cubicBezTo>
                      <a:pt x="0" y="122"/>
                      <a:pt x="61" y="305"/>
                      <a:pt x="213" y="335"/>
                    </a:cubicBezTo>
                    <a:cubicBezTo>
                      <a:pt x="213" y="214"/>
                      <a:pt x="213" y="122"/>
                      <a:pt x="21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4" name="Google Shape;3454;p79"/>
              <p:cNvSpPr/>
              <p:nvPr/>
            </p:nvSpPr>
            <p:spPr>
              <a:xfrm>
                <a:off x="6807762" y="7412129"/>
                <a:ext cx="122708" cy="8261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32" extrusionOk="0">
                    <a:moveTo>
                      <a:pt x="4651" y="1"/>
                    </a:moveTo>
                    <a:lnTo>
                      <a:pt x="4651" y="1"/>
                    </a:lnTo>
                    <a:cubicBezTo>
                      <a:pt x="3162" y="912"/>
                      <a:pt x="1612" y="1703"/>
                      <a:pt x="1" y="2493"/>
                    </a:cubicBezTo>
                    <a:cubicBezTo>
                      <a:pt x="1" y="2706"/>
                      <a:pt x="31" y="2919"/>
                      <a:pt x="31" y="3131"/>
                    </a:cubicBezTo>
                    <a:cubicBezTo>
                      <a:pt x="1581" y="2645"/>
                      <a:pt x="3101" y="2007"/>
                      <a:pt x="4499" y="1216"/>
                    </a:cubicBezTo>
                    <a:cubicBezTo>
                      <a:pt x="4560" y="791"/>
                      <a:pt x="4591" y="396"/>
                      <a:pt x="465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5" name="Google Shape;3455;p79"/>
              <p:cNvSpPr/>
              <p:nvPr/>
            </p:nvSpPr>
            <p:spPr>
              <a:xfrm>
                <a:off x="6926434" y="7089822"/>
                <a:ext cx="307905" cy="354408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3436" extrusionOk="0">
                    <a:moveTo>
                      <a:pt x="11672" y="1"/>
                    </a:moveTo>
                    <a:cubicBezTo>
                      <a:pt x="9454" y="3010"/>
                      <a:pt x="7295" y="6019"/>
                      <a:pt x="4651" y="8694"/>
                    </a:cubicBezTo>
                    <a:cubicBezTo>
                      <a:pt x="3253" y="10092"/>
                      <a:pt x="1733" y="11217"/>
                      <a:pt x="152" y="12220"/>
                    </a:cubicBezTo>
                    <a:cubicBezTo>
                      <a:pt x="92" y="12615"/>
                      <a:pt x="61" y="13010"/>
                      <a:pt x="0" y="13435"/>
                    </a:cubicBezTo>
                    <a:cubicBezTo>
                      <a:pt x="4833" y="10700"/>
                      <a:pt x="8785" y="6262"/>
                      <a:pt x="11672" y="1672"/>
                    </a:cubicBezTo>
                    <a:cubicBezTo>
                      <a:pt x="11672" y="1125"/>
                      <a:pt x="11672" y="548"/>
                      <a:pt x="1167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6" name="Google Shape;3456;p79"/>
              <p:cNvSpPr/>
              <p:nvPr/>
            </p:nvSpPr>
            <p:spPr>
              <a:xfrm>
                <a:off x="6783732" y="7477888"/>
                <a:ext cx="24874" cy="2326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82" extrusionOk="0">
                    <a:moveTo>
                      <a:pt x="912" y="0"/>
                    </a:moveTo>
                    <a:cubicBezTo>
                      <a:pt x="760" y="61"/>
                      <a:pt x="608" y="152"/>
                      <a:pt x="456" y="213"/>
                    </a:cubicBezTo>
                    <a:cubicBezTo>
                      <a:pt x="486" y="365"/>
                      <a:pt x="426" y="517"/>
                      <a:pt x="243" y="517"/>
                    </a:cubicBezTo>
                    <a:lnTo>
                      <a:pt x="0" y="517"/>
                    </a:lnTo>
                    <a:cubicBezTo>
                      <a:pt x="0" y="638"/>
                      <a:pt x="0" y="730"/>
                      <a:pt x="0" y="851"/>
                    </a:cubicBezTo>
                    <a:cubicBezTo>
                      <a:pt x="30" y="851"/>
                      <a:pt x="61" y="882"/>
                      <a:pt x="91" y="882"/>
                    </a:cubicBezTo>
                    <a:cubicBezTo>
                      <a:pt x="395" y="790"/>
                      <a:pt x="669" y="699"/>
                      <a:pt x="942" y="638"/>
                    </a:cubicBezTo>
                    <a:cubicBezTo>
                      <a:pt x="942" y="426"/>
                      <a:pt x="912" y="213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7" name="Google Shape;3457;p79"/>
              <p:cNvSpPr/>
              <p:nvPr/>
            </p:nvSpPr>
            <p:spPr>
              <a:xfrm>
                <a:off x="6780514" y="7489098"/>
                <a:ext cx="3218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92" y="1"/>
                    </a:moveTo>
                    <a:cubicBezTo>
                      <a:pt x="92" y="31"/>
                      <a:pt x="61" y="31"/>
                      <a:pt x="61" y="31"/>
                    </a:cubicBezTo>
                    <a:cubicBezTo>
                      <a:pt x="31" y="31"/>
                      <a:pt x="31" y="61"/>
                      <a:pt x="0" y="92"/>
                    </a:cubicBezTo>
                    <a:lnTo>
                      <a:pt x="122" y="92"/>
                    </a:lnTo>
                    <a:cubicBezTo>
                      <a:pt x="122" y="61"/>
                      <a:pt x="122" y="31"/>
                      <a:pt x="9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8" name="Google Shape;3458;p79"/>
              <p:cNvSpPr/>
              <p:nvPr/>
            </p:nvSpPr>
            <p:spPr>
              <a:xfrm>
                <a:off x="6782914" y="7483480"/>
                <a:ext cx="13664" cy="804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05" extrusionOk="0">
                    <a:moveTo>
                      <a:pt x="487" y="1"/>
                    </a:moveTo>
                    <a:lnTo>
                      <a:pt x="487" y="1"/>
                    </a:lnTo>
                    <a:cubicBezTo>
                      <a:pt x="335" y="62"/>
                      <a:pt x="183" y="153"/>
                      <a:pt x="1" y="214"/>
                    </a:cubicBezTo>
                    <a:cubicBezTo>
                      <a:pt x="31" y="244"/>
                      <a:pt x="31" y="274"/>
                      <a:pt x="31" y="305"/>
                    </a:cubicBezTo>
                    <a:lnTo>
                      <a:pt x="274" y="305"/>
                    </a:lnTo>
                    <a:cubicBezTo>
                      <a:pt x="457" y="305"/>
                      <a:pt x="517" y="153"/>
                      <a:pt x="487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59" name="Google Shape;3459;p79"/>
              <p:cNvSpPr/>
              <p:nvPr/>
            </p:nvSpPr>
            <p:spPr>
              <a:xfrm>
                <a:off x="6820608" y="7683923"/>
                <a:ext cx="62541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78" extrusionOk="0">
                    <a:moveTo>
                      <a:pt x="2371" y="1"/>
                    </a:moveTo>
                    <a:cubicBezTo>
                      <a:pt x="1550" y="153"/>
                      <a:pt x="699" y="244"/>
                      <a:pt x="0" y="669"/>
                    </a:cubicBezTo>
                    <a:cubicBezTo>
                      <a:pt x="0" y="882"/>
                      <a:pt x="31" y="1095"/>
                      <a:pt x="31" y="1277"/>
                    </a:cubicBezTo>
                    <a:cubicBezTo>
                      <a:pt x="760" y="1247"/>
                      <a:pt x="1459" y="1125"/>
                      <a:pt x="2128" y="1004"/>
                    </a:cubicBezTo>
                    <a:cubicBezTo>
                      <a:pt x="2219" y="669"/>
                      <a:pt x="2280" y="335"/>
                      <a:pt x="237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60" name="Google Shape;3460;p79"/>
              <p:cNvSpPr/>
              <p:nvPr/>
            </p:nvSpPr>
            <p:spPr>
              <a:xfrm>
                <a:off x="6876713" y="7436185"/>
                <a:ext cx="332779" cy="274220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10396" extrusionOk="0">
                    <a:moveTo>
                      <a:pt x="12615" y="0"/>
                    </a:moveTo>
                    <a:lnTo>
                      <a:pt x="12615" y="0"/>
                    </a:lnTo>
                    <a:cubicBezTo>
                      <a:pt x="11582" y="1095"/>
                      <a:pt x="10548" y="2159"/>
                      <a:pt x="9545" y="3253"/>
                    </a:cubicBezTo>
                    <a:cubicBezTo>
                      <a:pt x="7205" y="5806"/>
                      <a:pt x="4591" y="8086"/>
                      <a:pt x="1247" y="9180"/>
                    </a:cubicBezTo>
                    <a:cubicBezTo>
                      <a:pt x="913" y="9271"/>
                      <a:pt x="578" y="9332"/>
                      <a:pt x="244" y="9393"/>
                    </a:cubicBezTo>
                    <a:cubicBezTo>
                      <a:pt x="153" y="9727"/>
                      <a:pt x="92" y="10061"/>
                      <a:pt x="1" y="10396"/>
                    </a:cubicBezTo>
                    <a:cubicBezTo>
                      <a:pt x="3010" y="9818"/>
                      <a:pt x="5563" y="8450"/>
                      <a:pt x="8086" y="6353"/>
                    </a:cubicBezTo>
                    <a:cubicBezTo>
                      <a:pt x="9393" y="5289"/>
                      <a:pt x="10670" y="4134"/>
                      <a:pt x="11916" y="2918"/>
                    </a:cubicBezTo>
                    <a:cubicBezTo>
                      <a:pt x="12190" y="2037"/>
                      <a:pt x="12402" y="1064"/>
                      <a:pt x="1261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  <p:sp>
            <p:nvSpPr>
              <p:cNvPr id="3461" name="Google Shape;3461;p79"/>
              <p:cNvSpPr/>
              <p:nvPr/>
            </p:nvSpPr>
            <p:spPr>
              <a:xfrm>
                <a:off x="6807129" y="7701569"/>
                <a:ext cx="14297" cy="1693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642" extrusionOk="0">
                    <a:moveTo>
                      <a:pt x="511" y="0"/>
                    </a:moveTo>
                    <a:cubicBezTo>
                      <a:pt x="390" y="61"/>
                      <a:pt x="238" y="152"/>
                      <a:pt x="116" y="274"/>
                    </a:cubicBezTo>
                    <a:cubicBezTo>
                      <a:pt x="1" y="389"/>
                      <a:pt x="77" y="641"/>
                      <a:pt x="240" y="641"/>
                    </a:cubicBezTo>
                    <a:cubicBezTo>
                      <a:pt x="249" y="641"/>
                      <a:pt x="259" y="640"/>
                      <a:pt x="268" y="639"/>
                    </a:cubicBezTo>
                    <a:cubicBezTo>
                      <a:pt x="359" y="639"/>
                      <a:pt x="450" y="639"/>
                      <a:pt x="542" y="608"/>
                    </a:cubicBez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</p:grpSp>
        <p:grpSp>
          <p:nvGrpSpPr>
            <p:cNvPr id="3462" name="Google Shape;3462;p79"/>
            <p:cNvGrpSpPr/>
            <p:nvPr/>
          </p:nvGrpSpPr>
          <p:grpSpPr>
            <a:xfrm>
              <a:off x="729721" y="2787712"/>
              <a:ext cx="4162797" cy="1998575"/>
              <a:chOff x="2474221" y="2781748"/>
              <a:chExt cx="4196368" cy="2014693"/>
            </a:xfrm>
          </p:grpSpPr>
          <p:grpSp>
            <p:nvGrpSpPr>
              <p:cNvPr id="3463" name="Google Shape;3463;p79"/>
              <p:cNvGrpSpPr/>
              <p:nvPr/>
            </p:nvGrpSpPr>
            <p:grpSpPr>
              <a:xfrm>
                <a:off x="2474221" y="2781748"/>
                <a:ext cx="4196368" cy="2014693"/>
                <a:chOff x="1313950" y="2027925"/>
                <a:chExt cx="6516100" cy="3128405"/>
              </a:xfrm>
            </p:grpSpPr>
            <p:sp>
              <p:nvSpPr>
                <p:cNvPr id="3464" name="Google Shape;3464;p79"/>
                <p:cNvSpPr/>
                <p:nvPr/>
              </p:nvSpPr>
              <p:spPr>
                <a:xfrm>
                  <a:off x="6738075" y="4060625"/>
                  <a:ext cx="1039550" cy="105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2" h="42038" extrusionOk="0">
                      <a:moveTo>
                        <a:pt x="41582" y="1"/>
                      </a:moveTo>
                      <a:lnTo>
                        <a:pt x="0" y="2311"/>
                      </a:lnTo>
                      <a:lnTo>
                        <a:pt x="3131" y="42038"/>
                      </a:lnTo>
                      <a:lnTo>
                        <a:pt x="39484" y="40944"/>
                      </a:lnTo>
                      <a:lnTo>
                        <a:pt x="41582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65" name="Google Shape;3465;p79"/>
                <p:cNvSpPr/>
                <p:nvPr/>
              </p:nvSpPr>
              <p:spPr>
                <a:xfrm>
                  <a:off x="6437150" y="3809875"/>
                  <a:ext cx="1351125" cy="13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45" h="52524" extrusionOk="0">
                      <a:moveTo>
                        <a:pt x="1520" y="0"/>
                      </a:moveTo>
                      <a:lnTo>
                        <a:pt x="1" y="52524"/>
                      </a:lnTo>
                      <a:lnTo>
                        <a:pt x="15168" y="52068"/>
                      </a:lnTo>
                      <a:lnTo>
                        <a:pt x="12037" y="12341"/>
                      </a:lnTo>
                      <a:lnTo>
                        <a:pt x="53619" y="10031"/>
                      </a:lnTo>
                      <a:lnTo>
                        <a:pt x="54044" y="1702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66" name="Google Shape;3466;p79"/>
                <p:cNvSpPr/>
                <p:nvPr/>
              </p:nvSpPr>
              <p:spPr>
                <a:xfrm>
                  <a:off x="6475150" y="3328100"/>
                  <a:ext cx="1354900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6" h="21004" extrusionOk="0">
                      <a:moveTo>
                        <a:pt x="548" y="0"/>
                      </a:moveTo>
                      <a:lnTo>
                        <a:pt x="0" y="19271"/>
                      </a:lnTo>
                      <a:lnTo>
                        <a:pt x="54196" y="21004"/>
                      </a:lnTo>
                      <a:lnTo>
                        <a:pt x="54196" y="21004"/>
                      </a:lnTo>
                      <a:lnTo>
                        <a:pt x="47722" y="5137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67" name="Google Shape;3467;p79"/>
                <p:cNvSpPr/>
                <p:nvPr/>
              </p:nvSpPr>
              <p:spPr>
                <a:xfrm>
                  <a:off x="6468300" y="3809875"/>
                  <a:ext cx="13617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13" extrusionOk="0">
                      <a:moveTo>
                        <a:pt x="274" y="0"/>
                      </a:moveTo>
                      <a:lnTo>
                        <a:pt x="1" y="3435"/>
                      </a:lnTo>
                      <a:lnTo>
                        <a:pt x="53619" y="4012"/>
                      </a:lnTo>
                      <a:lnTo>
                        <a:pt x="54470" y="1733"/>
                      </a:ln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68" name="Google Shape;3468;p79"/>
                <p:cNvSpPr/>
                <p:nvPr/>
              </p:nvSpPr>
              <p:spPr>
                <a:xfrm>
                  <a:off x="2639200" y="2169275"/>
                  <a:ext cx="3892200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88" h="38238" extrusionOk="0">
                      <a:moveTo>
                        <a:pt x="76051" y="0"/>
                      </a:moveTo>
                      <a:lnTo>
                        <a:pt x="1" y="25259"/>
                      </a:lnTo>
                      <a:lnTo>
                        <a:pt x="305" y="35806"/>
                      </a:lnTo>
                      <a:lnTo>
                        <a:pt x="155171" y="38238"/>
                      </a:lnTo>
                      <a:lnTo>
                        <a:pt x="155688" y="25259"/>
                      </a:lnTo>
                      <a:lnTo>
                        <a:pt x="7605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69" name="Google Shape;3469;p79"/>
                <p:cNvSpPr/>
                <p:nvPr/>
              </p:nvSpPr>
              <p:spPr>
                <a:xfrm>
                  <a:off x="2812475" y="2277925"/>
                  <a:ext cx="3559350" cy="7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4" h="28239" extrusionOk="0">
                      <a:moveTo>
                        <a:pt x="69515" y="1"/>
                      </a:moveTo>
                      <a:lnTo>
                        <a:pt x="1277" y="20730"/>
                      </a:lnTo>
                      <a:lnTo>
                        <a:pt x="0" y="25776"/>
                      </a:lnTo>
                      <a:lnTo>
                        <a:pt x="142374" y="28238"/>
                      </a:lnTo>
                      <a:lnTo>
                        <a:pt x="142374" y="22676"/>
                      </a:lnTo>
                      <a:lnTo>
                        <a:pt x="69515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0" name="Google Shape;3470;p79"/>
                <p:cNvSpPr/>
                <p:nvPr/>
              </p:nvSpPr>
              <p:spPr>
                <a:xfrm>
                  <a:off x="2646800" y="3064425"/>
                  <a:ext cx="3871675" cy="20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67" h="83163" extrusionOk="0">
                      <a:moveTo>
                        <a:pt x="1" y="0"/>
                      </a:moveTo>
                      <a:lnTo>
                        <a:pt x="2372" y="83162"/>
                      </a:lnTo>
                      <a:lnTo>
                        <a:pt x="31795" y="82919"/>
                      </a:lnTo>
                      <a:cubicBezTo>
                        <a:pt x="27387" y="64044"/>
                        <a:pt x="18725" y="25411"/>
                        <a:pt x="18725" y="25411"/>
                      </a:cubicBezTo>
                      <a:lnTo>
                        <a:pt x="154138" y="20487"/>
                      </a:lnTo>
                      <a:lnTo>
                        <a:pt x="154867" y="243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1" name="Google Shape;3471;p79"/>
                <p:cNvSpPr/>
                <p:nvPr/>
              </p:nvSpPr>
              <p:spPr>
                <a:xfrm>
                  <a:off x="3114900" y="3576575"/>
                  <a:ext cx="3385350" cy="15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14" h="62434" extrusionOk="0">
                      <a:moveTo>
                        <a:pt x="135414" y="1"/>
                      </a:moveTo>
                      <a:lnTo>
                        <a:pt x="1" y="4925"/>
                      </a:lnTo>
                      <a:cubicBezTo>
                        <a:pt x="1" y="4925"/>
                        <a:pt x="8663" y="43558"/>
                        <a:pt x="13071" y="62433"/>
                      </a:cubicBezTo>
                      <a:lnTo>
                        <a:pt x="132921" y="61339"/>
                      </a:lnTo>
                      <a:lnTo>
                        <a:pt x="135414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2" name="Google Shape;3472;p79"/>
                <p:cNvSpPr/>
                <p:nvPr/>
              </p:nvSpPr>
              <p:spPr>
                <a:xfrm rot="-61885">
                  <a:off x="3619099" y="3790410"/>
                  <a:ext cx="1823706" cy="13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51" h="53831" extrusionOk="0">
                      <a:moveTo>
                        <a:pt x="72951" y="0"/>
                      </a:moveTo>
                      <a:lnTo>
                        <a:pt x="1" y="1064"/>
                      </a:lnTo>
                      <a:lnTo>
                        <a:pt x="5047" y="53162"/>
                      </a:lnTo>
                      <a:lnTo>
                        <a:pt x="8664" y="53162"/>
                      </a:lnTo>
                      <a:lnTo>
                        <a:pt x="66324" y="53831"/>
                      </a:lnTo>
                      <a:lnTo>
                        <a:pt x="70094" y="53831"/>
                      </a:lnTo>
                      <a:lnTo>
                        <a:pt x="7295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3" name="Google Shape;3473;p79"/>
                <p:cNvSpPr/>
                <p:nvPr/>
              </p:nvSpPr>
              <p:spPr>
                <a:xfrm>
                  <a:off x="1355750" y="3830375"/>
                  <a:ext cx="1325275" cy="12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1" h="51461" extrusionOk="0">
                      <a:moveTo>
                        <a:pt x="52524" y="1"/>
                      </a:moveTo>
                      <a:lnTo>
                        <a:pt x="1" y="1703"/>
                      </a:lnTo>
                      <a:lnTo>
                        <a:pt x="2523" y="51005"/>
                      </a:lnTo>
                      <a:lnTo>
                        <a:pt x="18542" y="51461"/>
                      </a:lnTo>
                      <a:lnTo>
                        <a:pt x="11338" y="14256"/>
                      </a:lnTo>
                      <a:lnTo>
                        <a:pt x="11338" y="14256"/>
                      </a:lnTo>
                      <a:lnTo>
                        <a:pt x="53011" y="17053"/>
                      </a:lnTo>
                      <a:lnTo>
                        <a:pt x="52524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4" name="Google Shape;3474;p79"/>
                <p:cNvSpPr/>
                <p:nvPr/>
              </p:nvSpPr>
              <p:spPr>
                <a:xfrm>
                  <a:off x="1639200" y="4186775"/>
                  <a:ext cx="1066900" cy="9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6" h="38269" extrusionOk="0">
                      <a:moveTo>
                        <a:pt x="0" y="0"/>
                      </a:moveTo>
                      <a:lnTo>
                        <a:pt x="7204" y="37205"/>
                      </a:lnTo>
                      <a:lnTo>
                        <a:pt x="42676" y="38268"/>
                      </a:lnTo>
                      <a:lnTo>
                        <a:pt x="42676" y="38268"/>
                      </a:lnTo>
                      <a:lnTo>
                        <a:pt x="41673" y="2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5" name="Google Shape;3475;p79"/>
                <p:cNvSpPr/>
                <p:nvPr/>
              </p:nvSpPr>
              <p:spPr>
                <a:xfrm>
                  <a:off x="1313950" y="3349375"/>
                  <a:ext cx="1354925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7" h="21004" extrusionOk="0">
                      <a:moveTo>
                        <a:pt x="53649" y="0"/>
                      </a:moveTo>
                      <a:lnTo>
                        <a:pt x="6475" y="5137"/>
                      </a:lnTo>
                      <a:lnTo>
                        <a:pt x="1" y="21004"/>
                      </a:lnTo>
                      <a:lnTo>
                        <a:pt x="54196" y="19241"/>
                      </a:lnTo>
                      <a:lnTo>
                        <a:pt x="53649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6" name="Google Shape;3476;p79"/>
                <p:cNvSpPr/>
                <p:nvPr/>
              </p:nvSpPr>
              <p:spPr>
                <a:xfrm>
                  <a:off x="2579175" y="2983875"/>
                  <a:ext cx="3990975" cy="2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39" h="9758" extrusionOk="0">
                      <a:moveTo>
                        <a:pt x="1" y="0"/>
                      </a:moveTo>
                      <a:lnTo>
                        <a:pt x="821" y="9757"/>
                      </a:lnTo>
                      <a:lnTo>
                        <a:pt x="159639" y="9757"/>
                      </a:lnTo>
                      <a:lnTo>
                        <a:pt x="159639" y="14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7" name="Google Shape;3477;p79"/>
                <p:cNvSpPr/>
                <p:nvPr/>
              </p:nvSpPr>
              <p:spPr>
                <a:xfrm>
                  <a:off x="2599700" y="3227800"/>
                  <a:ext cx="3970450" cy="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18" h="3040" extrusionOk="0">
                      <a:moveTo>
                        <a:pt x="0" y="0"/>
                      </a:moveTo>
                      <a:lnTo>
                        <a:pt x="1338" y="3040"/>
                      </a:lnTo>
                      <a:lnTo>
                        <a:pt x="157055" y="3040"/>
                      </a:lnTo>
                      <a:lnTo>
                        <a:pt x="1588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8" name="Google Shape;3478;p79"/>
                <p:cNvSpPr/>
                <p:nvPr/>
              </p:nvSpPr>
              <p:spPr>
                <a:xfrm>
                  <a:off x="2535875" y="2055275"/>
                  <a:ext cx="40890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60" h="34409" extrusionOk="0">
                      <a:moveTo>
                        <a:pt x="81734" y="1"/>
                      </a:moveTo>
                      <a:lnTo>
                        <a:pt x="0" y="26840"/>
                      </a:lnTo>
                      <a:lnTo>
                        <a:pt x="426" y="32828"/>
                      </a:lnTo>
                      <a:lnTo>
                        <a:pt x="80883" y="6262"/>
                      </a:lnTo>
                      <a:lnTo>
                        <a:pt x="163559" y="34409"/>
                      </a:lnTo>
                      <a:lnTo>
                        <a:pt x="163559" y="25685"/>
                      </a:lnTo>
                      <a:lnTo>
                        <a:pt x="817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79" name="Google Shape;3479;p79"/>
                <p:cNvSpPr/>
                <p:nvPr/>
              </p:nvSpPr>
              <p:spPr>
                <a:xfrm>
                  <a:off x="2520675" y="2027925"/>
                  <a:ext cx="41042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68" h="34409" extrusionOk="0">
                      <a:moveTo>
                        <a:pt x="82342" y="1"/>
                      </a:moveTo>
                      <a:lnTo>
                        <a:pt x="0" y="26718"/>
                      </a:lnTo>
                      <a:lnTo>
                        <a:pt x="1034" y="32858"/>
                      </a:lnTo>
                      <a:lnTo>
                        <a:pt x="81491" y="6262"/>
                      </a:lnTo>
                      <a:lnTo>
                        <a:pt x="164167" y="34408"/>
                      </a:lnTo>
                      <a:lnTo>
                        <a:pt x="164167" y="25715"/>
                      </a:lnTo>
                      <a:lnTo>
                        <a:pt x="82342" y="1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0" name="Google Shape;3480;p79"/>
                <p:cNvSpPr/>
                <p:nvPr/>
              </p:nvSpPr>
              <p:spPr>
                <a:xfrm>
                  <a:off x="5776800" y="3874450"/>
                  <a:ext cx="33665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1" name="Google Shape;3481;p79"/>
                <p:cNvSpPr/>
                <p:nvPr/>
              </p:nvSpPr>
              <p:spPr>
                <a:xfrm>
                  <a:off x="3091350" y="3977050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0" y="0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2" name="Google Shape;3482;p79"/>
                <p:cNvSpPr/>
                <p:nvPr/>
              </p:nvSpPr>
              <p:spPr>
                <a:xfrm>
                  <a:off x="6062525" y="4135850"/>
                  <a:ext cx="3374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3" name="Google Shape;3483;p79"/>
                <p:cNvSpPr/>
                <p:nvPr/>
              </p:nvSpPr>
              <p:spPr>
                <a:xfrm>
                  <a:off x="7330800" y="4139650"/>
                  <a:ext cx="33740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1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4" name="Google Shape;3484;p79"/>
                <p:cNvSpPr/>
                <p:nvPr/>
              </p:nvSpPr>
              <p:spPr>
                <a:xfrm>
                  <a:off x="5656750" y="4588750"/>
                  <a:ext cx="3366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5" name="Google Shape;3485;p79"/>
                <p:cNvSpPr/>
                <p:nvPr/>
              </p:nvSpPr>
              <p:spPr>
                <a:xfrm>
                  <a:off x="2114875" y="4312925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1" y="0"/>
                      </a:moveTo>
                      <a:lnTo>
                        <a:pt x="1" y="4559"/>
                      </a:lnTo>
                      <a:lnTo>
                        <a:pt x="13497" y="4559"/>
                      </a:lnTo>
                      <a:lnTo>
                        <a:pt x="13497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6" name="Google Shape;3486;p79"/>
                <p:cNvSpPr/>
                <p:nvPr/>
              </p:nvSpPr>
              <p:spPr>
                <a:xfrm>
                  <a:off x="5331500" y="2713350"/>
                  <a:ext cx="33667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7" h="4560" extrusionOk="0">
                      <a:moveTo>
                        <a:pt x="1" y="0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7" name="Google Shape;3487;p79"/>
                <p:cNvSpPr/>
                <p:nvPr/>
              </p:nvSpPr>
              <p:spPr>
                <a:xfrm>
                  <a:off x="3770700" y="2573525"/>
                  <a:ext cx="33740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8" name="Google Shape;3488;p79"/>
                <p:cNvSpPr/>
                <p:nvPr/>
              </p:nvSpPr>
              <p:spPr>
                <a:xfrm rot="-61885">
                  <a:off x="3561025" y="3747649"/>
                  <a:ext cx="1938451" cy="139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41" h="55656" extrusionOk="0">
                      <a:moveTo>
                        <a:pt x="77540" y="1"/>
                      </a:moveTo>
                      <a:lnTo>
                        <a:pt x="1" y="1247"/>
                      </a:lnTo>
                      <a:lnTo>
                        <a:pt x="5381" y="54926"/>
                      </a:lnTo>
                      <a:lnTo>
                        <a:pt x="9211" y="54926"/>
                      </a:lnTo>
                      <a:lnTo>
                        <a:pt x="3466" y="3588"/>
                      </a:lnTo>
                      <a:lnTo>
                        <a:pt x="73954" y="2706"/>
                      </a:lnTo>
                      <a:lnTo>
                        <a:pt x="73954" y="2706"/>
                      </a:lnTo>
                      <a:lnTo>
                        <a:pt x="70519" y="55655"/>
                      </a:lnTo>
                      <a:lnTo>
                        <a:pt x="74501" y="55655"/>
                      </a:lnTo>
                      <a:lnTo>
                        <a:pt x="775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89" name="Google Shape;3489;p79"/>
                <p:cNvSpPr/>
                <p:nvPr/>
              </p:nvSpPr>
              <p:spPr>
                <a:xfrm>
                  <a:off x="6518475" y="2882050"/>
                  <a:ext cx="106400" cy="1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5502" extrusionOk="0">
                      <a:moveTo>
                        <a:pt x="395" y="0"/>
                      </a:moveTo>
                      <a:lnTo>
                        <a:pt x="0" y="5502"/>
                      </a:lnTo>
                      <a:lnTo>
                        <a:pt x="4255" y="1338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0" name="Google Shape;3490;p79"/>
                <p:cNvSpPr/>
                <p:nvPr/>
              </p:nvSpPr>
              <p:spPr>
                <a:xfrm>
                  <a:off x="2546500" y="2845575"/>
                  <a:ext cx="9882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5563" extrusionOk="0">
                      <a:moveTo>
                        <a:pt x="3739" y="0"/>
                      </a:moveTo>
                      <a:lnTo>
                        <a:pt x="1" y="1216"/>
                      </a:lnTo>
                      <a:lnTo>
                        <a:pt x="3952" y="5563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1" name="Google Shape;3491;p79"/>
                <p:cNvSpPr/>
                <p:nvPr/>
              </p:nvSpPr>
              <p:spPr>
                <a:xfrm>
                  <a:off x="4265375" y="2362275"/>
                  <a:ext cx="636050" cy="59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2" extrusionOk="0">
                      <a:moveTo>
                        <a:pt x="12098" y="1"/>
                      </a:moveTo>
                      <a:cubicBezTo>
                        <a:pt x="5290" y="1"/>
                        <a:pt x="1" y="5837"/>
                        <a:pt x="1" y="11946"/>
                      </a:cubicBezTo>
                      <a:cubicBezTo>
                        <a:pt x="1" y="19667"/>
                        <a:pt x="6688" y="23922"/>
                        <a:pt x="13527" y="23922"/>
                      </a:cubicBezTo>
                      <a:cubicBezTo>
                        <a:pt x="20335" y="23922"/>
                        <a:pt x="25442" y="17235"/>
                        <a:pt x="25442" y="11095"/>
                      </a:cubicBezTo>
                      <a:cubicBezTo>
                        <a:pt x="25442" y="4985"/>
                        <a:pt x="18907" y="1"/>
                        <a:pt x="12098" y="1"/>
                      </a:cubicBez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2" name="Google Shape;3492;p79"/>
                <p:cNvSpPr/>
                <p:nvPr/>
              </p:nvSpPr>
              <p:spPr>
                <a:xfrm>
                  <a:off x="4247150" y="2353150"/>
                  <a:ext cx="636050" cy="59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3" extrusionOk="0">
                      <a:moveTo>
                        <a:pt x="12098" y="1"/>
                      </a:moveTo>
                      <a:cubicBezTo>
                        <a:pt x="5289" y="1"/>
                        <a:pt x="0" y="5837"/>
                        <a:pt x="0" y="11946"/>
                      </a:cubicBezTo>
                      <a:cubicBezTo>
                        <a:pt x="0" y="19697"/>
                        <a:pt x="6718" y="23922"/>
                        <a:pt x="13526" y="23922"/>
                      </a:cubicBezTo>
                      <a:cubicBezTo>
                        <a:pt x="20335" y="23922"/>
                        <a:pt x="25441" y="17235"/>
                        <a:pt x="25441" y="11095"/>
                      </a:cubicBezTo>
                      <a:cubicBezTo>
                        <a:pt x="25441" y="4986"/>
                        <a:pt x="18906" y="1"/>
                        <a:pt x="120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3" name="Google Shape;3493;p79"/>
                <p:cNvSpPr/>
                <p:nvPr/>
              </p:nvSpPr>
              <p:spPr>
                <a:xfrm>
                  <a:off x="4331500" y="2385825"/>
                  <a:ext cx="516750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0" h="12889" extrusionOk="0">
                      <a:moveTo>
                        <a:pt x="8785" y="1"/>
                      </a:moveTo>
                      <a:cubicBezTo>
                        <a:pt x="5107" y="1"/>
                        <a:pt x="1945" y="1885"/>
                        <a:pt x="0" y="4591"/>
                      </a:cubicBezTo>
                      <a:cubicBezTo>
                        <a:pt x="6626" y="7691"/>
                        <a:pt x="13313" y="10670"/>
                        <a:pt x="20244" y="12889"/>
                      </a:cubicBezTo>
                      <a:cubicBezTo>
                        <a:pt x="20517" y="11916"/>
                        <a:pt x="20669" y="10882"/>
                        <a:pt x="20669" y="9879"/>
                      </a:cubicBezTo>
                      <a:cubicBezTo>
                        <a:pt x="20669" y="4408"/>
                        <a:pt x="14864" y="1"/>
                        <a:pt x="8785" y="1"/>
                      </a:cubicBezTo>
                      <a:close/>
                    </a:path>
                  </a:pathLst>
                </a:custGeom>
                <a:solidFill>
                  <a:srgbClr val="E6E4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4" name="Google Shape;3494;p79"/>
                <p:cNvSpPr/>
                <p:nvPr/>
              </p:nvSpPr>
              <p:spPr>
                <a:xfrm>
                  <a:off x="4281350" y="2500575"/>
                  <a:ext cx="556250" cy="4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16719" extrusionOk="0">
                      <a:moveTo>
                        <a:pt x="2006" y="1"/>
                      </a:moveTo>
                      <a:cubicBezTo>
                        <a:pt x="760" y="1794"/>
                        <a:pt x="0" y="3891"/>
                        <a:pt x="0" y="6049"/>
                      </a:cubicBezTo>
                      <a:cubicBezTo>
                        <a:pt x="0" y="12949"/>
                        <a:pt x="5988" y="16718"/>
                        <a:pt x="12067" y="16718"/>
                      </a:cubicBezTo>
                      <a:cubicBezTo>
                        <a:pt x="17022" y="16718"/>
                        <a:pt x="20973" y="12736"/>
                        <a:pt x="22250" y="8299"/>
                      </a:cubicBezTo>
                      <a:cubicBezTo>
                        <a:pt x="15319" y="6080"/>
                        <a:pt x="8632" y="3101"/>
                        <a:pt x="2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5" name="Google Shape;3495;p79"/>
                <p:cNvSpPr/>
                <p:nvPr/>
              </p:nvSpPr>
              <p:spPr>
                <a:xfrm>
                  <a:off x="4525275" y="2515775"/>
                  <a:ext cx="79800" cy="1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6414" extrusionOk="0">
                      <a:moveTo>
                        <a:pt x="1550" y="1"/>
                      </a:moveTo>
                      <a:lnTo>
                        <a:pt x="0" y="2189"/>
                      </a:lnTo>
                      <a:lnTo>
                        <a:pt x="1246" y="2189"/>
                      </a:lnTo>
                      <a:lnTo>
                        <a:pt x="1246" y="6414"/>
                      </a:lnTo>
                      <a:lnTo>
                        <a:pt x="2128" y="6414"/>
                      </a:lnTo>
                      <a:lnTo>
                        <a:pt x="1854" y="1885"/>
                      </a:lnTo>
                      <a:lnTo>
                        <a:pt x="3192" y="1885"/>
                      </a:ln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6" name="Google Shape;3496;p79"/>
                <p:cNvSpPr/>
                <p:nvPr/>
              </p:nvSpPr>
              <p:spPr>
                <a:xfrm>
                  <a:off x="4553375" y="2593275"/>
                  <a:ext cx="252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3527" extrusionOk="0">
                      <a:moveTo>
                        <a:pt x="7600" y="1"/>
                      </a:moveTo>
                      <a:lnTo>
                        <a:pt x="7934" y="1217"/>
                      </a:lnTo>
                      <a:lnTo>
                        <a:pt x="1" y="2676"/>
                      </a:lnTo>
                      <a:lnTo>
                        <a:pt x="244" y="3527"/>
                      </a:lnTo>
                      <a:lnTo>
                        <a:pt x="8390" y="1703"/>
                      </a:lnTo>
                      <a:lnTo>
                        <a:pt x="8755" y="3010"/>
                      </a:lnTo>
                      <a:lnTo>
                        <a:pt x="10092" y="913"/>
                      </a:lnTo>
                      <a:lnTo>
                        <a:pt x="760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7" name="Google Shape;3497;p79"/>
                <p:cNvSpPr/>
                <p:nvPr/>
              </p:nvSpPr>
              <p:spPr>
                <a:xfrm>
                  <a:off x="1313950" y="3830375"/>
                  <a:ext cx="136175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44" extrusionOk="0">
                      <a:moveTo>
                        <a:pt x="54196" y="1"/>
                      </a:moveTo>
                      <a:lnTo>
                        <a:pt x="1" y="1764"/>
                      </a:lnTo>
                      <a:lnTo>
                        <a:pt x="852" y="4043"/>
                      </a:lnTo>
                      <a:lnTo>
                        <a:pt x="54470" y="3466"/>
                      </a:lnTo>
                      <a:lnTo>
                        <a:pt x="541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  <p:sp>
              <p:nvSpPr>
                <p:cNvPr id="3498" name="Google Shape;3498;p79"/>
                <p:cNvSpPr/>
                <p:nvPr/>
              </p:nvSpPr>
              <p:spPr>
                <a:xfrm>
                  <a:off x="3756250" y="3931450"/>
                  <a:ext cx="1567675" cy="8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7" h="32281" extrusionOk="0">
                      <a:moveTo>
                        <a:pt x="62707" y="0"/>
                      </a:moveTo>
                      <a:lnTo>
                        <a:pt x="1" y="5077"/>
                      </a:lnTo>
                      <a:lnTo>
                        <a:pt x="3162" y="32281"/>
                      </a:lnTo>
                      <a:lnTo>
                        <a:pt x="60944" y="23071"/>
                      </a:lnTo>
                      <a:lnTo>
                        <a:pt x="627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iny" panose="02000903060500060000" pitchFamily="2" charset="0"/>
                  </a:endParaRPr>
                </a:p>
              </p:txBody>
            </p:sp>
          </p:grpSp>
          <p:sp>
            <p:nvSpPr>
              <p:cNvPr id="3499" name="Google Shape;3499;p79"/>
              <p:cNvSpPr/>
              <p:nvPr/>
            </p:nvSpPr>
            <p:spPr>
              <a:xfrm>
                <a:off x="4537825" y="3896350"/>
                <a:ext cx="74345" cy="883314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52901" extrusionOk="0">
                    <a:moveTo>
                      <a:pt x="4142" y="0"/>
                    </a:moveTo>
                    <a:lnTo>
                      <a:pt x="4142" y="0"/>
                    </a:lnTo>
                    <a:cubicBezTo>
                      <a:pt x="4139" y="0"/>
                      <a:pt x="4137" y="4"/>
                      <a:pt x="4134" y="12"/>
                    </a:cubicBezTo>
                    <a:cubicBezTo>
                      <a:pt x="4023" y="326"/>
                      <a:pt x="3570" y="431"/>
                      <a:pt x="3016" y="431"/>
                    </a:cubicBezTo>
                    <a:cubicBezTo>
                      <a:pt x="1909" y="431"/>
                      <a:pt x="396" y="12"/>
                      <a:pt x="396" y="12"/>
                    </a:cubicBezTo>
                    <a:lnTo>
                      <a:pt x="1" y="52718"/>
                    </a:lnTo>
                    <a:lnTo>
                      <a:pt x="2432" y="52900"/>
                    </a:lnTo>
                    <a:cubicBezTo>
                      <a:pt x="2432" y="52900"/>
                      <a:pt x="4405" y="0"/>
                      <a:pt x="4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iny" panose="02000903060500060000" pitchFamily="2" charset="0"/>
                </a:endParaRPr>
              </a:p>
            </p:txBody>
          </p:sp>
        </p:grpSp>
      </p:grpSp>
      <p:sp>
        <p:nvSpPr>
          <p:cNvPr id="7" name="Trapezoid 6"/>
          <p:cNvSpPr/>
          <p:nvPr/>
        </p:nvSpPr>
        <p:spPr>
          <a:xfrm rot="21060000">
            <a:off x="7915275" y="2468880"/>
            <a:ext cx="251460" cy="705485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iny" panose="02000903060500060000" pitchFamily="2" charset="0"/>
            </a:endParaRPr>
          </a:p>
        </p:txBody>
      </p:sp>
      <p:sp>
        <p:nvSpPr>
          <p:cNvPr id="8" name="Trapezoid 7"/>
          <p:cNvSpPr/>
          <p:nvPr/>
        </p:nvSpPr>
        <p:spPr>
          <a:xfrm rot="19800000">
            <a:off x="8333105" y="2423160"/>
            <a:ext cx="188595" cy="501015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iny" panose="02000903060500060000" pitchFamily="2" charset="0"/>
            </a:endParaRPr>
          </a:p>
        </p:txBody>
      </p:sp>
      <p:sp>
        <p:nvSpPr>
          <p:cNvPr id="9" name="Trapezoid 8"/>
          <p:cNvSpPr/>
          <p:nvPr/>
        </p:nvSpPr>
        <p:spPr>
          <a:xfrm rot="1140000">
            <a:off x="7508240" y="2478405"/>
            <a:ext cx="188595" cy="501015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iny" panose="02000903060500060000" pitchFamily="2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5324475" y="3355340"/>
            <a:ext cx="2680970" cy="736600"/>
          </a:xfrm>
          <a:prstGeom prst="rect">
            <a:avLst/>
          </a:prstGeom>
          <a:solidFill>
            <a:srgbClr val="98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iny" panose="02000903060500060000" pitchFamily="2" charset="0"/>
            </a:endParaRPr>
          </a:p>
        </p:txBody>
      </p:sp>
      <p:pic>
        <p:nvPicPr>
          <p:cNvPr id="111" name="Picture 110"/>
          <p:cNvPicPr/>
          <p:nvPr/>
        </p:nvPicPr>
        <p:blipFill>
          <a:blip r:embed="rId3">
            <a:clrChange>
              <a:clrFrom>
                <a:srgbClr val="F9F3F5">
                  <a:alpha val="100000"/>
                </a:srgbClr>
              </a:clrFrom>
              <a:clrTo>
                <a:srgbClr val="F9F3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5565" y="-161925"/>
            <a:ext cx="1593215" cy="1727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b="43618"/>
          <a:stretch>
            <a:fillRect/>
          </a:stretch>
        </p:blipFill>
        <p:spPr>
          <a:xfrm>
            <a:off x="4842510" y="3402330"/>
            <a:ext cx="1976755" cy="1021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BA5634-E90F-400A-8AAE-E3DD49EB8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572" y="306617"/>
            <a:ext cx="5230821" cy="171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5ED3B-85E7-432A-95B6-C9BC62764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442" y="1419678"/>
            <a:ext cx="6005080" cy="84741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8031560" y="1005250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01230" y="1402886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7012098" y="1209071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97795" y="485998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32505" y="3208655"/>
            <a:ext cx="1999615" cy="1100455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7724248" y="2758285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567353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3175" y="1350645"/>
            <a:ext cx="412242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iny" panose="02000903060500060000" charset="0"/>
                <a:cs typeface="Coiny" panose="02000903060500060000" charset="0"/>
              </a:rPr>
              <a:t>TẠM BIỆT VÀ </a:t>
            </a:r>
          </a:p>
          <a:p>
            <a:pPr algn="ctr">
              <a:lnSpc>
                <a:spcPct val="120000"/>
              </a:lnSpc>
            </a:pPr>
            <a:r>
              <a:rPr lang="en-US" sz="4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iny" panose="02000903060500060000" charset="0"/>
                <a:cs typeface="Coiny" panose="02000903060500060000" charset="0"/>
              </a:rPr>
              <a:t>HẸN GẶP LẠI</a:t>
            </a: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775" y="4488180"/>
            <a:ext cx="506095" cy="506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Quốc ca - Đội ca không lời để chào c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ải An mùa X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75" y="-208915"/>
            <a:ext cx="9300210" cy="53530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7617" y="3981129"/>
            <a:ext cx="10940504" cy="142843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395" y="-23495"/>
            <a:ext cx="1708150" cy="49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98410" y="-56515"/>
            <a:ext cx="1802765" cy="5256530"/>
          </a:xfrm>
          <a:prstGeom prst="rect">
            <a:avLst/>
          </a:prstGeom>
        </p:spPr>
      </p:pic>
      <p:pic>
        <p:nvPicPr>
          <p:cNvPr id="10" name="Graphic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6840" y="-60960"/>
            <a:ext cx="9240520" cy="73215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985" y="1228725"/>
            <a:ext cx="6711950" cy="1553210"/>
          </a:xfrm>
          <a:prstGeom prst="rect">
            <a:avLst/>
          </a:prstGeom>
        </p:spPr>
      </p:pic>
      <p:sp>
        <p:nvSpPr>
          <p:cNvPr id="170" name="Text Box 169"/>
          <p:cNvSpPr txBox="1"/>
          <p:nvPr/>
        </p:nvSpPr>
        <p:spPr>
          <a:xfrm>
            <a:off x="1884686" y="1410970"/>
            <a:ext cx="5219698" cy="1081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DIỄN VĂN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TIẾNG HÁT BẠN BÈ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2" name="Google Shape;1512;p56"/>
          <p:cNvGrpSpPr/>
          <p:nvPr/>
        </p:nvGrpSpPr>
        <p:grpSpPr>
          <a:xfrm flipH="1">
            <a:off x="-7600" y="1606291"/>
            <a:ext cx="3444367" cy="5839675"/>
            <a:chOff x="1862899" y="1669750"/>
            <a:chExt cx="2709114" cy="4593106"/>
          </a:xfrm>
        </p:grpSpPr>
        <p:sp>
          <p:nvSpPr>
            <p:cNvPr id="1513" name="Google Shape;1513;p56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6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6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6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6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6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6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6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6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6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6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6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6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6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6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6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6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6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6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6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6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6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6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6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6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6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6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6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6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6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6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6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6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6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6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6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6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6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6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6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6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6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6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6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6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6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s 2"/>
          <p:cNvSpPr/>
          <p:nvPr/>
        </p:nvSpPr>
        <p:spPr>
          <a:xfrm>
            <a:off x="0" y="561975"/>
            <a:ext cx="9144635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3141;p76"/>
          <p:cNvGrpSpPr/>
          <p:nvPr/>
        </p:nvGrpSpPr>
        <p:grpSpPr>
          <a:xfrm>
            <a:off x="43309" y="1498234"/>
            <a:ext cx="863258" cy="726826"/>
            <a:chOff x="7639814" y="1464579"/>
            <a:chExt cx="863258" cy="726826"/>
          </a:xfrm>
        </p:grpSpPr>
        <p:grpSp>
          <p:nvGrpSpPr>
            <p:cNvPr id="13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14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18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" name="Google Shape;3141;p76"/>
          <p:cNvGrpSpPr/>
          <p:nvPr/>
        </p:nvGrpSpPr>
        <p:grpSpPr>
          <a:xfrm flipH="1">
            <a:off x="10289" y="3339099"/>
            <a:ext cx="863258" cy="726826"/>
            <a:chOff x="7639814" y="1464579"/>
            <a:chExt cx="863258" cy="726826"/>
          </a:xfrm>
        </p:grpSpPr>
        <p:grpSp>
          <p:nvGrpSpPr>
            <p:cNvPr id="22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23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27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1" name="Google Shape;1511;p56"/>
          <p:cNvSpPr/>
          <p:nvPr/>
        </p:nvSpPr>
        <p:spPr>
          <a:xfrm>
            <a:off x="2075953" y="136548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3295015" y="215265"/>
            <a:ext cx="434467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124841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 Box 30"/>
          <p:cNvSpPr txBox="1"/>
          <p:nvPr/>
        </p:nvSpPr>
        <p:spPr>
          <a:xfrm>
            <a:off x="4331335" y="1152525"/>
            <a:ext cx="46805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Nghiêm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túc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văn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minh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khi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tham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gia</a:t>
            </a:r>
            <a:endParaRPr lang="en-US" sz="30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4331335" y="2394585"/>
            <a:ext cx="468058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Lắng nghe trật tự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4331335" y="3068320"/>
            <a:ext cx="46805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viên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cổ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vũ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tiết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mục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cách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vỗ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endParaRPr lang="en-US" sz="30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232791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/>
          <p:nvPr/>
        </p:nvPicPr>
        <p:blipFill>
          <a:blip r:embed="rId4"/>
          <a:stretch>
            <a:fillRect/>
          </a:stretch>
        </p:blipFill>
        <p:spPr>
          <a:xfrm>
            <a:off x="3688080" y="3379470"/>
            <a:ext cx="501650" cy="5448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6" name="Object 35"/>
          <p:cNvGraphicFramePr/>
          <p:nvPr/>
        </p:nvGraphicFramePr>
        <p:xfrm>
          <a:off x="267335" y="136525"/>
          <a:ext cx="1050925" cy="837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5" imgW="1358900" imgH="1098550" progId="Paint.Picture">
                  <p:embed/>
                </p:oleObj>
              </mc:Choice>
              <mc:Fallback>
                <p:oleObj r:id="rId5" imgW="1358900" imgH="109855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335" y="136525"/>
                        <a:ext cx="1050925" cy="837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 rot="1500000">
            <a:off x="45085" y="2760980"/>
            <a:ext cx="1717675" cy="765810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6857365" y="117475"/>
            <a:ext cx="1910080" cy="634365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 rot="19500000">
            <a:off x="6766662" y="4350317"/>
            <a:ext cx="613044" cy="622825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781290" y="3936365"/>
            <a:ext cx="885190" cy="851535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6676390" y="2648585"/>
            <a:ext cx="1066800" cy="826135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2A2F07D7-1AF7-4304-8E43-63CE356992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8661" y="2314964"/>
            <a:ext cx="7073265" cy="240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8" name="Rounded Rectangle 29">
            <a:extLst>
              <a:ext uri="{FF2B5EF4-FFF2-40B4-BE49-F238E27FC236}">
                <a16:creationId xmlns:a16="http://schemas.microsoft.com/office/drawing/2014/main" id="{CD872054-EE4A-4D09-90D3-85CADE3310F1}"/>
              </a:ext>
            </a:extLst>
          </p:cNvPr>
          <p:cNvSpPr/>
          <p:nvPr/>
        </p:nvSpPr>
        <p:spPr>
          <a:xfrm>
            <a:off x="89765" y="868190"/>
            <a:ext cx="8918626" cy="6800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cảm nghĩ của em sau khi tham gia văn nghệ</a:t>
            </a:r>
            <a:endParaRPr 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033" y="337164"/>
            <a:ext cx="8005125" cy="44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41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 RAP IQ . TẢI VỀ 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563" y="0"/>
            <a:ext cx="8015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Song for Kids - Greeting Song for Kids - The Singing Wal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108</Words>
  <Application>Microsoft Office PowerPoint</Application>
  <PresentationFormat>On-screen Show (16:9)</PresentationFormat>
  <Paragraphs>20</Paragraphs>
  <Slides>15</Slides>
  <Notes>8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Coiny</vt:lpstr>
      <vt:lpstr>Patrick Hand</vt:lpstr>
      <vt:lpstr>Roboto Condensed Light</vt:lpstr>
      <vt:lpstr>Times New Roman</vt:lpstr>
      <vt:lpstr>Calibri</vt:lpstr>
      <vt:lpstr>iCiel Cadena</vt:lpstr>
      <vt:lpstr>Lato</vt:lpstr>
      <vt:lpstr>End of Course Jeopardy by Slidesgo</vt:lpstr>
      <vt:lpstr>Default Design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</cp:lastModifiedBy>
  <cp:revision>8</cp:revision>
  <dcterms:created xsi:type="dcterms:W3CDTF">2021-08-31T06:43:00Z</dcterms:created>
  <dcterms:modified xsi:type="dcterms:W3CDTF">2023-04-11T09:54:39Z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99EC77D26ED74803BB98D51B30987169</vt:lpwstr>
  </property>
  <property fmtid="{D5CDD505-2E9C-101B-9397-08002B2CF9AE}" pid="3" name="KSOProductBuildVer">
    <vt:lpwstr>1033-11.2.0.10258</vt:lpwstr>
  </property>
</Properties>
</file>