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4" r:id="rId2"/>
    <p:sldId id="277" r:id="rId3"/>
    <p:sldId id="256" r:id="rId4"/>
    <p:sldId id="278" r:id="rId5"/>
    <p:sldId id="261" r:id="rId6"/>
    <p:sldId id="260" r:id="rId7"/>
    <p:sldId id="259" r:id="rId8"/>
    <p:sldId id="262" r:id="rId9"/>
    <p:sldId id="264" r:id="rId10"/>
    <p:sldId id="263" r:id="rId11"/>
    <p:sldId id="270" r:id="rId12"/>
    <p:sldId id="271" r:id="rId13"/>
    <p:sldId id="276" r:id="rId14"/>
    <p:sldId id="273" r:id="rId15"/>
    <p:sldId id="275" r:id="rId16"/>
  </p:sldIdLst>
  <p:sldSz cx="9144000" cy="6858000" type="screen4x3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23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0BB25E-A49C-4923-B0C6-219E68F400BB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71EE45-3AC1-4D70-85D1-8500DC814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C0CDF5A-1BB8-405B-A482-916BE969E6C5}" type="slidenum">
              <a:rPr lang="en-US" altLang="en-US" smtClean="0"/>
              <a:pPr/>
              <a:t>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C0CDF5A-1BB8-405B-A482-916BE969E6C5}" type="slidenum">
              <a:rPr lang="en-US" altLang="en-US" smtClean="0"/>
              <a:pPr/>
              <a:t>2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58928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1EE45-3AC1-4D70-85D1-8500DC814A4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C0CDF5A-1BB8-405B-A482-916BE969E6C5}" type="slidenum">
              <a:rPr lang="en-US" altLang="en-US" smtClean="0"/>
              <a:pPr/>
              <a:t>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66143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C016EC4-9652-43DD-A2D0-A09EF85FD044}" type="slidenum">
              <a:rPr lang="en-US" altLang="en-US" smtClean="0"/>
              <a:pPr/>
              <a:t>15</a:t>
            </a:fld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B01AA-BF69-4B33-AF2B-A4E5E2B202D0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9403-AA1A-41E2-A296-31CE5EF184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B01AA-BF69-4B33-AF2B-A4E5E2B202D0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9403-AA1A-41E2-A296-31CE5EF184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B01AA-BF69-4B33-AF2B-A4E5E2B202D0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9403-AA1A-41E2-A296-31CE5EF184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B01AA-BF69-4B33-AF2B-A4E5E2B202D0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9403-AA1A-41E2-A296-31CE5EF184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B01AA-BF69-4B33-AF2B-A4E5E2B202D0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9403-AA1A-41E2-A296-31CE5EF184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B01AA-BF69-4B33-AF2B-A4E5E2B202D0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9403-AA1A-41E2-A296-31CE5EF184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B01AA-BF69-4B33-AF2B-A4E5E2B202D0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9403-AA1A-41E2-A296-31CE5EF184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B01AA-BF69-4B33-AF2B-A4E5E2B202D0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9403-AA1A-41E2-A296-31CE5EF184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B01AA-BF69-4B33-AF2B-A4E5E2B202D0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9403-AA1A-41E2-A296-31CE5EF184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B01AA-BF69-4B33-AF2B-A4E5E2B202D0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9403-AA1A-41E2-A296-31CE5EF184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B01AA-BF69-4B33-AF2B-A4E5E2B202D0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9403-AA1A-41E2-A296-31CE5EF184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B01AA-BF69-4B33-AF2B-A4E5E2B202D0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D9403-AA1A-41E2-A296-31CE5EF1846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400" y="-117903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2052" name="WordArt 16"/>
          <p:cNvSpPr>
            <a:spLocks noChangeArrowheads="1" noChangeShapeType="1" noTextEdit="1"/>
          </p:cNvSpPr>
          <p:nvPr/>
        </p:nvSpPr>
        <p:spPr bwMode="auto">
          <a:xfrm>
            <a:off x="1143000" y="152400"/>
            <a:ext cx="6867525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GIÁO DỤC VÀ ĐÀO TẠO </a:t>
            </a:r>
            <a:r>
              <a:rPr lang="en-US" sz="36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QUẬN HẢI AN</a:t>
            </a:r>
            <a:endParaRPr lang="vi-VN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vi-VN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</a:t>
            </a:r>
            <a:r>
              <a:rPr lang="en-US" sz="36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THÀNH TÔ</a:t>
            </a:r>
            <a:r>
              <a:rPr lang="vi-VN" sz="36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  <a:endParaRPr lang="en-US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53" name="Picture 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400" y="25400"/>
            <a:ext cx="682625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2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35975" y="63500"/>
            <a:ext cx="682625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WordArt 2"/>
          <p:cNvSpPr>
            <a:spLocks noChangeArrowheads="1" noChangeShapeType="1" noTextEdit="1"/>
          </p:cNvSpPr>
          <p:nvPr/>
        </p:nvSpPr>
        <p:spPr bwMode="auto">
          <a:xfrm>
            <a:off x="1600200" y="1524000"/>
            <a:ext cx="6948488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MÔN: HOẠT ĐỘNG TRẢI NGHIỆM LỚP 3</a:t>
            </a:r>
            <a:endParaRPr lang="en-US" sz="3200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90688" y="3117885"/>
            <a:ext cx="6858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kern="10" dirty="0" err="1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32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b="1" kern="10" dirty="0" err="1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viên</a:t>
            </a:r>
            <a:r>
              <a:rPr lang="en-US" sz="32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2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NGUYỄN THỊ MỸ BÌNH</a:t>
            </a:r>
            <a:endParaRPr lang="en-US" sz="3200" b="1" kern="10" dirty="0" smtClean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3200" b="1" kern="10" dirty="0" err="1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32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        : </a:t>
            </a:r>
            <a:r>
              <a:rPr lang="en-US" sz="32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3A</a:t>
            </a:r>
            <a:r>
              <a:rPr lang="en-US" sz="24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</a:t>
            </a:r>
            <a:endParaRPr lang="en-US" sz="2400" b="1" dirty="0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81000" y="609600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8600" y="2155883"/>
            <a:ext cx="8839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393700" y="1294031"/>
            <a:ext cx="4572000" cy="82375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 Ý: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" y="12700"/>
            <a:ext cx="914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85800" y="1143000"/>
            <a:ext cx="8305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228600"/>
            <a:ext cx="7620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2400" y="304800"/>
            <a:ext cx="86106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WordArt 5"/>
          <p:cNvSpPr>
            <a:spLocks noChangeArrowheads="1" noChangeShapeType="1" noTextEdit="1"/>
          </p:cNvSpPr>
          <p:nvPr/>
        </p:nvSpPr>
        <p:spPr bwMode="auto">
          <a:xfrm>
            <a:off x="381000" y="2286000"/>
            <a:ext cx="8382000" cy="25908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endParaRPr lang="vi-VN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  <a:p>
            <a:pPr algn="ctr"/>
            <a:r>
              <a:rPr lang="vi-VN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Chúc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các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thầy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cô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luôn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mạnh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khỏe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,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công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tác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tốt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.</a:t>
            </a:r>
          </a:p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Chúc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vi-VN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các </a:t>
            </a:r>
            <a:r>
              <a:rPr lang="vi-VN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con chăm ngoan, học giỏi,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26628" name="WordArt 6"/>
          <p:cNvSpPr>
            <a:spLocks noChangeArrowheads="1" noChangeShapeType="1" noTextEdit="1"/>
          </p:cNvSpPr>
          <p:nvPr/>
        </p:nvSpPr>
        <p:spPr bwMode="auto">
          <a:xfrm>
            <a:off x="1905000" y="533400"/>
            <a:ext cx="5410200" cy="1066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GIỜ HỌC KẾT THÚC!</a:t>
            </a:r>
          </a:p>
        </p:txBody>
      </p:sp>
      <p:sp>
        <p:nvSpPr>
          <p:cNvPr id="26629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400" y="-117903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pic>
        <p:nvPicPr>
          <p:cNvPr id="2053" name="Picture 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400" y="25400"/>
            <a:ext cx="682625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2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35975" y="63500"/>
            <a:ext cx="682625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730375" y="2189464"/>
            <a:ext cx="6705600" cy="946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5400" b="1" dirty="0" smtClean="0">
                <a:solidFill>
                  <a:srgbClr val="1713CB"/>
                </a:solidFill>
                <a:cs typeface="Times New Roman" panose="02020603050405020304" pitchFamily="18" charset="0"/>
              </a:rPr>
              <a:t>KHỞI ĐỘNG </a:t>
            </a:r>
            <a:endParaRPr lang="en-US" altLang="en-US" sz="5400" b="1" dirty="0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60801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ời gian em đi học - Bé Phan Hiếu Kiên (online-video-cutter.com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" y="0"/>
            <a:ext cx="9067800" cy="5715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540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pic>
        <p:nvPicPr>
          <p:cNvPr id="2053" name="Picture 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400" y="25400"/>
            <a:ext cx="682625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2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35975" y="63500"/>
            <a:ext cx="682625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057400" y="914400"/>
            <a:ext cx="6019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2354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76200" y="436702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1: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24200" y="452904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" y="1295400"/>
            <a:ext cx="90678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Callout 6"/>
          <p:cNvSpPr/>
          <p:nvPr/>
        </p:nvSpPr>
        <p:spPr>
          <a:xfrm>
            <a:off x="990600" y="1828800"/>
            <a:ext cx="7391400" cy="23622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81200" y="2590800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 (2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133600"/>
            <a:ext cx="8381999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-609600" y="129540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1: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1200" y="1295400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33600"/>
            <a:ext cx="2743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2057400"/>
            <a:ext cx="3048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2057400"/>
            <a:ext cx="3505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28600"/>
            <a:ext cx="8381999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304800" y="3810000"/>
            <a:ext cx="8382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84541D72-EEBF-48A3-986A-BD6FF947832E}"/>
  <p:tag name="ISPRING_RESOURCE_FOLDER" val="C:\Users\TNG\Documents\Presentation1_1\"/>
  <p:tag name="ISPRING_RESOURCE_FOLDER_STATIC" val="C:\Users\TNG\Documents\Presentation1_1\"/>
  <p:tag name="ISPRING_PRESENTATION_PATH" val="C:\Users\TNG\Documents\Presentation1.pptx"/>
  <p:tag name="ISPRING_PROJECT_VERSION" val="9.3"/>
  <p:tag name="ISPRING_PROJECT_FOLDER_UPDATED" val="1"/>
  <p:tag name="ISPRING_SCREEN_RECS_UPDATED" val="C:\Users\TNG\Documents\Presentation1_1\"/>
  <p:tag name="ISPRING_DEFAULT_PRESENTE_ID" val="{33882719-2EE2-4BB3-BC47-F2CDDD560C2C}"/>
  <p:tag name="ISPRING_PRESENTER_PHOTO_0" val="jpg|/9j/4AAQSkZJRgABAQEASABIAAD/2wBDAAUDBAQEAwUEBAQFBQUGBwwIBwcHBw8LCwkMEQ8SEhEP&#10;ERETFhwXExQaFRERGCEYGh0dHx8fExciJCIeJBweHx7/2wBDAQUFBQcGBw4ICA4eFBEUHh4eHh4e&#10;Hh4eHh4eHh4eHh4eHh4eHh4eHh4eHh4eHh4eHh4eHh4eHh4eHh4eHh4eHh7/wAARCANYAoADASIA&#10;AhEBAxEB/8QAHQAAAQUBAQEBAAAAAAAAAAAABgACBAUHAwgBCf/EAGsQAAEDAwIDBgMDBwMNCQsG&#10;DwECAwQABRESIQYxQQcTIlFhcRQygQiRoRUjQlKxwdEkM2IWFzQ3OHJ0daKys+HwQ1VzdoKStNLT&#10;JTU2VGODk6PCw/EYJkRTZHe1xOIJRVdlhIaUlSdGVoX/xAAcAQACAwEBAQEAAAAAAAAAAAAAAgED&#10;BAUHBgj/xAA/EQACAgECAwUDCgQGAwEBAQAAAQIRAxIhBAUxBhMiQVFhccEUFRYyNVKRobHRIyUz&#10;gTRCU3Lh8ENikiSigv/aAAwDAQACEQMRAD8AqnFr7xXjVzPWvmtf6yvvpOfOr3NNr48/QY7Wv9ZX&#10;30ta/wBZX302lQFDta/1lffS1r/WV99NpUBQ7Wv9ZX30ta/1lffTaVAUO1r/AFlffS1r/WV99NpU&#10;BQ7Wv9ZX30ta/wBZX302lQFDta/1lffS1r/WV99NpUBQ7Wv9ZX30ta/1lffTaVAUO1r/AFlffS1r&#10;/WV99NpUBQ7Wv9ZX30ta/wBZX302lQFDta/1lffS1r/WV99NpUBQ7Wv9ZX30ta/1lffTaVAUO1r/&#10;AFlffS1r/WV99NpUBQ7Wv9ZX30ta/wBZX302lQFDta/1lffS1r/WV99NpUBQ7Wv9ZX30ta/1lffT&#10;aVAUO1r/AFlffS1r/WV99NpUBQ7Wv9ZX30ta/wBZX302lQFDta/1lffS1r/WV99NpUBQ7Wv9ZX30&#10;ta/1lffTaVAUO1r/AFlffS1r/WV99NpUBQ7Wv9ZX30ta/wBZX302lQFDta/1lffS1r/WV99NpUBQ&#10;7Wv9ZX30ta/1lffTaVAUO1r/AFlffS1r/WV99NpUBQ7Wv9ZX30ta/wBZX302lQFDta/1lffS1r/W&#10;V99NpUBQ7Wv9ZX30ta/1lffTaVAUO1r/AFlffS1r/WV99NpUBQ7Wv9ZX30ta/wBZX302lQFDta/1&#10;lffS1r/WV99NpUBQ7Wv9ZX30ta/1lffTaVAUO1r/AFlffS1r/WV99NpUBQ7Wv9ZX30ta/wBZX302&#10;lQFDta/1lffS1r/WV99NpUBQ7Wv9ZX30ta/1lffTaVAUO1r/AFlffS1r/WV99NpUBQ7Wv9ZX30ta&#10;/wBZX302lQFDta/1lffS1r/WV99NpUBQ7Wv9ZX319bWvvE+NXMdaZTm/nT7iggTnzq9zTac586vc&#10;02glCpUqVACpUqVACpUqVACpUqVACpUqVACpUqVACpUqVACpUqVACpUqVACpUqVACpUqVACpUqVA&#10;CpUqVACpUqVACpUqVACpUqVACpUqVACpUqVACpUqVACpUqVACpUqVACpUqVACpUqVACpUqVACpUq&#10;VACpUqVACpUqVACpUqVACpUqVACpUqVACpUqVACpUqVACpUqVACpUqVACpUqVACpUqVACpUqVACp&#10;UqVACpzfzp9xTac386fcUAxOfOr3NNpznzq9zTaAQqVKlQAb8BcJWG88NXK+3+9SbZGhSEMlTTYW&#10;PEE4JGknmrG1WK+GOzBCtKuNbpnp/Iz/ANSn8DR3ZXYtxa2ygLUJjKyCoDYFsk5PpvQq0263EU28&#10;834+QWRhI9M7it67uMY+FO0eXc959xvC8bkhDI0k9lt6L2B3YuzngK+NSnLbxjPeETd8FgJUgYzn&#10;BSDjHUbVXxuEOzWQ73THGd1Wrc/2GQMDckko2GN96GLbIXEeTIiOHvEJxlKtikgpIJ8sEjFfYE5m&#10;FEkJfDzaiSQhpGsPAH5cg+FPU+eAKqeTTfgX5/ucmHafj3d5n+X7HcL7FDcPgB2g3bv9RRj8nLAJ&#10;HMZ7vH41NatvZE4Bjjq7pzkYXb1pORzzlusy4gsEy4i8cQqWyYcFoPd2hIbDeogZ23J9ap3DAmx4&#10;ceNen7k4lsjS2yrLHhyEkkeLfbP8Kl5F9xfn+5V9JuZ/6r/L9jaBaOyUjbjm7EefwCv+zrmq3dkS&#10;VqSvjq7J0DKiq3qAA9y3is34dt1xRHZZkq71ZQM6hv8Ahyoih2bW6hqS013Sj49QChj26mmU4LrF&#10;fn+5X9KOaeeX8l+xdw19iMyT8PG7Rbk4rX3eRAXp1YJ+bu8dOfKpD8PseZQhTnHl3wsBScW5ZJ+g&#10;bzQFxG1w1ZGAtEGKytQK1HuwlQO4zjkDvjaufDF0skuBbrlKbZgkPLYiKlLHjKdyUk7fpfftTOeP&#10;qoIs+k3NGrWV/gv2NPa4d7L1tB3+rG9ISeWu3KSfuLea6f1L9mOkKHGl2Of/ALEf+pQvaZDd2YzD&#10;fakMhW7qyT1wceZzXHiJtyPFn2tnV+UJNukOQEac/ELQgkoSf1hzxzxyzVfeRbrQvz/cT6Uc0/1X&#10;+X7Fog9izmsNce3p1Ta9C0ItTqlA+wazjbnyqZbbZ2S3KYmHD41vbskkJ7r8mrCgc43Bb2+teeez&#10;mG38ehVwdugaI/POxHkpKARy8Q3Ua2Tsds1ivKZMXh/ip22TWHlLuS3IIdeLOohB70+HOcchS5+I&#10;xYrWlbe/9yxdpeZv/wAr/L9jSp/ZdwVAtpuMvi24NRwcZLKck+2nND3F9i7KeE5UCLfON7sw7PjJ&#10;lRgiApzW2okBWUtkDccjvV1xTa3XbLcre7dnHUtxkBqW8kIU4NSRnl1P7ap+KW+Hp9ogXG/29h8W&#10;Szoil9YO6UpOoJ9Tk1i4Pj1ki5ZYLrXn+5Y+0nMIrfM7/t+wOu3XsIRkntFu6khWkqTa3SM+WQ1i&#10;mi8dg3/6xrx//Snf+yrz81bbhfR8NabchKJEomPGbUSoKIwlAGcnA5nn1rUu2/sFe4MsTvEtkuan&#10;7awwl1+PJA71nOkEBQ2VufIfWutPJw8ZKLSthLtHzNf+V/l+wcW+X2Gz5SIsbtGuinnDpSlVucTk&#10;+WS2BXFV07CUvKaV2iXgLSopI/JbvMc/9yryq2pa1pShKiskaQBzJOBj1zWt8Ndjl9kxvjbzKZti&#10;CP5tSS46PcDZJ+pNNNY4K3FFT7TczXXK/wAF+xrbX9Zh1gvt8d3tTYzk/kp3psf9yqG1c+wp1xKG&#10;+0K9LUo6U6bS6d//AEVD7XZzaWYei4cQS3mQP5tJDTZV5nc7+h2qvtPDlt4fvJk2mC5JT3ZcaRIU&#10;EhfTVsM49Ns1mlxGGK+qm/7hLtRzG/Dlf5fsaoeGezQQfjV8WX5Ebb84q2LA3OB/ufLPWuEGzdkk&#10;1MlUbj24q+GSVOpVDKTgEA4CkDVjPIZOKBbn2pxrJK+Au8ZuS09HClssA960o7FJztnqKH7c9w9x&#10;ZNkraiyI2s60rUkBWcf0TjO3I9aRZXVuC/P9xF2o5p55f0NYg2jsnmuutx+NbyVNK0rzblgZ8gS3&#10;g/Sp8nhHs0jR3JD/ABpdG220Fa1KhnYDc/oUDWZ+2vtluD37QR8y3EjxnkST0+lSeMm5U7hOc5a0&#10;tzkhsd6hk6vBqAVy8hnPpmjvldaF+f7gu1HNG671/gv2La3s9jc/T8Jx5eHdfy4trm/3t1bt8Ldm&#10;Dgyjje5kcgfgz/1KwrhK8262MtaYgcUFFLhQrBA8xnP7s0Uy+0XhuK+YcaJOkyEEAIQhIByOhzTr&#10;JF9IL8/3Jn2n5qumV/gjUv6jezff/wCeV1wOvwZ/6lVM239jsJ9TErtCuDLiSNSVwyCM8v0KHeHL&#10;pd7k1cPjLZGt62YxdiEvFzJBGAsAeRzsfSsk4j4gl3SbIYmWaCm4R3NK5Lba+88B2SQTpxn0z05U&#10;6lFv6i/7/cIdp+aN75X+CN9uVu7IrdLkxJvHd3ZkRTh9pVvWFN7A7ju+WCDnlUdLfYussBHaDdFq&#10;fA7tCbesk7Z5Bvb61hduhW69l5ydAdNxyCMOfzm+SVAbfeT7UTI4JkS4rjrc5MSTzbKEE4HkTnP1&#10;FRPJji6UV+f7jvtPzFdcz/L9jTJX9ZOKvRK7RbgwvSFhC4Kgog8jju81E/KfYL3ndjtMuJV/i5zH&#10;391isA4yscmyyGzcXQ486RjCirvAOasncDkMUPqDbi16UFPltyq9LG1elErtLzN/+V/gj065dOwZ&#10;C9J7SLoo+aba4R94arvEk9iMtClx+0C8uJScEi1u7f8Aqq8zohIWG0s6lFSAVlQ5H0qwjOOxkKaT&#10;IUAT40J25edFY/uoj6TczX/lf4I9DyZfYfHWW3u0K7pUOn5McP8A7ulEldiMt3uo3aBeXF4zgWpz&#10;l/6KvPzye/XqOVlfXGc7VJtvxMcph2xKkXKS8G0PfooTghWR5YNMoY3/AJUNj7SczlJLvn+C/Y9F&#10;Rbd2QyYrcpjjy6LZcGUq+AVv0/8Aq6rr0/2KWZ8NXHj29sE7pV+SnSk+yg1g0DWS3pt1niwEHWGG&#10;wgqG2o8yfvpXS3MXGAuLNbS8w5spKhy9R5H2pY91dOKOhLnHMa2zP8v2NX4c4Z7MOIbSzdLVxpdn&#10;Yj6lBta4KkatJwdlIB51aHs54DGM8X3Pfl/Jhv8A5FC/ZlZZHD3B0a0OPB2Ow86WV4HjQVEpJHQ7&#10;0XNPMd02oEd24CNWvGa1LBh+6jJ9IeZ/6r/L9iC3wN2eOLeSjjC6K7lKVLIiZACiQDnR6H2qY32a&#10;cDuo1t8W3JacatQYGMf82nwEsqW+FMNx0ueHSkgkpA2IIp8GPFQGkkuJdaVrAR+kN9jU/JsP3UR9&#10;IeZf6r/L9jmjsw4KWAU8WXM58o4/6lOb7LeDVr0J4pumrGcfDD/qVaspBJWjvG9e5STg/QV3CVtZ&#10;UpYcHPyxR8nw/dQ30h5l/qv8v2KZHZTwetWlPFF01eRjgf8As0/+tJwlkj+qe57f+QT/ANWr9pIe&#10;bK29QCSFE42H76lhSSSkOFRHl/Gp+TYfuh9IeZf6r/L9gVT2R8Jqxjii5b/+RT/1aH+KeGeyrhhx&#10;LV64/mMPKOzKI/eOfVKEEj3IqF259p39S7DlisjwXd3mwpxxO/wyD6/rnp5c6wngmw3/AI8vy4Fn&#10;bLj/APOSpj5JQyCd1LPMn05mlfD4fKKF+kXM/wDVf5fsbxw/Zuym/wByat1p40vUmU7ulAty07eZ&#10;JbAA9Tii/wDrPcLYJHE9yOP/ACKf+rT+zLgq08EWcxYjiZc50BUyYtGFuny9EjoKLFFPdagABjoa&#10;b5Ni+6ifpDzL/Vf5fsAE3sz4PiMPPvcQX3u2RlSkQtW3oAjKvpmqCy2fslvEr4W38dXRx8K0qbVA&#10;UhST6hTYI+taHe0h2zSYzbhSpKFErWenOsdu9qZlXSLcbZcU2+7ttqUzJZTq7xI/QdHVB9d6rlgx&#10;L/Kh48/5k1fev8v2DVvgTs+cSlTfFt3UFLKBiGeY5/odPOo73CHZqyMu8Z3RA06vFDIwPM+Db60B&#10;njluzLI4wjuW+bESXEgKPdvpOQCyBsr2OMVlpvF87TeKm7TGWLbb3F5UhKjpQj9Zwj5j77UvdY/u&#10;oJdoOYrZZn+X7G3y1diUYvBXaJc3AwMuqZt63EoHqUtkVC/K3YP/APrFu/8A/S3f+yoK4z4WiwOD&#10;GOHbJDflubuPSkNkr1E4AOBjf16VnXCvBnEPEaJLMCA4XoLndSw4Qnu1eRzvn0qVhxfdKp9oeaLp&#10;lf5fsb0bv2Djn2i3j/8Apbv/AGVXXC9t7IuJUyFWbjq7Ppjkd6pVvWgAnkPE2Mn2rztxl2f3zhaB&#10;8ddhCEcqCElEkaieeADgn6U3hLtBm8K2VVqt9viL71/v1vOFRUrbATsQB70PDi+6RHtHzO6llf5f&#10;seo08D9nqgvu+Lbu4U/oohEk+gGjc+gqk+C7IA6plXHV4S4lWlSFW1YIPkQW6DuzDtKjcSzVQJMV&#10;uBMaHesICypDoG6sZwQcUHdtHaKzI4mah2NuM7GhO5ckowovk805/VB8qR4sflFDz7Q8x03HM/y/&#10;Y125tdjFtb1ze0G6NbZ0/k9ZJHmAG81yhL7EprRdjdod1cSOeLcvP3FvNYBxlPbk8VSEtujuu7bT&#10;hJ23SCf21Z8Hr4PscFcm9xJCpgc0trSpRQ4nmdgcA1Wlj84orj2j5m//ACv8v2N6atnZE6AUcdXY&#10;5/8A2er/ALOu7Vh7KnVFLfG92UQM/wBgq/7OsVc4s4RdcbahPPRio9WlFOc7ZJ5fsootRUE69SXB&#10;vhxB2I9KhqC/yI0Yef8AMZyp5n+X7GjHhvsuwT/Vrdduf8iP/Z03+p3ss/8A92uw/wD3FX/Z0Dpy&#10;2dSFZ/250lK35cjUJw+6jV88cw/1n+X7BweHey0DJ42uwGM/2Cr/ALOvg4f7KzuOOLr/APyKv+zo&#10;FUfGTvj3pjq9Pi1DbbGaLx/dQfO/MP8AWf5fsHv9T/ZXjJ43ug//AHFX/Z1C474TsNo4Ytl/sF4l&#10;XGNPkLZCnmtHy6skDAPNON6BpMlKEqWVFP1rQL84HewfhFY5GfJ6f0naiUYShLwpUjfyrmvG5ONx&#10;Qnkbi3utvR+wAqVKlXOPRxU5v50+4ptOb+dPuKAYnPnV7mm05z51e5ptAIVKlSoA0ngmJ8d2McUR&#10;O9LYcuMYHBwVeJrw/XlWU8XX2BYrk60kJfkIWUqZhoKzsSN15I+7n51sfZXKt8Tsxvzlz/sRVzjt&#10;r/NFeNRQkHAIPMj/AF1ndr4n4Xs10hvWJthVuS8tmXM0aDheBleoaiNQScjpmtk3pUNvL4niXadX&#10;zPL7/ggUevhNhh3124MmA64pCmELKXGV/qqbI8t8jI+tEPC16gXxt1izzQ44tIigLSWgpxzGE5UM&#10;YPpVTxLYDf35aLbGgPx1a/5U86WmG+elSdtSj1BwB0Iq74R7NrNbI8WW7m6YHea1kraCs5BSnlkH&#10;ruaTvoQjcjiOCSsrrNFuExcq23tu8O2uRluS3HkIjlOThSQVoVulQ5EYPLatNvnAPBHBUS0otlvv&#10;EpudGS/lU1pCjnGyvzJ1H8KgLZub/eIZjNRQN0vPfq88nI8NHXGEW2TDwg/PucpEpNlQWmGWkOB3&#10;wgqVhTiST7A0+Kanjk41YO3EEHYUJ3hufKs1kuUW4Q3GgEvPtuoeQskE50JwQdPpvVSiBdkOtSpl&#10;xTBSlIKmGkpIWOpUtQx9B99RL3xulPDdolcJIeupkR3nHG5ULunFKEhaSFJSpRGgBIwFHI325UWc&#10;P8YtXDsQvF4m2C1GbGnMRUJS2otuLy2oKXqUSpIV4tPynAGMZqtxlKelutv+StwfmBPEnCNq4qlp&#10;ubk84DQQhpOza1Ak7qAJSDsCQDgDasp44b4idDdmnWZ9otJCYLMaOVISAc6W1JzkEnJzuetehbf2&#10;gXS/djvFVxvzEWVN4elRUR3W2A2Sl1xKOSRgYBPLFSbbcrZ2hdjtxuMa32y13e3yEtSJUeC0VltX&#10;yqCtOU7ncpII0ncZq2MNPne1oaNxVeR5f4ctHanan0O2qDeGO8WMgjCDkj5wo4A9wK2ntFYjXHg7&#10;hNT9vu7XE8clclVsXqbMggDWCflSAM7AeW+M0r1xXF4Q7MbTbrzY7XNvs0PSUF6KjvUxw7obCl41&#10;+IpcOchWMbirPtS7UpFi7Oezi9NWC095do8p6TFaQptkFCmgMb6gDv8ApZ9asd5INxW9Bpb6GUXF&#10;CmI7sSIA26gYSCg8yRnPWjzg+7vPcKrtVktzMOcklbndNK7tI1bZB3O+dyTzFH/GHaTabDwlwFxe&#10;1ZIMKZc4q3C+lkaYqFFGrSDkZUQkFR3wOe9CPGHEk/s/7MbRxLZZsWVJ4suj7zk+MgoS3GRnSlHV&#10;B3ycbgpxnbfFPlqlFxbt9RlBroJ8X0NuJmF55lbaUKTnKUnUkjYE4GoD2r5x45E/qaXabiqV8K8o&#10;PPIjaQ46CQdAKts4GNPXetO7EuNo3FsK52yTMZuiYcJqR8e+ckgkhwLWRuBsQDvgnPpG454jszvZ&#10;ZI4gYsluZdavYj94+0ktoW2kkOLGSFgb6QSRnScbYqmHBSc1Ful1/As0bWZBwRwPY7XxT/VDbbu+&#10;WIqg9BZeQAUqIOQrGc4z6UfXqQniCHNjXeT8dGlt93JZU4RrRkHTtuOQ5b1yYv8Acu0Dsfn3Zx1u&#10;53q3XoRbXMQ2iKVtLbSoIcOEpKE618hvoTtneiuy3GRb+yVc+52CzO3Zi5NxkGMyUtuKCEkOLBUo&#10;qIyo4JxnBx0rbkwwU7k+isqlCUn1MmRwFYotzgXSzW0MSoepUdnvFKZ1kHTqBycAkHbeq+29odyh&#10;8OPS73CFxunxLzaGorJSwAnAAJP6IOoE7natiHGF5mdm/EF8ukGJcbtY7yGLcuQyG0qQsIICwgeL&#10;R3iuQGShOdwSanj/AIuj8QfZ/wCJL1dGI0+RZnYwQXGwjAcdQgg6QNsKPLFXywrIqTu9xND82Ct3&#10;4gtKYcNmz2sXOZMjNyy26n83GQrdJWT1znAG5xnIqnZuLTM6c5cFlMxegJ1I0ZUQQkjO2nGM45Gp&#10;cWVL4b7C+Fbjb+JrTwtduIXX3xKkMSFLRFZOlLTammnSn5kqKjpO4AJwanNcW2jiWycMB242zjDi&#10;u1yHPyhKTElIjuRt9BdWtDRUseHGM7pOc75qfBaVbdMlQS3ZmN44SdvvEjy5twTIY7z82+2QQkY3&#10;yBz5Y51oPDnDUe0ssIZQCtOCFDrtzHrWi9rHGDfBXHdit3Dke32ta4jZWG4qCS3qUe7QkjCEeIkl&#10;IBJPPah7tr7RpvCXa/w0zaLNAc/K1tizVlwEaHXXHEE9RyT1HPenlw9+FPoJLE5dDNO2NqVwrf0w&#10;zIbhzHW0voZaWorGtIV407BPMnBB96q4Enia6Jg2mE2tUu6P6IrraUoKtawgpVpIGkqHM/Si/wC2&#10;o5c4/aOtiJ+TZMObHaU8lFqjmUwtATzkBvvQlQKSBr5ahy2rK7TxBcrLxfFu0CdGjm3PMONqcRqQ&#10;S0rUBgY2znPLNRkwRjOk9i+L07BnxPY+DeFeJ5HD12dv90nsPgXB61SGYrQdOCUtNLaWXAnON1Iy&#10;Qdhmm8Q8MWrgzi5Vttk5+7G4x2pkeW9GDZS04gLAIyd9+mPLFadEvHY12w3YSRLVwnxrOAQVOJ/N&#10;yHAMDBOEqzsOaFq5b10Tw9ceFe1CHCvzEO4x0RUIaExK3G1bpAKDkbDxDScgb7ciJyRlDZLZ+ZEr&#10;aoCy/A4fszlzuKn3EJGUMNH84+5yCQDy9T0FCL0yVxI6iRNtjERSlFWhBBxnYayBkkDz5Vq/bd2u&#10;X7g3tguNo4MhwI64IjplLcjoUZWWmyG8kZS2AUjCcHIJzyxf8Q9ndg4p7WOGn4MNcK0X23JuctiM&#10;4WkoIBUdOjGCvKQSMdTzqfk3VJ7piaK6GP2dm32u6M2hbS0SH062nVDCXfNIPn6Vf3/iW2WdKWyU&#10;uSVYDURklS8+vkPetB4U4rtxv8iDd+K7G5ZWnVoetTUOWGe4OdCA2tgJ1J8O4JOU5JO+Ruz2GLwh&#10;wTceMrFBYnzZN3XDtKZyAsNMjUrWeuohITknI6HrWfuI3eq/UhY034mBtyvVpkQW0cVW2M20cpJQ&#10;vC2889JIO+PvoC41RwG/G4ehcEWy5KnoQ/8AlWStwrEg6gWylOTjCdWcBPTnzr0jM41s/FHCwtXE&#10;lvjvTVlt5LUkfEoZUPnTrUdaQduR5Z3qXxXwjbb7a+z6DbrXFslqlLlG4JtrQaQUkI2zgnx6MZJz&#10;6mpx8ViSl7F8aNLlFx8KPItueCm3lpH5lDa9WndSRjGo+Q3q57NLdw7feMrVauIZt1jRLjKbjIXb&#10;2m1uKcccSkAlagEJ8RJUAojGyTnb1bfZd7Y4t4RsfAUCHZeGYtxbRc1+FmPKQSEGOkYy8ogrJCQr&#10;B3JGCRifbHYYPDH2p7NBtMRMOMu7wpjSUJCUILjySoIA5DOdunIbYrbgqUVP1CNMGO26yMW7tMvP&#10;CXA9qcS1bHUIXlzJ092gk6lHmVFRP4V94R4fXE7Pr5xTxVbb131ukRo9ujW2YzHW4VhxTrjji2nS&#10;NKUJIIGenI5Fp2szGbf9pnit990MsrkFDilA6Se7QRnHqKtrU5FuzDS4vevxXjhelrJweYx54psm&#10;VQk9jTjhCcetNGq/Z6h8EcadlZuZskoyLfKXFdE6WiQ+ScKBU4lpsK2WMeDblk1X8S8NcLRJU1LL&#10;F3j/AA0mPrSh1EjWy4Fg6EFKMKCkpG6jsrPpUfgHhp6ydjfFVu4e4mTa3DxBHebkvAIVHH5o92rB&#10;IJIGOeDnBqps/Fr3EHET08929Kjnu1qUkJDJHNQHLPryBrmcVneHKpxVproUxzuMupr104ZYgiAx&#10;aw73bkJC1OPkBxSiTjIGwOANhVM7CCHNEptKVLT/ALqOo6p6UXcQcRvWxFnEINCQ9b2XFOka1BJz&#10;gDYgDnv1qNxzPt8q48PRpj8Jl68MtpCFvJSpS1kAFCSck5ONq6mLXKble3oEZNgwWFNhL3xSFR07&#10;6SPFq89uYxVkyUS20+BChoJ1pO+PT+FEctbdnuqIUG6w4TEXS2G197qdAAyXMIwTnPUjHlQ7xnOt&#10;sbiqE7ESTDnvFllSAUJ73RqwPQkHn1rVOUYdWTqLXh2Nbp8hqFKRL1OKIQ42pIA26gjn/tiu4RZY&#10;13etzrU/80ot94XUnODjONAH407hVJF8hpICShe/nuDUidHiKu0xS7mgNCQtTjfdqUtJ1HYZTj8a&#10;sXQnzG3S2otT4YB71ladaVjOSk+Yqpu0uPaLTMnZC2ozK3CnPzYGRg+dEzMhi8cQsJWEJjtsKW22&#10;T4yhGAfplSc++Kq+IeJ+HeH4nxHFV+tbNoWFJdjupWQoY2CG9O5zjkKmkRZifCXY+i/95xR2hOyH&#10;rhOWXlwGl92EJO4C1DcqxgYGMedazwlYrHwvCbhWe1txrcFa3WGBpWv1JzlR9Sa59m/aHB4x4Y4h&#10;uNl4Zlqj28tojuS090JpUVciScJGAT78qI7PcZU+7xUzosNeQEbJKgBknbkMjONxyoSSCx9kYt0+&#10;5Ka1PJQolTaBjlzwTnOcf/GqeY4hOsoOlQJwM8x9avbMsHjZ4ApILroBH12qs4YUw6/LjOyWmpLi&#10;CmGtacaVH8M+R50VaCwOubiGRMSpwrQ6jKWlJzgY+UHyzWY3m5sxCqbcZDbAd0NhDS8Lx6Y5+XvX&#10;bt+7VOMOFJLnCUmzyWHkOFxm6zfEXWyMENbYUkHPiJOM4wKB+xbgq4ca8Y2yRxI7IRCkvpU2haiF&#10;Op3UVegwDjzrPONyoeMwL7WDxJd+MWkXG3yIqHMNQ0OKBJTzyTnGrG5o37NUQ+EnBw7cLXLLF2ks&#10;pTdPhVJ7wqIAaIV8oycZSTWscQcXXK08RSpEK6M2yzWpUhPwDZIbUhJKQFtg4cJAySrJyc1A4jtM&#10;ed2zcEcaxFtt2O6WeJcGID8RD7LDzigfzaVpKUHGk6gAoHOCKhQT8w3TLRcu38O9oMjhaZYyuwws&#10;Jl3VyU4l52QWwpJabQSnQknThQJ65oCtFxtfCvbCuVOF0VZOIoila9aWz8UjG4JSdiMjofXbcv7e&#10;5t+g8a3R6x/ArbbdD0uH8Ayhx5KW0+JLwQHFLx0UojGBjYVh/bJx5wjfrHAYjsy3p8aQl1DJBQht&#10;P6aFnzPpyp/81JbE/wCW2HP2ro/AnDnF9lgXG3cU3FmRam5jQZvbTCWgta0/IuM4SrwZzq9MbUIc&#10;TdmPCqeCeHe0fhW7X6VwtcJwhzoi4rb1whuDVkJ0lCHN0kfo4yk75wNM+1Bd3xxLw5Db45sPDUd7&#10;hyI67HnwZL61AuO+JBbYdTjbGCUnb12vezG+Wk9k8Oz8OvyrjDamuOybpJjhn4yQokrUhvJKUJyE&#10;jOCdPLzeSSspS1MxT7SfBXDnAd34ah8NfHj46zpmvuy1/n1qWtQGoJwlOwxhPrz50N8J9n0u+cE3&#10;TiAkNlgaojZOS8Enx7eWORrcPtGcJyuLe2Dg6EpsORY/DMZ6aoKwCgPO5SD5q5Ctw4UkusXyDBks&#10;260WmcpceHbCEtoeSGydDTQwCEhOchPIVVKFyoZR23Pz8gRj8QULSMjzG9Frdgm3nha4yGlJSLen&#10;vgk76yBlQB6bb0a9kKODLZ9oy8wuJ5EaPb2rhNi2tyWkKZQ+HVJaK9WxAGcattWmtrvKOJrBbXOH&#10;eKe9vEd99CokuWovt7HJCVKByFDGUnGAOWKoWLzbEhDUzyRL4YuNt4asnEM9kNxLyp/4MKJC1IaK&#10;AVkEY0krwDk50q2AwToXAN/4Vj8HxbGi3XD+qFya4tyYXssdzp8KAnVsc+SR55OcDTPtZXDiOJw1&#10;wlcYsK2Sbeu3LblretMV8tFenBQVtlTQx1Rpxt1xQlfrpbXPsuWC9wLDarPKTxOhpwwG1JL4bYdw&#10;palFSlHffKj6YqZ4krSGg3jkmdSoZzk79aa6oJQSVDT5g86KuMJzvA9vsFvs7q4twmW1u4zJTJw6&#10;VOZw2FjdKUgEYGAc5OaHOO+L3+KYVnMlsCfFjqbmPlpIU+rWdJJG5wgJGT11e5yyiobN7nXjJypp&#10;bMqZU1ts6iSnY4AGfpUR2a9IVqSjRnmVfwqCH221DSSpY2Od/wAa5rkkFWonTjoKzvKkXRg2iVlK&#10;k6lryc45Vql3KVdgXCBHL8oSf892sYceW8QlCijzOa2KanT9nvg5OScXCT/nu0+PLrjNez4o6PKo&#10;aePw+/4MCqVKlWM9SFTm/nT7im05v50+4oBic+dXuabTnPnV7mm0AhUqVKgDSeCG+97GOKUac5uE&#10;fbOOrdD9n4DjXDiyLEkrEdkKLjyUHcgDOARyJ8+lFvZY4hrsq4lccSCkT2NinI/3PpVTfpky3OIv&#10;cNCXnw6hewwn5gCNvTpV+aUqio+nxZ4d2ov52y16r9EaQlmwWdpMWJZoTOkZTlkLWrHUk7k+pqst&#10;sq2Xht5MYx0qZUUrabABRyJ28vbaszvXEk+4953jha71WVJTzx5E1Cgpu5zKsyi1MSkpQ4rZOccl&#10;elYo8FNpymzm/J24uU2X3EN9Nw4hPBNldacuDzKnJCnnEsobbxkZWogAeYGTgjA6US9qPCVhvieF&#10;pLsu2SpVnt7cdCmLu2wA4kbBJLiTz3z5UI8P8PLtCLxfp8tuXdrm4VrcbScNtpA/NjO+Mj9lDVz4&#10;7gxrl8PKhyy2BlCwAUqSR7+dasEoYYuC8zGp7aUi/i8L3VuDdLjfrna0KU2tMaPCmtLJdcOkKCWl&#10;HZIUVkk5UUgHIJq24d4dTE7Er1ZLhfLAxOnXFEmI05c2mytCQjnlXhUcKOk7jriqCy8VWmYl9QUq&#10;O823qQHdm1HBITnPMmuFs4jt95jiJcUNNPZ7waWtuY8t/vqyOSEHqSJWRvyLHsi4cfe7HeNIsq92&#10;ZmdfpUd2G0u5tawhpwK8Y1eAnB2P1xXbsnZb4c4le/LVwaTZJ8V2Fc21aG2ENr2C/IAHmonGCo1y&#10;hKiTl91CnR3lMHwpaUFY9CB0qk4nvN0gXkQ4CY7SG0pU664jVknpjyH7afv25RaXQmDlOSSXQAu1&#10;m8t8bdpk2Xb3gIby22IZeWEIQ0hIQgkqxoGBk5x1rVe0fgjhq+dmfA9qc41scmTYI7rT/wADdY2F&#10;d64g5BWsDSCN1dOfLNZPNgW2BcEXEy3B3Lml5fdAoUNxrAPiydjvj76bxAS9DlNs3e2S0tpC2e4d&#10;UlSx0GlQBzvyq+EkrvzL4v0Na7dpNti9nHCUbhy7cN3VVpjfDvxot0jvPp1FICUo1ZcHmEpJ2zgA&#10;Zprf5NvHYtZ+F7tfbbw/drFLXIjiS620w42pSlFGtYDaVjVgZwPfJxjHDtwiWTu37oVquKgruytG&#10;UsDHQ9T6jlVjcmYrs9iRfrkJSo7SZpLcclptKk5SNIOV7FJ9KZ5VqJc3dI3TsMk2Nq/3bhO83hqX&#10;crxGWhcGJKQ6hmKlJWtxTjJLYK9ScBBJAznHKhydBYc+zo/Y7fxfw49fE3pd2ZjKvrHehrSQEnx7&#10;rwflJ50DdldznwOKXuJrU2iQ+qO9GQ68zhalOJAUsJB5JSCADkb56UJ8XcTy4U1di4difDqSnSp8&#10;oHeObH5R5evM86iOROWlIsUm47I2Gzptsv7N0213i88JO32TORcvyfJvkdp1xtKU89Kx3bmCfCrJ&#10;B2OM4Ei3zLa79m1dohcQWG0XI3MXBmD/AFURlPpZ0pOApS8IUTnwEjG4OCSKzLs7RFmx3lmU5MeS&#10;oJSp8ZUUFIKs5/pAjHkKru0PhWK3MQu3huKp0gLbCvAQRnVgfKc7Y686r+UQ7zQ17BZTp0aTH7q+&#10;fZx4miP8b8MxeIr3dmrpHjO36O06WkpZGlY1+BZ0rOk43wDg5FR+BbQ5K+zfxhw3P4p4XRfL2/Ed&#10;hQ3r3HS6UMutqOvK8JJCDgH0zisxsPAKrg8l511xuAlvBVgan1ZwcDoPX7q0Ph3hi32/xtxG0qCd&#10;AdcyVkeWTV74iMFSXRFE8sVsElqg8O9onYra+A7hxJDsN5sDijFkSlhDMhlRJKNZ+XfA8/ANiDtz&#10;4N4QtvDNrTwzZ77Eu11lyi5JlMupREbSE4ADq8asYznYHkAScUP8Sz7bwgyu5tAF1YDYYIB7wZG2&#10;59OdOvnGUe49n7M20suxHJrbiXEIOHWVJUkZChzG+d8ZHWs0+IlOKtCrXkVJWGH2ibHbb92h2q5Q&#10;uJrG5HejswHXEXJjVHWkqJUpKljCcdSQM7cyKf2y8HQL1xPwhf4l9t0yBarVEgrTCmIcWVtLWrIS&#10;CSU4VzFYjZr3dbY6lboYuGBrT35woAg9R+w0Rx+1m3R43eSbY4lxDgSlDT2QRvkgkYG/SrHmbvSu&#10;pLcvJGtdvts4advU7jA32JJauCGUJjsElzIQlBJPJOEpzuc52x1rDOzhuxP9pNrfuoju2GPPQqW7&#10;LZCkOthWcKQQcgjmMEUUSeNOGOK7e5BlsyretwampRIdaQobjUAM46HGay25S5UHSiKG0kKO6cEe&#10;+/OlU9U9VCptu2HPF3Zu1auKDM4f4o4WfsoeLrEt28MtlpGcpC2irvcjkQlCvrRlxj2sscSdoXDU&#10;exOmfb4DLENE15BQZTuoBbuk4KQegO+2TjOKxCIZj5xLkOKTjKkAbb0cdmNhtC+JYc+6NT2rew6H&#10;sQmkuLW4kggDUpIA8zv5Y6hpTitug7Zovblwa2/25Xq9rv1jaiyVNCSFz2++jYZbT4mM96o4GRoS&#10;rINWlv7Vxa+0Kz3VqAtzhqGw1a2MJPfJZSNGop5ZJOrHsM9a4dorfD3E/G8jie1IuKH5wCpLEthC&#10;QjShKEkFKznOnkaHOIZMe0xxEgNtu3Z9GUtgj80k/pq6AZ5Z61TlzvvHo9bF1NvYK7pwDYb1x3Lm&#10;wu0Gxv2aQ6qSIsd4quDY5lvugPCAdtSiOmRWgWaBYZ/CErg+XM+BSJRkwX3VAhKjthR5Z3Pl823L&#10;FedrHNhcFOmTJjvN3EQ+8ec+LS82oqOMZSfCokcjyqkuHalxBc4s2K9Ii29txJDXw68OKB6FR646&#10;jFRG9blGOz6jJO+hpPahY7FaWEWyPxja276pwKSza096Vg4GXVkpQ37n9m4MuJ7q9bezzhNcHiqx&#10;XR20xXGbuzFubK3VFSkYUgJUSVDCgQPP61574PbtVmtDdxvzy25UpwqS0QVuOJzso+nqdq2SxItM&#10;u2traithC08gkYVn0qMixpOOm0xXPTdBRdrjCndulm4nY4mtq+HGo7KYTLT6FOM7AKa7kHWg5BOS&#10;AADzyAKl8a8PcO8Q9t0a8vXW1yVwXGHipUkJRHbSUnBUSElZIJCRnbc45UC34Wu2MsQI7rEGU8+g&#10;K0tnvEIUfnAA3G2OfWpkBKkw5chCi9MkrUUqmJCu7TnHI7Zxt6VVl4uSmtMersdT8NyOva1wFw1d&#10;e0G4cTImxJbUt0POusTULbGAkEKAOUn9vSqDiXj7hXhSC3DgJMh5eEIRFZCEIGMZ1nw55bUO8ZQ7&#10;xCSHIzbk2CMqdKXwjusDclKtlCquXaHrnAa0RUEKR40rGVb7jAI2P40s82qWrItmJae5rfDlvjzu&#10;wziizninhJi83G4tTNIvkZ0Mo/NZC1oUUg4QscyPU1mXChkyJSbTHajpKXPhlyTLa+GJSSNQcCtC&#10;h11AkHoTQ6m0yuGrVKLjiI7T+C6HEBYwDhO3nuTRrwg5dp8aOWHQxGcSCFPMhJKemlOMAH8asyZF&#10;lppbImbXkab2wWaXeJ3D67JxRbFMtW1i3yWY09sFS0lRJJzkI3xn76JuLXDbYfCr7CLBcRaIjDUh&#10;DTjbjrLrendsc8ZHTljpWLcYXZfDEKHIkx0y2XpBaWpk6FpURqBG2DyPlQ9d+01FmKVPB8sOkpA+&#10;dzzyNwBz9a0LiJJvSt2EZO7R6D4icVx7ETfuEOJrdbIM1IM1me2tuUwtOAdCdJJ29gehOdqbiWLb&#10;2+EY1oddcTbLUpD5uDqtDhcSclw7nTlR5bnG2aAOFLPclcd2LiyVe76eHVN/EPQJCnAtK8ZSAg80&#10;5xt92aMe1W/jiuzqslvjPNQXX20SXnEAYbCgVYGcg7bZqji+JeSUV09R3NvY0Ls176SuFfXruwuG&#10;749TzoQSMHGysGs3+0Z2sK4Nkqb4Yfsl1mSJCwtabgy+Y5JJCVMpXrBx1ICRyz0qFxtxVexaUWPg&#10;3htu4MLQGS8+oBuPgYBKAc4x57H1rEU8EXK0IuECfYotzmrlh349lKlp0AZ0oGAMEnfbpiupjzY4&#10;Y0rss1KK6ml9gPaFKt/GfEHHvaJcJctLEZq3hyNhyOwl9xBLaUJ/SGlJITnYHmaOo/Yjb7jxvO4r&#10;4v4pb4gtjrnf26MkK70tq8SUuJIGkAHGBgHmccqxzgLiOJw7eY6LpZ0fk+O+uT8K00EJQ8oABzSd&#10;jpxkDp0r0Uviu1R4LU6dMYZ71sOBoOhS9JGQcDmPwrTjyxmthoyT3QcWZmMzw7Lhtv2+MlxCEx2A&#10;6hGlKTyI5CoPD5Sb007JdjR0ML1a1PJTt9+/0oTRxDEdhNvq72NGkEIQt9AQFLVyAycknpioXFXF&#10;Nl4dtZnXq5JhITlKTp1KcX+qlI3J9KsckP0NIthhx+LnZr1ztyWSpxSD8W34grONs5zQPxDaUT7Z&#10;eoDl1gsygwoRv5SgIcKgr9MnAPLmRvt1rB5Hb0idd2WPyWqNbtZ72R3euQ6B8oCQoBOeu5xUfjvt&#10;kkw3DbbXao6lqaBU648pRbzyBAAGr9lK5oW0E5UL/wBh1l4V44usS+Xm03ZToXGmtyVx46EEBpTy&#10;CoLJJ3CVHACQcEYA5E7TLfwRxXap7bJmrjyUuOxo/gCGsFJGTtnSTgefOhi1cQzLpbZdyfdH5UOe&#10;4hw2AgE4+YjqOpJNBznDlxccD8uRF76QorUS8Dg+uOVJJ72MnS2Nb7UpDvEfEsmdwhxlwkjhe5LU&#10;8tcmeyxIjhe60vMuHviQSfkSrI+tHnCPFVi4vvdjttkuTDdk4bZiW+M5OUmN3qGAkd6dZ5nBITz5&#10;ZHOsCtPAzCoy5t3u6YsZrdwNozge5O/0q2jWu6WR0XG0WZxtuSAW0NSvzjaANi5qGnxDfHMVDl6E&#10;xT6s3/tldtsPiC7cRy7/AA5UBwFUZDMpDiQsNjAUEnKdxz614zsdpncZcTPMJuNqiPvFb7ki53Bq&#10;I0N/13FAE7gADJ64wCRotw4jtnEEaeq+96WWEJ7qIhekl07EJPXA5qNZ03b0IKlIGBnI3yR7mhS3&#10;sWb2SN5+1xaYHEd4s9/4e4u4Qu0a18PsQJDca+xi8VtrdUoobKwpYwsYCcqPQU37NvFcSRCj8FXB&#10;6Lb5CD/InFKS2h3JyoKJONX7fes/7IOE+Hb7fH08RPTAhDephpk4DiiceIjcD9tehW+AeBWXm2Dw&#10;xbm9TaQlSAVK98k7K9edRKdsbHF9TVOIIdqTxTZbw/IgS22IjER1DbiVrQEKUrVgHJT4vw9aE79D&#10;Ze+0Dw5xnNvMVy0W8SC2pl0OeJ1CkJ1nOG0JCtycb4ABySOMdlMN4tpcV3DR7pCFuKWUjG2pR6fW&#10;q+9w49xtD8aUoaHUlsZG+DtsPejvNy3u9jLL52Iu8Q8dcWyhxVaVRluypEWSHghj4hbutpolQyoF&#10;CjqUkaUnGFKwa1uyq/qW7EhwhdL5BuT6EsR4QYfS6GVAjOFpJAHQDYjywaxC+G9cPJkRH3HEst4b&#10;bVqwjyBz51x46u1rtfZgqDFnxJctaW0IdZe1HvQoKUoH0xS676eZVGovc9G8dO2i58EWZSL1AQ5H&#10;iGK7FUSt1agkDCUDnyO5wMHOaHeMeHrV/WGh2hubw8l+PP8AjlRvjWU7d2oKA3wV78hz5elYh2c9&#10;p8adHat9+aDdwQhTbUkqJS/qwMEfon9tH3GDBZ4LThZUrwBaFblHmaryzcU20acUVNqmEl3Xw12k&#10;cJ2WU3xJaLFxDa4aIUlm5vhhp1tPJSV+5JwAfmIOMZOWcUxLfbZLUaDfGLy7pPfuRWVBlB22QtWC&#10;vrvgDlzztTqRvhQO+29fWmkttpSgBIHQVysufvOq3OpjwLG9nsNAKgDtppacjIB5/f611SMDAAwK&#10;+ZOcEb+lZmy+j5pH9955rX7gMfZ+4PH/AO0JPP8Av3ayLBzv0rXbgQfs/cHkZ/74Sv8APdrTw/1Z&#10;+74o2ct/x2H3/BgTSpUqpPThU5v50+4ptOb+dPuKAYnPnV7mm05z51e5ptAIVKlSoA1Ls2iTJvZH&#10;xPGgqaS+uczpLh8P6BOfpVQbJdrfbJhuEhp2IpA1txkl1ec7EDb76mcFzW7f2K8Vy3XnGUInMZWg&#10;+IZLY2+/l1oU4EuttvF8cht3V1585UhLqSgujmcA8iMbg1ZxMpqMK9PieKdp5SjzLK16/BBPw/wx&#10;anLc4t+LIuS1I1JRITpWNtwAOR/Gg28v3Rh1q02dTQjOHDaEJIWn0UTvn2ow4l4gPD9tcZjokmU5&#10;lILRx3af6RxtmhzgnjeyKuZtk9UOK84hS2Vtnw5AKiFHlnAOD15GsMMk9XqfPrLPz3IXF3EVtsEE&#10;8NmQWbhLiKdZTjl0ws5yFKGSM86ybhe6XjjTi+DClv8A5lTig6UoGG20p57DnyGav2brYZ/GE2Tc&#10;4E2TL+I719OQVaknBU2OoA5jkRyFGdpZ4S4M4QvdysrAceiIL76VrJdcOrSkH+jk9NhmujFwj/l3&#10;YKLhvQBXC2yAxFuUO4qi2oOLTJcmK0BlafCtvSPEpeRkAcxjlUG+8Q2+DYnoVlDzj0lKSmetRLik&#10;58Q8kD0H1NC/EF4uV6lmbcZZeeKivCflST0A5VWN6l6iCRj151pjjTSvyLlNVVB12d3J9yM6oSXE&#10;zGHQoLScK048JGN+YNaTcLgu7v8Ax7ycOOtoDm3NQQEk/UjP1rK+CcORnSI7jTiFAd8yyVd5n9Yj&#10;lj99aRDQpuI0hROoIAOfPFZ88lex9j2HwJ8XlnLpp/VkC52KDcEhL6ngnOcIVz+8VXr4LtC06VLl&#10;afLvB/Cut24jTDkustsBYaxrWpWByz05e5rlBvdymshyJED4KcjQ0o5PpvvSasiXXY7XEcf2dxZZ&#10;QlBWnvSO39SttVCchOuSno7itXdrWCEq80nGUn2xnrUo2OJreKHX20utJZWhKhjQEpTjcbbJFXdk&#10;tV1lstOTWxFLqdXdqaUFN+hz1/ZVbc7tbbTLciTlqW82SNDRAJ+h2xSd7Juij507N3/T/wD5LHg+&#10;Q5wq+p+2BClmIuInvkhWhK+ahy8WNs+Rqru1ri3WH3E3U44C3okbB1ARnCUnGEjJJIAGTU2PJhzI&#10;LUqIXwFkgodTgj7tq+0Kcl5n0PAcDyvjMCy4cS0v2FDC4Vt8J4vx5E1DxBHed9vg8+lSpligy4TU&#10;V0u4adDwWFeMrGRkkjfnV/b4fxWsqcKEoIBwnPPP8Kbc2GbfCdlvvENISTqx9OVFyb1eZxuO4ns/&#10;wXEPBmxrUvZ/c4WlYtdvbgxEJSy0kpRqySASSdyfM11kTJbqQESFMn9ZsDV95Bx9KEb1xY1EIREb&#10;S8rHzKOx9cc8VVMcbTTI0Px2G0FBIISSc9Ns706hNmb5x7N/6f8A/IS3Lh+DclhU9yRI05KQtzkT&#10;zORuT75r5xPHCeFZUaMnu0tsgNhJ+UJwR+yqK28bH8qoiXJlDbTuAh5KSnSeW4JO3rRVeUd5Z5iO&#10;qmFgbddJqGpRaTO1wb5bxPB5XwMUrTT2p9DLmigRWlXEuqRnStTIHg35q6/dUdyyyZU8tWppybHD&#10;XfLUCAEpG5JUdhX1juDLQ7JSpbKVJ71Ocakjpnp5VCdWCH2m1ONR3VZLaFEj0rbGkzyBySYfcJ8O&#10;W9+yRpLylh1WrUG3Bp+YgdKsJnB1plupcdXKykYGHAB+ys4gyAZrZLxZwNIOcJH+2K1Dh+Q6G0sv&#10;vKeUr9I4wNs1RkjKPiTPteTcx5Vnnj4bNgSbpX1t/wDJCc4KtKtQD85AV+o9j91EPCDCeF4DkKAp&#10;TzTjhc/lJ7wgkYOOW21daj3KW1Bt8ia9/NsNqWr6DOKo1yktJ9xk5HyyEXKWKNL2Fum7PodU53TG&#10;pXM6ef40E37geVfZjsmDOc+NfXreXJewFDoBgfhyxQ7wZcJfFvG8UzFSHY8NRlux2Vfm1JScpQQT&#10;jc4BJztk70ccbXiQSsXHiA2pheR3EBA148lOHc/TAq3u3ikle55tzXnHLXGWHhuHSb6S/wCAds3C&#10;EWxXb4biuC/MhLTqWuNIKQgjkSBgnywcGq7iO3WVtxN6h2kRIJdWyw068V+NIByc+h9qg3riWE7a&#10;W7QzJuUqO2+p9Lj6gCVEYAPUgc/qaq03dEmzKtyiFJS4XEHUfCSnB2/25U+jI3bex8utUuoX8GwI&#10;d6tb819x4urdU0pQIHhAGwyOW9G9vU5BjNR2HXO7a+TUc+lYdBhXJpP8hfcSPmKmVH8SKPezq5Xh&#10;x1633VTjyUo1tPLG/PBST1553qMuOk2mfdcg4vlfEOHCZsC1Pa/VhnaFyrdNlyzcJkxco5cTKdK0&#10;ZznZIwB+7pVx/VDIyFSGW3Gk7qQhG59t+dVFKs1+bPts3Z3l2SDj3SVoFbr2hW+8OKhyLbKhSWVq&#10;ShGoOIzyyU7HV9/pV3BkXN5hZgaXnkY0h06CrI2I6GpHC/CtpYuUmciOO9dcLi1qOSCTnAzy+lFV&#10;nbZK23JEZuQkBWtlxRA9Dsc7GrJxjJ+E8V4zE+EzywZF9V0DdlkW78pPW/iZ1uHdEJSC1KSAlYIy&#10;SD8ud8YrQ4UqK9DbjolQ3mUkIbWhxJ0nljY0OX60RrtMhvvvuZhgBAC9jvnB9KFeMbZa7PwVc3oM&#10;VmM74UhaE4WtRWMb8yc708YJKkZG4t7EH7RUtTcOz21IJKn3HlAHHJIAz/zjWcyQ+5d2bOhDchxp&#10;xCEJUkKy5gA89+e1a3Z+FnbxY4LnGTQnPxz3jIWtRWhG3hWc5Pt0rrxpxLYeEzFe/I8WRKcXqaaQ&#10;lKFADmsnH09asXRLzGjJLZB67d57HZegTXDbrlY0Bpl/ue+aeR0Sdtt9sdBjegdviYXCKTeixHeW&#10;AouR0EBac88EnFCU3ii38V3K3Mtzr+5CYWp5dseQ33SneYJKSAoZ6kctqIYFqQZL35RiNuJdT8hW&#10;UlsEbctth05VzsvDPo31HlUeo3iu63n8pR2uDYs9EdpgNPyVBJYeUrBBSSMZx51XW6BxG1MQ9eJE&#10;hIIKgoPZyfLY1dcRzeFOHOCzYLm7eVNz2ltNrRhaGlDcEZI3B6VV8LtSGrHGElwOOqRnUE4yP0du&#10;m2PrTwhUN1VH0PZjlceYcatauEd38ET7gyzcG0pmModUkeFZGFfeP31V2bh2Fab3+Vor0ovawvu3&#10;HdTWRyykjBHociriqHjqdJgWIuRXC24txLesHcA5O3rtV+Kc7Si6PSuL5XyzhMEs0sKqKvoE0y4T&#10;pvEcW+XGYua7DVqjR3wkx2VdClsDGR0POsf7R+LbzxbxC7NurqV90S2yyjZtsDY4HmeZNQnHp7q/&#10;5Q/JdJ/WWo5+80o1s1vOBp5tLgOO5WMqz1H/AMa6UFKCblKzzPm3MOE4vSuHxaK/MHDJmvPfDxo6&#10;geuE5Io04B4aj3USzdESWi3o0YOnOdWeY35Cra1WZ4OKWIoSopwQhIBV7A0+3XsszXIarU6gYOQ6&#10;MFQHPO1V5OIc1pgc3geKxYM8cmSGuK8vUul8J21bCWRKmoATp1IdAUR5EgZxUNPZ9YUq1Bc3V598&#10;P4UHXi9Itt3S5b4zkdJGVIU6SAfQ4yB6UfcGXhy5xFJfcS44kakqAxlP+3WqprLGOrUfd8o4/lPM&#10;M6wS4dRk+nmcHOCLSv8AnJFwV7v/AOqrNmz91DVEbulzDSgQQX8ncYO5GeVWlVPE9zftcVp1htLi&#10;lr0nUDywT0qiOXLJ0mfTcVyzlnCYnlyYlS9hXDgaxJShKUSAEpx8/P1O3OpcDhOyRZKHzGMjRuEP&#10;Kyn6gYzVKni26KIxEj4PmD/GmucaPx5Abl/CsBSco1pUAo9RnO1XaM/Sz575z7O3/T/INoyTGvs6&#10;8Rllh6cyhh5tpIQ3oT8uEgbH1FX7PFNyaU3oRH0tgBKSgkbemaz6LeblMjF6ImG6BjdJJH3g13tM&#10;jiS6TzBZZt0dxLanFLfUQjAGcZB51DWfzY65n2e8ofkaB/VldtS1d1C1LX3ij3PM/fUK8cY3Vu1S&#10;nSiOru21uYCMEkAnGc0HQb838QzCmrbEpRKHNGAlLn6vMnHr1NWs5sPQn2TyW2pP3jFI55ISSkzq&#10;YeG5Vx3DSycPBOk/LoU3CXHrcnhK/K4hnMyLzLktGMy+0S1oSMaQANIGfOhfijhCa9exbZTrcSMy&#10;hLhcb8YWVDOEgbbefKoL3DVwjsrfjoceSjOoJRnb99OhXiSLN3DLCnJAUpsNoTgjy9q3xdO0eSTn&#10;aooeLLVbrX3ceAt55w+Jbrihy9AOVa52dXty99kM5qa4pcuEtLJWonK0ZBSo59NqD+D+HpE1xUqf&#10;HRIlKUNSVjPdjpt0o0YjLipLKVOMtk4U3gpCseY5GpyXOLiTgzd3JMq8bDBBxypK0gbqOw5YqTMR&#10;oWFhGnOxSOQqMCrkASR1xXGnBwdM+ixZY5YqURqCdwCM+1IKJGkZyfMVFn3CJDSVPupBTyA5mhW4&#10;cXLcUUQ2Tq5BSj+6mhhlPoiywkl3aFHmJivPJS4U6jgfL71tDshqX9nfg59lWpBuEoA+y3RXlOat&#10;b4cWtwqdWcn1NemeHW+6+y9wQ3qCim5TAT/516t0cKhjk/YXcmyvJx2Jv73wZQ0qVKueeqipzfzp&#10;9xTac386fcUAxOfOr3NNpznzq9zTaAQqVKlQAcWy8O2H7P3GV1YZaedZmx9CXRkBRU2kH3BOR6is&#10;g4LnzIqDOU0huU8khclajqTk51AefrWvW9qO99nrjQScFCZsZQBGQVBbWAR71jKkuLdbShsnbSgA&#10;7VrypOEL9P3PD+1L/mmX3r9ET+IZd94kOqztqlSmAELeXJDWB0G5GSd6hcL8LXO4XlY4kips7LTS&#10;lqlrCVEnGAEjkrOenT3ok4behWO1vCXGcffUsKKBjB2236Cq3iW5TbrHaTCjoZQhRK0l46j7bYI9&#10;KxrKm3GK/ucOMmtkd1Rpsx5Efh25Lem6z37jDaUENp+UhWAce9TeLY81UotnKWkwkxiEEAKTnKth&#10;uRk8z1+lVHB15kWi1SI0RCWpUhxXiCfHsPlGf21CmcWHI0QSpWDrU8s5xU4VLvN+iG72SVIgG0xV&#10;NKZS1GUE55NgED959aj8L8OG+3dm2MxO8kulW6FctslRHkBmrOLdPjnQVNhpB6Z6VK7Or+1w1x9B&#10;vRiLkx0SFIknJyGl5SrSOWwOfXGK15crjjenqVxtvc1mFwSiy8OMsFhtKGG8KWQdJPVR9etAV4kL&#10;jwXnWWy458qEA4yScD9tF32guOGxeVcH2NwJab0/GPZ+ZStwhO/IA5PqcdKC733SomHFjwkLCeqi&#10;CMAY9Tn6VyeCxZUnPK92fZ9m83ybguLzp7pJL8ymncL3K+uNtMtuQGQ2hK0pGrvCN8nJyT75NXfG&#10;nDC7Bw5DlRpS4twfdCcqcHjTzKgM7Yx7b0Z9m/aBZXpDFi4iQm3zSAmNLxhl/f5T+ov15H0NZn9p&#10;G8rncauWxt5pEe2tBnZXzk+JR/ED6VqhHPOag3SPjIylKW5DXcrnw7cokyHdpTLryQ86ErynXnkv&#10;mnSrnjBFdk/1UXl9clq02wuOFS4q9YUE6iSRgg+HJ2HShfhR6cmNI+Cjx5LDqB8QZg2UEb4QRuDj&#10;aj3gbivhuQowFPm2yBhAYkEBKVA76XCcH64rXPDPGrqx8mqO8Ttwnbr1brPMHEEht6a/MSpBQrID&#10;aUYAGwA3J2qxq84jQfg4rmQpKlKAI5dKo6zObm7aPZeyEnLlONv2/qzkrim28OTorFzcU01NUR3m&#10;nKU6cZ1Ebj5ugNUfbrxAm0Nt2mPISpcpKXdaDnLC05ChjoeWaHu2TH/cr/z3/sUGTZEm9ojuXKQV&#10;swIzcRokDwtpzpQPvO/Ot3D4ouKkzzvtZjvm2V+79ESLMqMZ0d6Wy5IjleVJbPjXtsB7n99aqmGi&#10;fbmzOsyIre2lDpSTjoBjcbfUVkvDMl5XGVnDQCG0TmSEgbY1Dn6Yop4r7QJL10fjWUttxW1FCHin&#10;UV+ZGdhT5sUpVR83JNvY5cY2ZqHPjssyC4HAdDLqsrQOfPmR5Zo44ceVN4eaS7guBBaX7jb9lUHY&#10;pZODr3xSiTx1eJ/eLOptCEHulL6B13cpz5AY8yK3LtXsFgtMe0PcN2+LEiuoWhYjYKFEacHI5nBO&#10;/pWDiM8YTWJ9fU+t7H8S8XGvFJ7TTR5cuaVMNts8+88RPt0qAVCvQfb/ANj0G3cFROOOEmXGmGWk&#10;O3CBqKghKwCXUZOQATunkBv0rzq87lAJxvyrVhyRyxuJ8zlhom4+06aQ44EHASfXFEvBV6uEe/xb&#10;WW0Ow1q0IyrKm+Z+br7VU8JcP3ziWaYNitUq4vjdQZQSEDzJ5J+pFXcWxXPhrj2LaL1FMSa24hSm&#10;lKBIChkHIJHKrJSik4s1ctr5Xi/3L9TTqHu0cLVwVcUtkBRQkb+WtOfwohqh7QtX9Rtx0pKjoTgf&#10;8tNYsX117z23mn+By/7X+hW9i7MWBwZfp6lhAalJS491KQ3kewyT99BPFV5ZmTFvtu/EE83DnCfQ&#10;DqfXlXFq6PN8GCxMLWy9JkqflpydKkoSAgZ5frE+woeW62E92CFrVtz2FdNYbm5s8EWPxOTG/FKW&#10;tXfJ1EnbJ6V3jBGdaVFvTvknAprTKRvkZpjyxyAO/SrqvZFh2lXV6Opsx31oI3y34SD5HzrQ+yfi&#10;mVdpL9unMIUtLWtuQlISTggFKsbHY5zWVyHSpZSWjvyHlRz2KhJ4mfwgjRDUT5Z1oH7M0ufHFYns&#10;dfkUFLmOH3o1+lUS8OrZtrryB4kYV9xFdoj6JMZuQ0cocSFD61xa2s9mjxcJcQ+H/wAySf42TYL/&#10;AHLySpYS2FBSsnA2zzq6RcIDlljzbc+h5qUSEutnI2O4PqKGnm0PMrZcSFIWkpUPMHY0Idn4ft94&#10;uHD7rqgllzvUZO2Nhn6jSatxq0zzXt3yzu80eLitpbP3o05yZ3bKCSClwkHby5fjQdx1cI67vZmF&#10;uoIblokPMqOAoAgDPTzNXd0QWG+8WtQ0gYT06neskubqI3Egul6UspfeK2kgBZSgbAAZ5+9XRVs+&#10;BgrNw4mu7FqSnDhecJOGkEAnngn0rGL/AG+5Xy7vXCc6VvLIAGNkAcgPSpDHENvduNyuctU1U2Q6&#10;ExmFtqJ7vokdMVfwH4sp9LpJTGQNT2Rgg9BUtqG7GSa6F/2d8LotNlR3raTJkHWtWkZx0GfLFF0l&#10;s/EMu7BKmwggjqKprXxZY5DoYXJSw8hIy0s746YI2NT510tb8Ilq5R0u5Hd6l4yeQG+1K3ZU7b3B&#10;Tj1EO9XKDZ3kBXw6y9joRjB5fd71NAAGBgD9lVVnYlquE2bcogjyu8LODzwnmfYn9lcr/MUi5WuC&#10;28Gy7ISteT8yR+j9SfwrO7bpnr/ZjBDlfLVxGXrNr89kXVU/F0FdxtPwzaUqUXUHxcudXFc5MmPE&#10;ZVIlOBplGNayRgb460seqPoudR18vzL/ANX+gLrHD/DsXuof5Pl8RukBlwslaYY6rwdsgctudDSb&#10;xAhXEwILLkiXIV4nkJyHHFb5ONznNHfFd24QiuQ+9m264mRqSlyMjvA2BjIUoADr0zUXiN5NnfZj&#10;cP2hoXB9hK0vpZwEAjbBIxnFaW09p9DwZJ+YNXa1X6Nb/wAo3SWYrSfClppXiUo8h71MRab9d4ln&#10;lwcLCCtt5S16AkbdeZGKl8e2Wfw5wzwzarlLckT7k47cpKVryWwrCUJz7ZP1ogst0at9nS0Y7kgO&#10;EKSEKAxgY60upQacSHaBq6cBS3XVTFMNS1ITuhC8JAHoQCamcJthqZhCCElo55AZyNh1opt/F9sc&#10;d7iVHmw1LGkd80Fpzy5pzQnw1wxdbVf5M95J+BWFpSoq+YlQIwParHlbi0zs9npXzLF70FVVHFBY&#10;+DbQ9Kcj63MJKG9ZUccvIe9W9DHaKlxVoZLY3S9n8DWaDqVo9Z7SOuWZfd8SnuL8WMwpiI4FOOK8&#10;RBBP1x+6oIgw1vQrisB9yMvT3C0ZCxzJ361UIeJQEIAC+Wcb1aWuPOMhMp19tm3JOnU+5p1nrpGM&#10;mtUG07s8P1OwnYuJllSGmnUZGOQAFU3ElnvtydQw3HUqGnCitLw3+nOrdmVHlqxGkIWhOxKE86kt&#10;u9z43XUtNhQBUpXPOwAFM8jSsNbsqYNmYhNJQYul7HNQ3/GjGC6X4jbhIKiMH3Gx/Gr2TYI7cMCX&#10;HKllI3VkcxtjrQ3IncOWlfwTVzt7HdD84gyRlKuudRzWT5Qs2yW6Prex3MI4eKnim6jJfmjNnL7f&#10;ZQcbkz3YuvdcdCijw+R86M7U7B/JpZiJjtpWNWW0gZPqRuT71pfCPD/AibW3dI8eLfDIRkyZKQ4D&#10;jmlI5J9jvVdxvwHZ49lkXfhuGITyGzJegBRKFIG6ijqk43xy9Kdcwx95oqj5eclqaQBW2eluZqiX&#10;G2Np5vJekhLmemBnP4UWwJNskup+JuEOQdPLvdifevPl0uAkT1voQQNXh1AcunKtS+zFCt944umr&#10;uDLbz8SOlcZtZynJOCvHUjbHlmt+WXdwcvQG6W4cXPhkPRWhHivvF/5FNrGnPTng1mN1/KT8d+Jb&#10;1OpmNrKO5OxyOYyTgfWt5464gZsAU8hSFSk+FhlR+dXIn2B61g92XKmTn5im0CQ4St1aThKidzt5&#10;+1Y+Fyyz25x2LeHzzi7QFS7bcGJKF3HJ1q0qw5q0mubRabeYabbQp4Ob6R+j5Hzq5mvtuvpj/EMd&#10;9qSopUfWviYdvgRZVxUXFuxzlJB8KioYwR+Nbmt6OvDjYvG9fUpCvW6MHT4tQGnJJz5V6csKkr+z&#10;DwStAISblN5/8K9Xk5x9RVqCsHzr1Xwoor+yvwMpSio/lGZv/wCdeqckaxSfsL+zuWUuY4o+V/Bl&#10;LSpUq4x7IKnN/On3FNpzfzp9xQDE586vc02nOfOr3NNoBCpUqVAGi8IQxP7EuLIZx+cms4JOACNB&#10;BPpkVhUy+xLdeGYoiOSFKwFJa3UhOdzjG5xvW12VyQ12B8YLipKnRNY046bt7+wrDhqhQyt62mVI&#10;mFSBJ3B8OCrcb9Rty3rbOKcI36fE8S7TQ1c0y+/4Idc50xuVpacjllaiVa1AFCRyGCeZ5elVFrcf&#10;myVCYVZB1FJOw32AxTW5Nst/E6Gb7Z5TkFxsI7lICXMnfVuMGry0W23R2GLww6yWJDrqExUryppC&#10;DjxZ6+VUTgoxpI4rh5ImMqcU2kkBRTlKTjl7VFvVvegWwzpLangVhtsJTzUrr+FG9qtcZ1TD8Ypc&#10;ZPiKifDigrtYv8a6TYlttUkuQYaPzhSMJceJOSD+kAMAZ254rPC3NIoinZVWdmZMgyWFNhuQv+ac&#10;bWEADlp96hQkLYJjuXFS1pWS4FHmeRBq14W4bempTNmFTEYHw4JC3MeR6D1q8ujfDECH3U+0tuO7&#10;fyhL5S4vfPIggnG3L61tW63GbroBXEFyekXB6StanXnTnWpW6lHGc11beeEQwhNdTI0AOPfoNpCg&#10;SdXXY49qe5Dj3hxSYcF5BAwhQGoj1wKlQOHJKY5bcmtR3lA623U9PrtTxcehZjnpi1fUFUSSloxm&#10;33ZLZd+dZJz0GkHcCol9uMufcO/lPl6QkJQVn9MJACc+ZwMZNXLtmciz2YLjjTJDiV99nw6ff323&#10;pXKwQre408biJHeNhxIAwUq54PPI9udaYpN2grzK1+8O99ajIZWxGjulalJJ0uJOM/sxiogZVPff&#10;moAYYW6pfjOcJzn9u1WUqTAkBMF5hx5sH9bT4vTG5rtDZZXHZgob1IS4DqWcBXlVzkqH6o1PgN91&#10;3s6aZcfU6mJc3mGgo5KEd22rGfck1PqJwqYbfDEmLDCUpRcStSQckFTadz934VLrjZfrs9i7J181&#10;469v6meds2Qm1KA5d8P8ygB9R7pDAxpRzweZPOtE7YCsotjYJ0kuEjO22jFZ46pDP5xWO9Ksp09a&#10;6PDf00eddrH/ADbL/b9ERoTkhiY2/HUUONL1JVjkRVjwtBTdb9CtjDoVIkvpZbSEFRyTucDoBv8A&#10;Sq64y58mS7JcUnvHlalhKQkZPPYcqJuxnii08DcWK4ludpdukyOypFuY1hLSXVgpUtw88BJOABuT&#10;zGK0ZIvQ9PWtj5xG/cL8Av2Bx0W21x5iUIA+IuEYkLO+fD8v+3OunE7NxRBXK4Ut8yy8QtJz8Iyk&#10;LhTCP0Q2vISvHLGQeXWhe6/aN4ukxFKhw7LbWCnGEMlw+/iOPwrOrj2q8VXiTm43Sc624rT3bSg3&#10;z6pxyOa+WxcBxssmvI17iY2ncWeleBu0+fxNarjwhxMmJY72q2hltchRjuuPONnJS2sYASSBjOdu&#10;VefOP+zif2fWv8pcVLhpkzXTHhRGllwqOMrdUQMYA5Ab5Iqwt8l18LavYYuMTWHe9nJ1LRtndZOQ&#10;TyIzuaLU9qNl41v9p4eRYWJEhhtxmPPeOe6ISSNAOTnbYk1twxnhm+7j4fMJTXUNPsrSTbuyG4NT&#10;rcqBL+LdeJcRoU62UJKFb9BuN6yC9uu33tauF2L6GlJkhKGVjCltIGkFJxjfGfrW0W+2O6FtuyXt&#10;C0FCyhwjUkjBB89qoL1w1w5YrGpYip+IU8n4d1xWpwqKhsCd8YzsKojlvLKddS3lmS+Oxf7l+pQ1&#10;VcWx3pXDsuOw0p1xaUhKEjJPiHSrWu9uYbkz47DzndtqcTrVnGBnJq7Vp3Pdea/4HL/tf6ATwl2V&#10;SbpGTOuvxERlSD+bZADhGeuR4f21XXK88Ndn94mWey8KNzp8VfdvTbk53hzjJ0pxsN+e1bNFkfkq&#10;93WUm9tyEhaFR2krzpSR4gB1wdvash+0HAhvX+NxPBS2lq4thuStJ8JkJGNx0ykD/mmtXC8Q8stM&#10;jwBNzdNghxVxDFvTSn3eH7dDmLwQ/DKm8+epGSk++xoVZ06ypWT9a6qZmSdKI0ZThCw2NAzlSjgA&#10;eZJ6VtPBvYaDbkyeKLg6mSpOVRYZSO66gKWQQT5gbetdGUo4o22X3GCMZJIbBQ0HVK/RTvj3rT+y&#10;fhW622CriKcwY0eaktR21oUFqAIJVgjltt51Z8e8SQuD4kWwcMRo4lFkF91KUnuRyAOBuvqc8qre&#10;y+fcp8i4uTpsiQEhvHeulWCdXIE7cqy5cspY3tR2+zD7zmmJe/8ARhZe0zl29aLfF+IeVtpKgAE9&#10;VHJAwKruDJExdvLNwWlT4UVIAI2RsANtv/jUjie4v22LHcYW2jvXw24pasaUFKiSPPkNqHrXJMvi&#10;qC7BWsNdypa06Se92IJwOWw6+VYKlXsPqeacxfBdoIZG/DST9zDeqedIiWK+N32S0Fx30JiSBpyp&#10;OVZSsH03HtVxUW7Qmbjb3ob4yhwfceYI+tEJaWfWc84Bcw4GeJdate/yKntP4hZgMLjNqcUqUkeN&#10;AGQgcyMnr51kfx7L/ErVwlfEKYDyFqAIK9KSDgdOlXV+mMSkMtlJWuMr4funleMAcuW3PaobNpt+&#10;hffuPiQpfgQ0AUJT6k866WJqK3PDVDRcWEkPiDiHiriVMa3w4rCZDhDMZtsaUJ9VHflvmrK7Li2R&#10;x61SXkzHi7lwNaggEbDJO5FU3DwTargiWl15mO0D+dS4EOJVjYg+fp1o4kRLSrhQXiPc2HpF0Utt&#10;Lzyh3gIxryOnMffmsGZ6ZrStiErB9q6WsN967JZZCCAMeXlyzXVgweJpMdpLqvgG1nWQkgqX022O&#10;KGlR+7UWn2zgg7p3BA67dKNOFeGn7TLVLfQttC2x3KFD50ncLHQirm/DZ0OV8vfG8XDCvN7+7zCR&#10;IKUJSpal6UhOpSsk4GNyaFZHxD3Erc1ZS7DBT3KdBKdQIGoKA2IG+Pvqz4wmCJY3gHVNOP8A5lCk&#10;8055keoGfrQ5wZw/Ijxg/BmSCy4rKkupBSrB5jG9Vwj4XKz7jtXzCODLg4OHSLTfwDul3KJBDLjZ&#10;cSsgFOkHO/kdjSqFf9X5Cn6CoK+Gc0lJwc6TjBFUx6n23Hx18Hkj6xf6E7jTh2Srhd25WAQlzLen&#10;Whhy3NLUtrOVAAjY9ds5rl2ecOcZcQuQeIuJ8WbhiIUyZkyWAwhxI6ISeeQANgBWJt3y6wpokQZc&#10;pmSnZC0uqK6KpEDjK82GPLudxlyVXRanCwp0lZQ3gAqT8oGc4HmOVbJY/DueAxuOzLHtL43a4o7Q&#10;5d7iIBiMnuYgUMDuk7AgdM/sq4sNwZf4dZf1h13WULBGAPwxyrOp9mdtrLTsxLjTTpKUEkAkgb7U&#10;X8PwZk+3wYNsUPg1HLjnL++38+lUzhstJEqe5ey+Lbdabe2YkFcpZOC4lQ0euw3+m1Nt3Erl5uaY&#10;8lT7byGdYZW0UJCTjBAqFY+DrdE7TbIZagm3vzm0yUHlgnl7ZrX+3uHbP6uLe/b4TaHY8NbT7zSQ&#10;EhJUNCDjmcA+wpMk4waj6na7OwT5hil7UAtD/HCJi7ewmHCVLX33iQk7gYO9EFSIMV+W93bMdLxA&#10;yQo4wPOli6dnqvaZ1yvN7viZY1a5ESYy9NgFxUpQSBqwlvJwdWKNblZLDb5bb11cbac0jumSCokd&#10;Dpq4v1scYSprBYeVugYyM8wR0oIkucbTLmGZd5cCSrGvKcgfdn7qt1OXsPDFJMunJ8aO13ncqCD/&#10;ADaQgZV9BXNtqVe2lqesz7LKU/m3lpCiFdCNudd7y/xNYmmZhlquWkYWzKSFpWnzBxkH2on4W4ps&#10;F1lQwkvQnVAfm3k4SlfkCDj78UmTJKMbSsLfkUfFXFt2u3Z9Bi2oPflRLiosh5pk5wkYCthsSKyd&#10;vs04zebcnLti1Ddagpwd4rqTpO/3716K4pX+TJSWIbbbSXU96ooGCokkZ29qvIDKYlnNyluJQhpI&#10;WvWrGU+hPWqcfGzwqoR6nQz8Bn4XBjzyW0+n9jzn2d8YcRcFtyY0BqPIiyBh2NISSnPUjByk+tF8&#10;LtZt7spcF6BJgvLbW13Di+8QoqSRgKGNjnyptwi2ND7shhmaovOKVhxSdO5zjYZoOm2yDJ4iL6be&#10;Aw1GW866p/QE92MgYA67Ct8uHxZnqlHcyadTBIxcvlOgkE55bj0rW+wnhq+2XiONxI6hMOMUKQWn&#10;VYW8g+g+UZGd6vOy60cO3uHIu8Hh5mJ3K0oQHHVvrUrGdRUrYbnGABR87bnw4plKClKAMHGQD7Vi&#10;4zj2rxRQuSTTpALxP2fXy4XGXxEi+CdKec1lh5ruwhvyQc4wB02qxtvAUp1krlNxFpUj5UO6/rgU&#10;WXyTNtPBF5eZZDkxmIvTlOspPI/hk1nHA3aFcPiIzVyjx3EBQSotZ1FP3mqsWbi5Yn3fkNCcqKzj&#10;XhVNtjPttWhl5C0gA5OWl52Wgg5B6YO1ZvxBLQ3w+3amon8reWHpL3eDIxkBvHTzOetenOIXLC5b&#10;pE6RcIcSCCVqdkrCU56EHmT6DJrzpxxfLFcripFrtbUps85qyptaj5gDG3vmt/AZsuRfxI00WqTr&#10;cEGOH7rJjfER4wcT0AWM/dXp7hNC2vsr8DNuIUhablNBSoYI/PPdK862qKsvYTKcZQfm7tXT95r0&#10;8EtI+zlwWlpLgT8fK/nPmPjd3Nb8uS8cl7Dvdmk3zLFLyv4MEaVKlXGPaBU5v50+4ptOb+dPuKAY&#10;nPnV7mm05z51e5ptAIVKlSoAO7M8hjsD4wW4paUmdHSSjGd1Njr71kM64sW+1xAnDqob7shJAIOk&#10;hGcg8h4d/OtatrKpHYDxcygAqVcYuN8b62q858QKkqElRdaT3uGVArAITnfb6Vvkk4wXs+J4z2jn&#10;p5ll9/wRL4zur91btt7now6tDyihAAQnIy2AeeSPOg9E2TJlNtreXgkAJCsADyohipkcVXS32ZLK&#10;Y0RLniUk/I2BgqJOwAFWV+Z4Qtsn8mWsN3B05S08g5KVdMr5H6U7cYeFI+em1q2LGyXy4WjhyQkJ&#10;Uph1Ku6URlKCrKcfeCfxqns1rlzcFlsOYOEp6qPpVjCkOXaxt26O4Uww4hbyNO6dI2JA678/WjC1&#10;QWZUdUayxFLVHYLrxK9IQhIytZJ5D9p2rLGKT3EldbFXcU3yy2SKthwsqaTlWsBQ357Hb0qqs1of&#10;vsl68XuSWYyf0sYz6JHLFS7mlDbMe4THVNxnnkobYOSVHqo56Yyat+MIblrkQoK5RPxYK0aU60Nt&#10;g7rznATjfNWWpOhY77eYOy+J0RWXlW2KmLZWHUtlGvu35SjucKwdtsnHIdd6C5t+mS7kl5EYZ1aV&#10;+I40kjAHkMfxojlWuNerap9pSixGcCEITgAJJ5kdCo75P7qdB4bmz7yLc18NGaUBoQwc5Sc4PrjB&#10;3NXQcY9UWONIurTDQG5rL85h+MY575aQXQ0ME6RgeI+WNs4oQnwZluUmO7FkIDyght55BSe7HQA8&#10;tulaXxdDlcKWCE1w0007cHntLm2SEJG6RndSlEjYbDbzoRl316eh/h/iaKIk106UL5Bh4fKlYO43&#10;2JHLOKmLp2id0umxRwblaLJZnFtQ2pd+lLWhbq0/m4jB2KU7+JxQ2z+iNhuc1wDynoDc1DKWTkp2&#10;G1Udxb+FkFlxDiHUEpdQsDKVA4Ir4X32UBBWrSfElJ226GrExWzVey90qsVySs6nDNSoq6n83RRQ&#10;J2RvrdYno0q0oKCSR1IP8KO653EV3jPZeyX2Vj/v+oH9o1vfnuW9DCCQ2l5a1dEpAQSSenKsnmOt&#10;/lB1LYKtBOF5+YeYHQVtvG9y/JnDsp7BwpsoG/U7D8axIKcfld9LSAQBsE49ht0rfwjahv0PO+1b&#10;/muX+36I4d4pR2Tt1rohhx5RDTTjqj+igZ/AVNbYbdHeOYTzOwx+FJtqQxJRLjSX2lggsd0CkD6i&#10;tCmup84xibVKDIROkIt7K1BQDgJUenyjcfXFT7XFKuIbdHARIZQe9U4hPJtPNRpkqI/JgIS44pch&#10;OohS1YKsnJ51K4HdeZj3ZtbbaXGo5KVKB1p1bED0OOtKp6k2PBanTIfEV1lT562+/c+FbUdDYOB9&#10;fOncLd9HvUKRGdUy+h5K23EnBSrOxBqtbSrHiwlRJPLpVpaHnIzvftpCltghtROydsZ+lS4pQpCP&#10;zR6n4L4tt154ekXC4vtwn7YyDccnwY3w4n0ODt57eVY1f+OneMO0qCsIVHtLKy3CYO6uR/OL/pK8&#10;ug2rOBcJkdyR3b60tvtlt7xbujIO/wBRVzwMy27d7bJQorcEghzb5PL8KwLhY41KRq5XCuNxP/2X&#10;6mv1UcYzH7fw1MmRiA60lJSSP6QB/Creq3ieE5cbHJhN4CntKQSNh4huayRrUrPceaf4HL/tf6GT&#10;ovAcDKmXZsV5tSld73pXknBxg9NvWtDg2dziGCgT33JcdYQ4tCvlPXIxy68vM1XN8EwIkJx55ZIb&#10;3WpQxn2/hVpwnxnw7ZH2bbcFOx2CcNyFp1BPooDcD13rTkbl9RHgEpX0Dbh/hu3W9plEeIwlsLC2&#10;ToHhP6w8lc96MY8llEZTbmU5GAnGSv2qPHXBXZlXBElkwWm1PfEIUC3oxnIIoBb7QYEiQmWW3Ux2&#10;z+bCyApz6fu3rFHVIpVsfdOziPP4gcuckJ0rVlTQ5H3866P2mDaVd3CYbbCySrSkDOOWT1qZwPxa&#10;/wASXe626S13LrKEvx2u7Kct50kgndRyU7nHoBT+I3GUzRAQ6HHYqcPb7pUrxYP0xVslNbM+q7HR&#10;b5tD2X+hn3afcYcC2xfjIapSXXSEJC9GDjnn2qLwR2k2i2SvhWuE0sMONFBeTKK3dRBAJyMEZPLA&#10;96XabE/KNzsEAEgvPOAHp+iN/vqkb4Tfjyyvu9keR61pjHH3a1LdlvbCafNJr0r9DR7RNamxittY&#10;UUHQrHnjNTKEbNcINlmwrO+8TMmE6k52b2JTn1J2AourNODieidl+Y/LuXxb+tHZ/wBv+DOOPrMz&#10;CuD9zQkIbeT3hwf0+R+/b76j8MWtao3xLzZISkr38+n0oy45gqncPuFG6o6kv6ei0pOVJP0z9cVN&#10;jwIi+GX58RxL0dcbW0tB+uNutaYSuFnnHazl74Pj5OK8M918TNONmJCrawzHdYSd3Hkd6lKz5bE5&#10;PWqOJb5/cJaV3iQcHSDsTS4iVJuHEEt1DZQ3r0IJP6KRjIrTuGYTN1s8WWUKLqUBtfQhQGPu61pk&#10;9MUj5u2kDZt7seIlJBJDYT9OZo84birh2aO07nvSnUvPQnp9OVcHICFXLuEJCWU41jOc4xkVbqJC&#10;SRvWLNK6ieh9ieDWPHk47L0Wy/VgjxjM76cIiUx1JZA/nk6k6zvg/gKNuBVRV8HqlzxEirhp0uhA&#10;0pQOh+tAT0ZmXd3YrjyjITl3ugMlW559aiqdlWlZD4K4Ly0qcZXulZGcZH1q2WNaaPieZcdLjeMl&#10;mfm9vgaACCMjBBr4tpt9KmHQe7cGhfsdjTWClTLak7JKQR7Yp4PWsZ7u/wCJw/vXwLCHY7TbYryo&#10;NvaS2AN9AyTyG/MmnlCwA4kNyHGkA92p5tKgnO+EqUCQCemadxxdWbPwymTFLL7LvjbUDkOHHh3z&#10;y3zisEnXCc5IVIuSzIWV60vJG6PTHlWuONy8z8803J2br/U5bLn/ACmba25Gg5AeTkN6vwBqfGiQ&#10;bYtUeM1Hhx0b6UgIRnG5JPWgOxdo7tptMU3poy0Ou5Wps6VBHMFSeSj91N7Vrj+Vk26Xb5LTkKYw&#10;p9CdI8WnA+UjmPKp0uhFB3T6BlEFpl3Z5FxYTMjhwL1tvFI5DTgjcYPOod3f4nN8kImPNm0rOpKE&#10;IGCr9E6iMnbNDXZtxDZmra3BvE6PDkNkhLjqQ204CcjcbJPvitFvxR/U8z3TrbrZdCkLbcC0qGDj&#10;BG1Zp4d7Z3Oz8muZ4YrpaBmmO8R2/hrTLuK30tOnux3TevfnuM+lPrhMhxZjYblR23kg5AWnODSR&#10;aT3PZua8E+N4SeCLrUcX+0XhK8tIQ7MTGUnIzICkn02GRXFy+8NTi2iFcGG3wQjvpBWG1ZO5J07C&#10;m/1N2HOfyRCz/wAEK6psloSMC3RQD/5MVc5w8kzzz6A8R/qr8zs/c2Glotd1cbjKUnKEPAjKeikq&#10;IwpJ5gis37RJcvh7ilhMJIUy62hxpKUkhXQ4+vlWjSLXbpDbbb8JhxLadKAtAOkeQz0p4gwtbK/h&#10;GSpgYZUUAlsf0Sdx9KnFljB3Vj4uwWdS8WVUK1LlrtkYzVuqe7sZDqiSjO+nfljPKgztl7Q7gviF&#10;uy258t263ISkpScpdcwCSofhR5XnTiKQ49eZqlqJWXlAn64q7g8cZzbaNHbLhYcPw3D4o9I2v0Cq&#10;H2iFBCZVvCm/0tC/2A1KuF+QlKZFojsux5yUhxa2tR8J3bOT4efTnWbK9aMOAIza3kKXnQFEnG5r&#10;pThFI+ApLoG3Dy7/AA5yLhwvdpNn+IbDbzCEAoIG+yVZHPrRm9xpxcza3W7tcWO6S3lyShlKHVY/&#10;WI25+QFQ7TEefhZhNhRd21LxlA9vOhHtau35It7vDnftzJclCe9dCt2k8ykj9bl9KxfJ4zfiVkaU&#10;2co974rdkt3/AIfccTBjuFS/zwJfx8yVpzkgjOxrk3xNa7JFenNW8yrhIUpbTSyoR4+eQPVePLl6&#10;0PcDXr8mNPxEvpQ47jCVnwr9D5H1+lQ+I5YUpLYacC1DJLh/EDypoxccmmth1GiPeb1dL/O+Ku0t&#10;ySoHwIzhtv0SkbJHsK6x2HSACAAN/mquhlJfSyhBW4tQSlKRkqJ5ACti4c7OAiIzNvEsozgmO2ge&#10;E+qjzIrRPoQ0B9rsipMYOrfVFwdSFhWCPNRr0NHmrn/Zr4IeWGMomyWtTKcJXoW6nVg9TjJ9azri&#10;Lgu2SLeqOi5y4yl430hQI8sbVojFscs/2cODbc6oKU1cpfiB2ILjpB+41RNfw5e47vZlv5yxL2/B&#10;gpSpUq5J7SKnN/On3FNpzfzp9xQDE586vc02nOfOr3NNoBCpUqVABLde9/8Aky8bdycLNwiY8WP9&#10;0a615oRBkuyUMhLa3XDhKNYr0peQtX2YuNktpK1quUMBI6nvWaxWzWu28NNyLhxFG+LmPRltxWEA&#10;LEd1ScBa84Bx+3lXRc4xhC+tHiXad/zPL7/gjjbuFH0tKdenwkpIwplLxGocyCRyqZb7Fw6LsxES&#10;pt11xYSkMvLeAOfmB0jAxuc596pOD+H73xDLcVFdVEiJ2L7oJRkdAP0jRsrh2dY7BKYhMC53KQ8h&#10;HxJGnu2QDlKQTzUeZ8tqWTlHzOFFr/MxsqRCh3C1W+zW9SYbaiO91a1ydidahzSM4wD0ojhhq0Ov&#10;TIEmW2ZTJZeS7jAbUoKKMe4G/WgBuVeLbcHIry1R1IIW+3kJW5n9EEc+fIbUQ2GbxKONY2u4sRYb&#10;SW3pCH2g60hB2KCCPESMj61UoL6w07l0KntHeDqWnd1KbcAQMHG/lj2ptl/KUu1PwpNxkJZU0pbK&#10;EpBClAAaSeeCnP1FX/a7xHw6xFUix22MI0lsNtoeyXQ4hZyrBOUpTjAIPi1DyNVHBl4YusRwtR3G&#10;lx0+LUMpT7K8/wAcVdCLUdVCPVEpIkNNvmGW66pDLWVr2/RHPI61b9mvGltk8TrTOsi1ktKTHktO&#10;kKQjP6Y/SGcHYjG9LiWQti4R7TBAVIlL1qKxlIR6k7Y57Uy42aJboCbzC+FYWpC++Xq0dQNKUAcy&#10;eQHPyq5NNbrqTB19Y1DtFvln4ducS1Qbm3Iu0UKWpbI7xuEtYTnSrGFLwgY5hPPOcVi/FQNzfDkZ&#10;BeQEgL8J1FQ6knnzznzq6tVtCrep1aS1IUQtGpPTrqB86guKcbccdXqcSkfnNOcIHTkNt/OqU0nS&#10;GlmtafIoZbYkvoVOUl10NpbBx0A2yepxtn0qTbQm7T4kOc8XEtDQguHfTkAJH7qJ7LZI17d+IUn8&#10;0g5Xo2Vn9w9aJ0WLhx1nX+RY6kqGO+DiiofUHY1Rl4qMHoE1WcrJboFsl3KJFcbU+hxv4lCAMNq0&#10;nCSRtnY5HSrOq2zWJmyLfVEWtUeWrX4gNlJ2xsNzg8zuc1ZVROSk7iez9ktuVY/7/qC/aBGiSGoZ&#10;nPqajsrW655EADp1PkKzH4aXdZalwYrjgHTkEjpknYVqXHFvTchBjqXpAcK8Y2VjHhPoaHGJSW//&#10;AKO6Ea8d2y3jG+CceVbcGRKFHnPa1/zXL/b9EU0Hht9TzTNwPdtJ3cLSgSRnkPWmzFNscTGIznuI&#10;wShsZ3xjNGUlxmBEEl2I6tHPKSB99feHeDIvFBVxBMgy4LEglxtvXh108s7Dwp8up9qO9TTcuh83&#10;r9QQucqIoIjN4U4BkefPeo7bzqGnWW0FXfI0L0jxY51vdl4Hjv6ocLhqEGksHWtxKVKOOQGTqUfX&#10;pQfeIc2NDU3a2W4S0AYU2gIWehwQM1jjxUXPTFEqXmjEblrROSiOTkADl+6p8cPmOhhGVrUdSyE7&#10;7chtV2rg2+z72ZPwyglawlS3FjGepzzo7s3CiIUMhskuYw5lJ8R9/KupLPBRQSmkY9LYkIk9y604&#10;2SMgKGMjzq64BdcjcVwW0ulIdd0LTn5+dE3aVYXo7EF2K0SVrLajnblkZJqq4NsDjPEkOVJfSlTT&#10;oKUI3z9eVDmpY2zdyuS+V4v9y/U1ql3iWvzitwnflSqn41fcj8LT3mVFKw2MHyyQD+2uVFXKj2/m&#10;qvgMv+1/oDnGt2LjgSlawgnZOf3UHIiRpDipDzLjp81cgPSo8BL6o4U8oqW6SU5OcDpTUS5aS4wr&#10;BZ/RxyPtXQjBx2TPA4xrYOeEeLBZODOIrAX3C3cWgITSU6g2vUAoY6ak/Tahy6Xa4RX12yKxGShl&#10;ZQFIQdZ355zVGie7GmJUU6TnBBFdJtzQ1NQt1LZ0LBUEpA28tqaOFp3VjNLyLvhG6XSwcVxeImXn&#10;C8yvLm/84g7KQc9CNqPOB5ci4sXO5y1an5dwcdUc5O6U4H05UOJZZlQA9HAKXRlHLb91E/A8cx7H&#10;pIwpTylHb2H7qozvw7n1PYlauZX6Jgp2xvLbnWlbbqkLaS4tJScEHKcH8KueKOJExuz+336Myj4q&#10;4YQgKOQHAMLOPQjOPah/tn1C4QlHAbDJBPqVH+FBMy6yZNkt9n0KUiG+662QcghYTkY905+taMGN&#10;TxxvyMfaip80yv2r9EQjcp6pxnOOKXI7zvO8Ud9QOc/fXoHhu5t3mxxLk3gd82CoA/KrkofQg1gK&#10;Ykgt6lNKA3ycVonYncHG25dmfVtq75nf6KH7D99NxkFKFryOp2N5h8m4zuJdJ/quhpZAIwcEHpWe&#10;2W4p4H4hm2V5TrlsnvAlogaW0HOFjPUA4PLlWhUJ9pEFK7ci4oYDjrJCFH+iTzP1/bXOwzp15M+t&#10;7X8u+VcD3kV4ob/28wGv8du13ibFU+0pTbpKXNYIUk7pIPqCKk8EcXosN4Gpz4iPJw2617nYj1Fc&#10;fiFORXI7jLTiXUaCVDOKq12Fcm6QGIQLa3Xw3ny66voN66EIxa8R5JixPLNY11exuTkRLN5nPBRO&#10;VhtO+2E8z95P3Chbj6/PWqRbmYq8Od8HnR5oBxpPod/uoszhPiWVY5qUdz6msivsxi+XKTcWXwpG&#10;rShIO6Up2GR0zzrFiTnPV6HpfPZx5RyeHBw6yVfFs48VOIk8ZTLtb5jrZ7wKYcQogpGBsKuZXFsS&#10;9zG4tzIjOfDJbWsjCHHBnKsjlnb61SNsJCsKUn9mKrbqzGkvdzqwvGygOXpW9VLaR5goqzcLYALb&#10;FCVBSe5RhWc52G9SKquDwU8LWxBVq0RkIz7DH7qta5M0lJpH6A4N6uFg/WK/Qya5Xqa3AbtCsrZi&#10;SlqbK1Zwk5BQR5UQ2zh1uQ0iUpKdCkhSAlWeYzzoVuZZTebohxJHcynNY6lGsjUB+3762a2Row4a&#10;toigKBjJIAHp1rdJNJM8F42Pd5ZperMq4ntr6Hi2pJUkKHIcttqpbyq4RbC2UPuIREe1N7boKtiA&#10;fXyrW5FtRIQtLyNSwrUDjqPPfFZz2tT2Y7LVjY7sOrIdk+aQPlT++nwW5pGaErdATGucjPcu4cbV&#10;soK51oHZDcpKJ79pTIcMNTZd7onwhQIGQOmxrPOH7e7cZyWkEJSkZWo8gK0rs5tzMK/qUh0LUWFD&#10;YctxV3FaVBo73Iq+csPvRotDXaDeJFmtsd+OojvHu7VjnjSTkZ9RRLQF21lSeH4ZTt/Kv/ZVXMwR&#10;UsiTPWOf5J4+X5ZQdNIHmuM7stK0m4KwOpCfwwM5/CuK+Kb8gAIvLq/VSE5/ZQhFiy1oUuOy8vP6&#10;qCR+yuTzjrS8OKUlaeh2IPtXV+Tw6I8f+dON/wBWX4sMv6reIuf5Udx/ep/hTBxpxPDlNvpm/ENg&#10;4W06hOlX3DI+lDESeFNq78ElPLA51LadbfTqa296R4VF7xJhzbjoSUlll+LN6s09q6WuPPZBCHka&#10;sHmk8iD7HasC4g/OXiUe7DY75fyj1rV+yZ5S+HXmVHJakqA9iAf25rMrrkXOTlIP55f+cao4fwTk&#10;kfUdpuLfF8Bw2Z9Wnf5FUphClaCFZ86LOzR2JBmzZFwWBBYZDrhwc6s4AHqfKh4qGtbjacFsatOO&#10;Y61bxrXcZVpK4gHwkjStxKV5BxkDIG+2TW1ybW/Q+HbLC99pl+kOOtWhaLXHVsFNJBdKeXzH5fpi&#10;ibs04fhi3M3eejvpsj84Fvp1aR6Z3yeeaF53BaodsVLkEpKEhShmjrge5R5MSNHcdSl1lGnu1baw&#10;PLfeklkVUiLRoEc2OKwl0WmI/MKstrXGSQnlv9/UmgHt5beuVrhvFqO4/FUXHQ3jvG2lbAkc9OQf&#10;SiC88SW3huI9KnhtIWkiOw2NS3VdAN9h6nas1tb/ABLf725e40B+VIWCFtoTqbLeMFBH6uNqS31R&#10;MWxvZRE4ct92/LXE88RUJQr4JoNlSlufrHYhIFaYvtS4acAipuMVltsAaWoqyonzzg7/AHVlPG8B&#10;cG6JfcjKixX0BTKFjHdjqj6HaqGGWlvamynfrjem1N7sZmycTdp1gixAbfDmTZS8aXpIDaB66Qcn&#10;8K0h27vX77O/Bt0kLaU49cJWe7b0JGFujAA9q8+WfgqbfGhK/mmCcJWpJOfYD99b6za3LN9nDg23&#10;OrC1NXKXvjzcdP76Sf8ATl7jt9mvtPF7/gwUpUqVcg9qFTm/nT7im05v50+4oBic+dXuabTnPnV7&#10;mm0AhUqVKgAxbQ059nbjFD0eVIQbjEyiMtKHP5xrcFQI2579KB5vBURFmt8dyTKeUuaiVLMwjWWt&#10;Jw1scYBP1Oa0vhO3XW69h3F8OyRPjLgZjK2WdYTrKS2rmSB0ob4vhr4jYjqckG3lXduSkLa3SRup&#10;AGeerbPpV3EOX8NR9DxHtRtzPLfr8EVT9wRGkmHb4jam2mipTi/C21tslISN88tsAVAtHEPER+Fd&#10;lIhqVKb79DPdBSUNqzhKwrrgVD4mmt22wFDa1Nah3KFZ3ydv2Zod4XkIjwVLkrU2204ULWpWcDlv&#10;V0YqqOLjgpXsG9zejuvKliNFQ+vY6GwNI8h6b1Q3K8P8PoeZjSW1SZbfdrjttaiWjgkuqB5dQkb5&#10;8hsY0u7sW+SJcW4txu7KkiQAFYJHQ8gfI9DvUWSLQ/Z3xbLtGkz0eJbSMq2Kc6ir9M5222zzp0mT&#10;gin1YL/khPEbJlz7uxEmJfUhciQo6C0MbkAE7DkAPSjSI/arV+TrHaY7y4qSlp2QWhqkuKxulBOE&#10;gq5kknH3ULxnoNmhJduch0XR8awCkqRpOwSpOPEP2dKazKD0xMqMGCmM6G+4dfcS465pJDg22CSA&#10;cbY8Iq63VMtm4tbBn2gwIsez99OUlExxaGmUR9llXMYJ9M5xsKArlItTTiMqckFtIUlAcONfn713&#10;lKlzFOLcdccSkaTJf8TmeZAJ5Ek8hTLRYEyZ7Cwl1LKjsHU+LnurHlSt7GWUqDbhC2SpVralz3lN&#10;94AfEPGsdD6VLlybXEddgxWimO5nvlHGXD606VPKSlDTgKD4dxyqq4Viu3XiiFH062ypS3VEckJS&#10;SQf2VTJqMXJlTCy1XCXbrG2y5a0/Bp3bcbACsHzHX3qHIusSTEeAtjkNvJSmSRo1EYyCkeLYHnWh&#10;R4yI0ZhmS0XXFEIQhKBzO4GM+1AUmHA4u7WIXB4kLQyhDr8xLKsJUpCCrux5nOM/dXDx5lmyN0NF&#10;26Idturk2G3BVao0RmHkNutPKWXs8yoq67c6k1c8RcIscLpa+GdUtl9SgEqTjTjG3l1qmrXhnGcL&#10;ie1dkfsrH/f9WV91kNx32C5DafylZ1OP93oHh6467e1TrDbW7i8icthqJCV4nQHO+CU530qG6s/Q&#10;0H9qCm2osOQ48ltLevCTzWTpwB91CvD3HE2yOpEKVJEVSwp5jAKVDO+x2z61rXDynDVHqec9rl/N&#10;ctez9Eei2LxEsEBRsdkaLSBkuvI7x1f0H7M0HOcfcS8QzfhpnCK0n5hJU18N3YxzJJGU45jcgUY2&#10;6ZATw8zf3ZAFufZDrLyU51A8gBzJ9OhBrLONe1NgvKiW5nQk5SSsBS8eXl99ZseBybTjZ8xDYk3G&#10;Pfo7Zecatzaoiy4HkzVbDAIGoDGnBzmqiz3e7Xwz0IWw+h5LjK5LLhKW1EZBORvv19aCb9f7vMWp&#10;LJ7tuSBqShOBgeY5HapMO+3Rm0TLep1KxMwHFZKNOPIJwPvzW6HDqENtmaoKPVmjcGcKptqHZTz0&#10;l5WoFPiKkIPXAzzPmKN1RdTWUOBYV+kjHPy9Kw/hvipyzNPBy/TmxpASw1EQ6lXoSsjHuKJW+1+O&#10;iXHbj8Pv/DnZ8l8KWvzITgAH0pXhySd9TLODctgj7QdUOyeJTTqXFd33LwyFZ5EY3ChjIIoJ4Yjv&#10;m5RnFrQtKXc41jwnHlU/tqfZuFwss6zz0yLZKhd6wnUNbTmohxK0g5Sobc+Y5ZFD/CM2SniCIy4h&#10;Cwp3ClHny5irliaxts6HK41xeL/cv1NRqk47bDvCc9BOAUpz7axV3VJx073HCc90oK9KE+HOM+IV&#10;ix/XR7lzT/A5f9r/AEMevU1x10JDRbaACUFB5U6KQBo21JABHlUaOw8qSkFS+5AzhQwR6GkmODJL&#10;6Xe7dznUDy/jXX0qqPCKHcRN/wAmblBQLiFhPPpjP7qoWf5RMAWs+I5JqdxBIdVIQyoJSltOxA+b&#10;PWokDBlJII51pxpxgStkGvBt9FnUY0pK3oazg4Pib8yAdvpWq8MyI0uysSYmruXNWnUMHZRB/EVh&#10;Kn2iShLg1cuVbXwAgo4PtwIA8BP3qJrmcWqVs+x7DwXy+cv/AF+KALtkuTTfELcB5nU0qKnUrO4O&#10;pWCKAkJKFNrS4Rj9JNFXbS2pfFa3QoqCGm0EeW2f30O2VADDiZCdSOaE46+9bcKjHCmji8+kpcwz&#10;P2ssY5QEh9B1akFBKhz2wfrU2yT0Wi4x56VpT3SwVZPNPIj7tqqpshzu2WmUpQ00k6U469SfWqxx&#10;TjhOsmjQpI5OLLLFkjkj1TPSzDrb7DbzKwttxIWhQ5EEZBpk6M3MhvRXRlt1BQr60IdkF3+P4b+B&#10;dVl6CrRudyg7p/ePpRrXGyQeObj6Hu3A8TDmHCRyeUlv8TI/hExnJUaT3qHWFkHCRg42zmi7s7bj&#10;yGZM0tBxxKw226RskY3AHQ7jJ8qo+1SA9FurF0iNOL+JT3bgSdtQ5ZHXI6elHPDlvTbLLGhhIStK&#10;MuY/XO5/GtGWf8NP1Pg+ScieLnE1NeHHv+PQru0O5i28MvgKIdk/mEYO+/M/dn64rHojCWHe/aW4&#10;2o7FOchQ9a0XtQaEl+Itt8LLOUKa6JJ6++2KFIkGJ3n8olIb3wdiTT8PJRh7zjdq+YfK+OlGL8MN&#10;l8SG9IXpKwkrI30+dVjboDp1hTeTyWNxXa9PvN3Mx46iGM4QcY1D3qDKQrPeAlQ671shFV7z5uKN&#10;44LWlfC8FSFpWnQQCnlsoirihjstXr4Hg7Hwlwf+sUf30T1yMqqbXtPeOUy1cDif/qv0MO4yX3PF&#10;9y3Uk9+rfzB3/fRx2eceC1cPKtlyjLlx0kBpxhILiRnOlQJ39CPaqPjW0Kk8WTS3pUVFJII/oJqJ&#10;C4S4mjxBfYdsedtzbmFLQQdhzJRnOPXGK6SanBI8V5pivjMsfST/AFNsN1sdx4GuF2tElSvhhrfQ&#10;U4cb07+JB3/dWCCKb6lUuYCJmvUh8p8LwJyQcdccj9K4I4imQbpPkwT3bctpyM40obKbUMEEefX0&#10;NEvBUhiZbWouAl1pOkpzuR0NCg8a1I52h49yW5b4MeM5EtMNtiQUj88Ujnz+o96b2evT08WvQ5qk&#10;622V6glOBnKd6ISwhpKn3lBCG0AlStgMedcOGWWZPES7xHfDjbrJTsgpxuPOqJvwuzrdn3/MsPvQ&#10;XUNcf29q4QYqHW1OBt/WEA4BOk8/SiWg/tULv5IiNtaypcnGlOd/CdtqyYb1qj1ntL9mZfd8SBHT&#10;ChpS5LuESI0lPy94NW3kkb/hVHxncuErnEU4Le+7I1AJfbUGlH32OfrQ9OtM5pzv5EVxlpRGFEfh&#10;XN6Et4eBvlyGa6cIqMtVniEY+0gRAGkraIK2FZ8J5j611hR+7d0hXhO/qKYpt1AIGRjnSbkBpaFH&#10;JIO9aLbLHReRnrhGaX8FMkx0q3UEPFAP3GuDFvkPOhK1pQTuc71JdcQllABTpPiUrPSnWqZGemO9&#10;4opbbaK9WfLpSOBMpzklFvZdAo4d4b4Zb7lyUmZLmqBJbKwG9PqPL3qA3GeZ+JjW+Q4xHW7qLQUQ&#10;nIGBjy2rvYpd1LHx6LSv8lLQoF8KBUEgkE4542rrbuJuGkuPtqeLCkKwO9aKgT5gjNI230Gy4cuJ&#10;J5ItX0IrwvcqAu1gyH4+oKKSjKhjoDzx6VHtqDZOKLTJlrcbaEhCXu9SRoQThX4HNSLzxkF6WbKF&#10;SJCvCl1SNKU+WAdyaUtxyE45Bnw2nluoGpaypQCueoAnw/SkprdlBYO2GLeeI5V0mTjJbcdUWUAc&#10;kA7DB5DFaFw8bfboHdsKSy00jUdgBjqSfKgpVyt9rscW4XMhhxxHgZbGVuY22Hl6mqSDe3ONLoq0&#10;alW6ChsrSylWVP4PJR/cKaKbVsaN37C3egTO0O/3cxGW2bK6jMaQ+rHdONp2Ukc/FvkcseopcLdn&#10;tsttyH9U94QGsjultIIZKs7hxW5SPX76OOGoXwMERYcRQKW1BS9WBjHlVJxa3Eh8MvJcZPxEpQab&#10;QheQVZzt6YqXO1XkO2arAt8OTE70mEqKlOhC4LmrVnlyOOXnVv2istx+yDhZlpIShM54DA/4SvL1&#10;psPESpKHoE2TbB+kWpBQo+2DXou7sS43YBwazNkvSXxNkanXVlS1eJ0jJPpST/py38judmvtPF7/&#10;AIMBaVKlXJPahU5v50+4ptOb+dPuKAYnPnV7mm05z51e5ptAIVKlSoA0LhVm4P8AYnxO1a5DseSb&#10;nFIW05oVpC2ioZ9QCPY0E3RxbR7l/LZbPjB8+VHXBsd+X2LcTxo8tuG47c4qA8tOoIBW0CcH0rLO&#10;IYZkPIVCuEluQ3kLfB/nt+qDsNq3tLTB+z4nh/alfzPL7/giI7c2n5ie4U0v4VfyLAWnUD1B5j3p&#10;smZBeWqC0Y07U2e/UEYwVDdOQcHHmOXKhi8XMQVv29ltlT61gSHcbpxzAI8/wqPbL7D/AC2kzGId&#10;tDriu8WylQR4jkZGSEgDAGMADnmo6nInPwUiUeCFucP3CXDklTzMpLRiuAJS42pBIUDn5gUnbrVH&#10;Hs0m3W5VywpD8YpICVYO5x03+lbZCtbD0FRjONvd4hDqFpcBSrBwCnHzc+lZ92gLkOymrLbmVySF&#10;JXLW2nl5JJ5A538+VNDJexnUmDkIyg3OvtzBW8hJCNYGx6AdPuobaefck95IW6svKysjdSs9R5mj&#10;9VhcuVtRbHmXWW2jnvNfyq9B1FWHDlktlmUV/HRZU7dJGoamx5AcwcdafWqLXkVbHC2NlTSFuwJL&#10;ICcoQ6PpnA5E1Gf4giW65aXkqcJGklJ/m/Mnz+m9EUx7mnUEk8sg7/dQ3xDa4TuJM1JCl4TlpQQr&#10;GcdRv9ajdlN2fHLrGkrCS6GgtYDeDzq17PuIWeH7pfb3MddEOKwYsdptoFch1Sx8ueWyedVMGFb4&#10;qErVlTqE6QtQ6fuqplyA7MDiZC4jbHjUtkZc23wkZ2Pr0oliU4uL6FkY6nQXcddqfEM1Rt9rhizs&#10;PISoE/2URjqo/L15AHFBvCl3udmv8O82og3CGsvhToCk+WDnmCCQfeqadO+JdZQw2lqO2dbi1eJ1&#10;5RO+VHJJxt5CtN7FbXYDa7pxpxDE7yPEWpiNFV/NrwkKWtQ64BSPLeqMmPFwuJtLYsSUfI0W/wDG&#10;TPGfC1pmG1u2ua0txMhlW6FHCfG2r9JJ39jtQ5Qvwpf7hxNxJeLrOwkENoZbSMIZbyrQ2kDYADy9&#10;+tFFZO7WPwo9k7JKuV4/7/qzOu2pouM2s6iMF3/2KzMqQ1ha8qFaV22laWrWrUoIy6DgdfAf3UEQ&#10;LHe7vHX+TrHcZ6ANWqPHWvbzGBiuxwtd0rPP+1a/mmRv2fogvvHF03+t5wtYozYDrMV0nSonDanl&#10;lORyBxt7ULQrU9hTzoJUN8Eb+5qDb2rtc73At8Ztbk1K0R2mVDQRo/RVnkAASSeQyTWto4Ydurqh&#10;BkxRGUoaZKEqKXAeekEAkeuwPOpyqOJX6ny8komXsOSFPOZWospJ0pJ5HqaJbVDguWVE4od+KyrA&#10;73bIOxxjar7inhK3cOKhtNPOyZRSpby3CADvthIGw5881RyXEobU33gW0rxaT0PmDVTksiuIqdlL&#10;KWzNmKS5GCeZ1JGMnmc12S2xFj5jtpS4rKVlW5+npX0qjOOJ7p1tS98gHJ2qIuTHUSA4D64296si&#10;qGqiulSXmZilsuKSP0iBz++rjgidLe4ptyFEd2XxnwjPI9aiyGEFtOpGdW4OOYqXwZDePE1tSB8s&#10;gLPoBv8AsFNN+Fm/lv8AjMVfeX6m1VRcfEjhCeUkAhKen9NNXtUfHqSvhC4ADk2FH2CgT+FcjH9d&#10;Ht3NP8Fl/wBr/QxpUlsHVknzJNNU+xkbgD0rkww06g6fPmd6+Pw9LeAgLVzPtXZpWeENs4XrQ6y0&#10;4CTpyM451XxjoGRzPrVs1FQ4kJIIGdxnapzFvjBA/MJP0q1ZFGNEOSRRMjKtRFeg+DUaOFbYnBGY&#10;yDv6jP76xty2t/oJCT/RrcLQwYtphxTzZYQ39yQK5/GzTSPu+wsdWfLP0SMw4+fhji64CQ0ZGEoA&#10;Rqwn5E8+p/Ch2ThwkpQlGd8ISAB7CpfaC4Rxpc0nKTrT1/ojFULSHMZEh1OP6VaMUPAtz5Lm83Lj&#10;s3+5/qdHkr1aUgEedRS2XSGk4z1OKn2xxC5PcOKGpWcKJ2J8qu2LashQQ3yGpW1WOWg5tj+ziSLF&#10;xE33hJZlYZWrOAnJ2J+uPYZrZ6wWetLExDSgdSSCrbpzrbrNManW1mQy6HUqT8wPM/xrn8ZFtqR6&#10;R2G5jcZ8JJ9N18TtLisSkoS+gLCFpcTnooHINKdITFhuyFcm0k+56D767UN8X3FKZEa0pI1PeNe/&#10;6PID6n9lZYJydH1vOeMjwHB5OIX1q/PyBea0mXblPAyly+9OrUpOhXMn1H7ahR3uH4E1JuUGet5I&#10;yWyUltf150VQ4Q7lQHhwQoD1oX7SWW2VQmk6i7oKnNQ3TyxWmEVJ0eEvI8k7kfbo5w9OdV8NGLLa&#10;90odUCWyeekihC6NvRlqaCAnyOMlQ896+pTqyNJro+7LTGSlRU6w0c6Sd0+1bMaqkWR2NR7InC5w&#10;ejUSSl9wb/Q/vovoQ7JVoc4WWttBSkyVYB/vU/vovrm5/wCoz3LkTb5div0RmfG9xai8aKYKlNuK&#10;S2e82wMjG9U94vFykNIfiXh15MTU33YOChOeYHVNdu2Rgt8Vx5AGQ5ET9SFKH7MUIhbhCxqSFlBI&#10;CRj6V08ONOEWeU87g8fMMyXm2NuDqnVd8vGtSt8DAqTGdca7t1lxSFjBCknBFQAsvtaDhKh+NSWM&#10;hsJOdtt6sktqONJbBbxFfpM6w25l9ZBeSovEfpaTgUZ8ByYsuO25GcT4G9CkbZSduYrIlFRCSVEh&#10;OwGeVEvZIp13jVWknSmMsr9sgftIrPlxqUH7Dpchj/MsNeqNjqJcmQ+0lJAODnlUuqLjW8O2G2t3&#10;NpouqSsthONgVJUAT6A4rm44uUkker9o4OfLMyXoVPEFytNtWiDO0yC6oBxtICu7HmsDcftqVBHD&#10;BYC0T4bLZB379B29Qd6yV9Drr65ilFTzhytR31E8zXxDSgQoAepxXR7pRVWeIvFo2sv+P7fDZlm5&#10;Wm4RJkRw6XO6dGpC/VJ3x68qD3VJVsrnV6/C+IhqKUjWkagRz9qHXE9TnNacTtExR3lSlvhpoEpb&#10;bSE486dES4taWWgStwhISP0s8hUaM2p2QhoKCdR5nlR12W8PPSuIzOktn4eCdQURstz9HHtz+7zp&#10;8s1CLbOjy3gp8bnjih5sOuJI4tPZzJiN4/Mww1kDmdgT95zWIQQnRlQJKj5da3XtCUBwrJQcYWpC&#10;eX9IH91Yfp+EnKYJGknKTnlWXgncG/U+k7ZQUeJx449IxSD60W2LEjtaGUd8QFFXM13vTsJLEqY4&#10;46hbSjgOKyFbbAevpUCw3sh9lqQltSVFKe8GxT0zgbGqfjWYZk95LbpWw0opbGNj61ZouW58VpZ9&#10;cnpusNm5XRYccTiOhtA30pG2B0HrVezFuMGa3cICyhTataClWCn0qXwpCclfDBaApttRIGPXfNEs&#10;qK01clsGOFtuYW3lWkgVEpaG0iOgQ8J9pkCUWY95BgyCQgvITls9MqGcj6VG4vEud2gyISAUxba5&#10;3baRy25q26k0CX6zd1MDiGilKx8vkRVpwtxfJscp0XFl2Yy6vUpzX+dB5ZyeYx0NFJ9CbNLkPpjS&#10;YzzndqbISSCnqOe9bFx+6h7sb4VdQAEqnP4/9ZWKwLpaeIY6nGpyW22QFKGjSpCcbjHmfxrUp1zj&#10;3b7PvCE2Iy40wbjKQhK1ZVhK3U5PvjNZ5wfifs+KO72Z+1MXv+DAqlSpVzj2wVOb+dPuKbTm/nT7&#10;igGJz51e5ptOc+dXuabQCFSpUqANF4QDn9ZLiosg603CMR6eJush4w4jg8PxUpkKLk1wK0MpTlXu&#10;fIetarYnbtH7B+LX7I2l2a3cYqkNrb1hwa2tSSPIjPtzoA4i7P5Fy4tdvcllKmTGaLcfXkNr05Wn&#10;fnhROK3ylGMYOXoeIdqK+dMv/fJGWWa0P3oqLzjsRx06luFIPh6BI/fRFduBra5DT8NeVh7GUh2P&#10;q+mUnYfQ0dptKLdCW5IjLW8RpQkqACPU4GT+FCPF9zTbYKmEPapjqcaEbBtJ6nHXyqtTb3R89qlY&#10;3s4avNoemQJyu7j41NA8tWdyny9qvHHUtZaYY8OcqGMEnO5Of30K8Nw0XiCzNuMkJYaXoXzy4OpK&#10;ugG3vUO+cYabl8NZoTXwDHgDj+dToHUb7D76dbtktBrDiuyC8prVjOVg/MPcVFuvDqmZKnWXVQ3X&#10;kfz7aQV557Gqm0XiUu1OX6M0Y/w6+7I1agvcZ+m9X/HXETDfCMK8MZ/OKLBGQQ29jOD9N/UVMOoK&#10;L8ivSUQ2Alch99QSRqdXqyc8zVDd7hHXJQytYkSNWEN52HXJPQenM1Bs/EZmOH8pxypC0KSy+kaQ&#10;tfqOWM+VVDN8n2iX38LEW46tRkJI7xvPQHofbfpWlQbewyib72c9js3iyxN3O+OzLJFc8bbQZHeu&#10;jkCAr5U48xk0a23sP4JsN+t9+ts24GXBc7zuX5CHG5OxCkKSRyIJGB91eVx2mcdsvZRxffCo7EfF&#10;rI/E+tSzxVxc253x4kuqXOihJUD+B2rnZ+G4uUnU6RbGUYmnfaE4K4UakLv/AA3BbgvOBDLkCEBp&#10;Duo6llA+TwjBAwCaCba9dHeylVhZYkGUu5LQttTJT+aOk5ydsZTjNJXaBDYaZS/EmvSFYSdwVLVy&#10;PM5JzRkqFxU3DEp3g+6Bs80oWytwe6AvP+3Kq1GeLGoZne/Vn12LlfJpVKfE+9UVfClnFmtvcrIU&#10;+4dbqhyzjGB6Creh+48Sm2CI/crPcGIUpzu0SAgEDfG6SQoH0IB8qfxxxXZ+GX7eGpIu0a4RfiWZ&#10;ET5caikpIVgpUCCCCNqbu5zeyuz7fhed8p4XFHDjyLSveW8mFbpbrCrlbWLg2w53iWXiQknGOY/f&#10;keYrQ+HL/bHW22k93DQgaQ0sBvR6Y5EeqSRWR8FcTNcV3dNugQpDf5pTy3nMaEJG2+MnJJAAHMmr&#10;SRPYZjh9WpLZWtAKxg5ScHI6b+dVZYteCR89zyHI+a5Flln0yXoXt84QsEvtEf4jTJb76VF+GU22&#10;oYUo+FS8g7ko8PrvUriCSza1uQrJZ3bi8nAX3aw2hrHNOcbnA5DlQlBu8eXcUQYzbr0hS0pw2ArY&#10;jJOQdsDfHWtXs9riMW1CYyErSfm8O4OM7+WfXekm52lJ2fEc44Pg+F0Lhs2u+vsMFvjd2uk5yZNt&#10;8qMp3woTkK5fKkdQPWgWe1OmvPMIhvsqaVhYdWBpxscnYfQV6sdsMF1akPJ7pvmnByUH02zVHc+y&#10;iz3SK4hcyUgKyUqyAoHpg8/vrbhz6dmtjk45nlq4O/BLS23ES1g/Pr1KJ9xtUdvvZKCptOlI5kna&#10;tuvH2eLmpaxbeJ4j7ZBwiUypBHlunOT67e1DUvsxu1iMePeozjLZB7t1CgtpZ64I6+hwfStrz40u&#10;u5frikBtst12eZCm4ch5vkgoQVA+xFaFwHw1IgSVXKekIcKdLTR5p8yfLbbFWcR0cO2FllcZ9xln&#10;OVY3wVE5wfepbd4Q4RpjOkHBB23B61kyZp5FSWx9vyTFyXhnDicua5bOvR/8FpXGdGamQnoj4Jae&#10;bU2sehGDSS8taSW2FKIxkcseWaGLhxuxAURJtUxOFlBIKSARtjnWeOObex9pLtJyqacXlTT95nt6&#10;4U4gsU1a2Ibk2OD4VtoKwodMgbg1TuvzhKZVKhOxkrykakkAn61qY7RLbgH4GXv/AHv8aDe0LjWH&#10;f40WFGiSGVMyO8UpZGORG2D611MM8k3Uo/3PgOZ8v5SoTycNnt+S/wCSqjNpkOFBUG16tlY2+tW9&#10;vt81wju4b7udtSEEpJ9wKpYi9ElCgRzHWtD4V4piwra1BfZdUtJUdYxjnnzqrLKUehwuWcPw3EZt&#10;PE5NEa6nbh/hp9TqHJ0ZLSEKB3O6vTH8aNajW2YzcIhlR1pLafmJONPv5VymXNqP8rTz/wDwaNvv&#10;NYsmubto9H5RxvJOVYnDFmtvq2CPaJwZIu80XS2aC+pIS80o4142CgfPG2PSrTsj4G4ZEtZ4xt9z&#10;mrP8yyw4WgCNz08RPIDIHmanRr+mRLbitW+Wp1xQSlOkZ+6iNbU22qRNegLeSyoOKbbIWohJyRgb&#10;1bHickI0cXm2DkXGZJZ4Z9Mn+oGXXhaHJjym2mXnVqczGLulIQ3k7LGNzjG4IwaFFQeLYEgQorDk&#10;1pwhDSVJCt/1QrOcVtPH9zRxLDZd4Ttb9tkuTG2n1vRSWiyThTjKiNKtJO4x57VTyuGpNlev9yM5&#10;LyoyXfgXCFOqIydGrUcDIwMJAzS4+Lbjcur8jz9umDkDskakNJnX+9piyloyuHDQHSg+WsnH8KtL&#10;Hw21w2p9iPIdW06oKCHBgg+Y9/3UJ3HjHi2FJZjyZ8cB1CHD8GEgJJG6CR+kDsRWk2u7SuIbayJH&#10;drfQn9UJOMY5jmetTk19JM38q4+fAcZDN6Pf3eZEUQlJUogAbkk1hHE/EDsnieVcmySgrAaBPJI2&#10;GPLln3rW+0V5+Fw9Lix3GvjXWFKDRc0r7obLUM88DO3OsJWApOFAEfjV/B468TPre1nPMPHRhh4e&#10;Vx6v3mucGcUwbzaJz81zu5Vvjl9YA/nUjb6HOKDLjdU3KW5IkkFbhzz2A6AUMxviIyXPhH3G++bL&#10;biUqxrSeaT5imNP4KkKTukVpXDxu4nw6ik7L9luVIcLcCMJJSMlCEZOPpVzYOHb1PfDUm1OxmTst&#10;1zwAD2O5+lQuA+I4thmyH3WnH0PNhI7sjIOc75oud7S7W3jVb5mT/e/xqnIskXUVZ9TyngeVZMcc&#10;nFZqfoFlhtcazWpm3RAe6aB3PNRJySfrU6s/V2p2kf8A6Om/5P8AGl/XTtPW3Tv8n+NZHw2aTto9&#10;Cxc+5VigoQyJJe8ldq/D8y725iZbmy7Ji6gptI8S0KxnHmQRnHvWXtW25MvNlVtmBYOFpUyrP3Yr&#10;Rh2pWkj/AL3Tf8n+NP8A659pCNSoEwD/AJP8a1YpZscdLifM81xcn4/O86z6W+uxmjrYElTamUha&#10;VY5YIqUu13JbQcRbpS0kagtLSiCPPOOVK4To8+6yrk2C337q16VHkCokfto6hdpNsh22Mw5BlqU0&#10;0lBKdOCQANsmr8kpqtKPmOB4Tg8+Wcc+XSl0ddQFi2q9ynA3HtEteds90cfUnlWodnPCq7BHelTd&#10;JnSQApKTkNpG+nPU559OVQ2+0q3LSFG2Tkg8tWnf8af/AFx7Z/4hL/yf41lyyzTWnTR9RynDyTl+&#10;Xvu/1SXQN6i3aBGuluegy0lTLqcK33HUEeoO9BrnadakL0m3zM/8n+NdWu0e1uHAhSwryOn+NZlg&#10;yrdI+onz7lmSLjLImmckdnndvZRcgpsckra3x9DU6PwUy04VKlBST+jo/wBdcv64Vu/8Rl/5P8aX&#10;9cO3f+Iy/wDJ/jVjWd9Tgz4Xs3N26/FnVfBTadQYmFCFDGgozj23oeV2VOkqxeG8E7ZYP8avh2gW&#10;7H9gyv8AJ/jTHu0O3NKQDAlnWcc07fjTRfER6Crg+za8/wA2V9q7LojElL066OvhJzoaaCPxyaPo&#10;UWPCjIjRWktNI5JFCSO0K3LcWlMCXhBxq8OM/fXGb2lWqLpC4MwqVyA0/wAaWcOIyOpHS4LjOR8A&#10;rwyS9u5P7Tng1YWkkbLkDVtyGlX78Vkd/CHEIdQASDjOMZoj4146ZvTMVqDFdaS2tSnQ9jxDAAxg&#10;+9VTKmJKG3wFKQgZAP6B9fOt3D45YoeI+K7Rcbi43jXLE7jSI9ljNoSl1xwKUR8gVyq4jKALiQlJ&#10;qhdS6H3HdJSgk6Sn91SbfJ+JPdOA5B6HBqx2cKLSdBPw29EQ+uIlSUvJGQM86JrjEZfgpWpGXmug&#10;O5T1ArK7ug26UzIgd6l0eMK1ZI9c1cQeNL6Gwp1ERRHUt8/fBqJQtWZssNLsIi9DfuqIydam2myo&#10;5GSM1QXk2lIcQl4PO/oIQM6fdXL6VDn3lEhC3Y4EZ144fQknfywfKqtCkJ8O5UeWOVJGNCRiEnCL&#10;DUaUmVJcdSFgjCTzGNh99ejobSWfs28GtoOU/lOYRv5uvGvMjE/DSAlSQrGBvy969J2RQX9mLglQ&#10;UV5uMzcnn+deqqSeibfod7s0v5ni9/wYPUqVKuWe1Cpzfzp9xTac386fcUAxOfOr3NNpznzq9zTa&#10;AQqVKlQBpvAMxcDsb4qlNtocWmczpQtwICidAxkkD+PKsfHFPHF0us1cGc5CYUMoBQlSGcqBOMgk&#10;4AIHn1rTrKqMnsI4q+LcQ22q5xEha1aUhRcaCcnpvigS4tN2KGp+WnRq+VvG7h6Af7bCt0l4YP2f&#10;E8O7U/auV/8AeiPl4uV3vU2Lb2X2jNfCW0urbISAB8xCRuT7c6GuJOFbZZgp7iZ2XHkuN9/haxqd&#10;TnSFIHMjI5HB9KKIlzlxQ29a1qiqX43FAbg4+XJ6ftrKO06c/L4pklb5ecAGtallRyRkgZO3sNgK&#10;jHBynXkcCO+xKsM+KuPKt0QSPg3XNYDxwrljpt5V0ds8eQ73ciSqKE7JbDYyc8iT1rvwbEaZjsZ7&#10;p511OvQFeIDz51YXOVFml22FstyQCErSrOFHof8AbamdJ0S9gTavoYiNQIQfUptSkMsq3DqlE7kA&#10;DfJ9q0zs64GMmKtq/TQ7FfU0/MZP82hKM8vIgEjV60OdlnDK7Xf3Z95S26Gmz3BGVELPPYjnjb03&#10;ol4o4jZgoUmTIQy6+hYZbJOF6RkJ26ZxzrQqWyGc/KIN9q90ix0lcVltLmpKYyG0hKG0J2GB0wAK&#10;zB5xTgyonKtyc9a+3qZMly1y5rqlLdVuMbD0A6Cm5714Ap9MAVfHYamkJpnKtRIyMYAHOr2fKQgl&#10;LSC4pIznOwqBBjr77BASE7jPWuzyO7acyCABk1EnbFKa4y5Dc1qYCC42tK0ADAyDnH4V6m7Wu1SP&#10;DsfD7HDdsL1yvVuauD6nVHu4rbichORjKic+wHrXliSjvFBeOXStRi8NcUP8MxOIINkukm2sR094&#10;oxld2UJGCQSMkD0yPpWHjMGHLoeVXQybojcOOcYXK6yXPjzLK0FUozB3kdtOdiUnI9ABv5URx+Hr&#10;FKcgxX7FEuM6OXl4VrTGw4QSVI1cgRsM8ydq7W34pVuhxW09w08O+DKikFKlbjURsTjHPkNtqM+C&#10;YK2La86+mP8AEOyCVFtWoaABpyfv2rnPPkeSoeFL0EnNxRJ4WtDVt7t1KWWw0QttEdBSkK6ADJIG&#10;9WUix2mTEU1MtkRLesrWhSRoyM71Ncv0W1xlqbtglyRhPcMPpC1H1KtgK48RTpF7sEB+ywhGccmd&#10;1PbmNhRZbCSrocHUcAEE0n+ayhyct2W9ijcG2izMItloYU7Ja1rMZoNDV0CyRk/jWTWWGwm3zOL+&#10;Mb5fE3ac8pmLbrQ73S8glKc4BGBjI2wAM78q1K3yY8Qlx6E5KSlOA00oJJPlvtQTb+IbHK4snrtU&#10;pMnDhV3Osd4wkk+A4/STjcDPvUqE47otU9ugccKxW1x0LTKkyu6SApyWvKyr1JAyfpRKFr+FLDjD&#10;LqAdaVjGofUb4oFXNZcdLSQpLoGsIUdz7HkalWm9uKdbiOhKVuL/ADTnI/3pq2MtyuOwTTghEdlT&#10;EeQp1Oe8UTkHywANqE73c58hlyH8C8ULyNJZyFDz5UZoRJKcBJUfQZGaH+JOL+FeH7gzBvd5aYlO&#10;kamkIU4tAPUhIOPrTSToYzN+8w48V60Xzhyf8K6VpFzZPeBpKgE6Fp20+I5z1zVFw9AfgTfhJzgD&#10;Z3Ssp2B/RPoCPuop7aosx6wSuJeBuM13O3ONabhbG3ELQpkEEkFI1JORkpVvt6YoQ7Nry9xRIYt1&#10;vjvyJgASlp0Z8O5ySOgzmrI5IrD3noWvG62DMRkLjOs6g2Ur1Dw51nGKznjWzwlMzAuYFuLdTltl&#10;BJRjc5J2H41sF4tx4SUhniNIS662XULQD3biRzCSeoOxzWE27iuNepkt5ZfaVJeWooABGCchOPQY&#10;3HlTYHLJHvF0ESae5TSrTFab0sqcOP1yD+OKCLxCdiSlKU2rCjlJztWvotrEtemO8lW5+bZQ+hqm&#10;v3DU3uFudwXW8n5U7g1sxcToe48MlMBoTneNIURpVjfflVvFcUXQcnbB51QyFKjyCyoEKBqZElJV&#10;gEgKHKrZx1bjuNhrwvc3bfM71twgagFA7gj1o9jLXd5CVJlq0DwrT1SP4VkcWQNlkjJHnWvcHyLb&#10;aeBYdykPJD0jWTlOVHSrBx54GPvrHlTitirItK2Di0RGmzogW4NOJaHj0fnFgnmT5mqjiriiy8LL&#10;cNznMCQjI+HQsOOZxy0g/twKGpHHCkx1KYivJiKXqcUDlxTYB8JOcDJx9NqwS4CRIuDuErcccJWd&#10;KcknmeVGHh+8fiFhi1dWa3K7Ybk0lMi2Ro7kV1eUR5SNQQf0uRGCfSpXEPabauLeBZ9qXAdtF07p&#10;BQttZU29hwakJOMpON9+e4zWHoekNpVHcynQTgEYIPWiOwRHZURDrSSo5IO2NxV+ThceJaki+eJR&#10;VlzYIzpDbSI+tCNjgb79ferZHEV74VvcZDyFSoK1a1ICcq7vqQRyI+6r/he0OtRUOraHIFQI/Ghr&#10;tZntwL5bITCw062yp1agMgBZwAR7A/fVOJOc91ZUvE6IPajJNw44lSdSlMqZaMb/AIIoCh+00NSI&#10;obQHAg464FXEAqcKFvYkDSEJKznSkbAA+XpV5LsaXrdrjKUorSdgM42rQnWw622AgMlRC0jc+lR3&#10;Ibnf69B357Vw+JktPKQp1SVoJSenKuiJDrmxcXq67860qLRYk6scqP3a9bYKSOafOuUlZUvUSf4V&#10;LKvzerUeW5zVcsqVzI9qerHjGzk8c8jSChp51xceV3hCQMe1dG05ABNWONIlpHRsKUrABxUoJ2wS&#10;T9K5tA+VSWlBPlVUmIj60yotqToCfLalgRngFR0ukbnWdvfFJ9SltFIySae2lHw4TupxIzueYpL8&#10;x1uc3JLj7ut0hJHIJGAK6t7p8JyaiOqKTkahnzFdGFnHOoa8wSXmdZjCVsd7nCk8x519K0BCE7hQ&#10;GQQOVdmyo4GEpHtTwhKsggY88VDl5D60nsNbcIADmQT16Gu3IcwPWmaR3ZTjII2FRSlaEEasJPMe&#10;VCplizIk/GtIJByceQpyHW5SfCTlBzyqv7vU3qSAU+lPix3detC+7I9OdNSCM5SkWbWlCAgA+dVF&#10;7OqZywAgVcpCi0Acaqrb2yQ4l4Dw/KTRB7j5E9JWpSDg7fdU+1zBDWoOAlpeygDy9cVDPmK5uHbS&#10;adqzNdblgt8rUcY0HpinRlhh4Ogb+XnUKKVFChg4T1qSjKlADfP40klQaifNdbdQ04kjOCDvy9Kg&#10;uOeLB6U51h5tOtYA9AaivFQb1HryqEvIibbe52ZSVDvNsHlXRKDvpBzVlaoqXYDawkbp3BFdVwxG&#10;iKkuAED15noKplPxUV6qZQvHuj+kMem4r1VworV9lfgU7/8AfGb/AKV6vLkjLmgLSUlStWxr1Nw2&#10;APst8D4GP+6Mz/SvU2V/wpe47/Zp3zPF7/gyipUqVcU9pFTm/nT7im05v50+4oBic+dXuabTnPnV&#10;7mm0AhUqVKgAziRo8v7PnFzMpWGvynDUfUpcaIH3igZlbzsVIeeelhtRIXIX3hydzud60GzR2pXY&#10;Hxcy98n5QjKPixyU0ef0rIREMifE7uW93Ed4uxm9RCErPNRHUnAG9dVL+FF+w8Q7Uv8AmeVe34Is&#10;5cxxt5EJuOhLzx0pOPlTzKvWqK4Wez2yfLn3Pu1TZDmYrSnMaMDGvHNR2PPYV04nmsyJAk/HOgxT&#10;8zKwcnHibB5Zz91ClqWJt+Ly29bizjdRVgdBk7/Wqae8j59KtyTd34EHhxriGA0HHpbqmW3FJOW1&#10;geIeQOPKvnAE6EtwCUlDcpR1ILisBYO2xPUGri48MOy2YsAPqbgd8qQ40Bt3mkJz742rhxLBREtL&#10;UVEYYZOEuBPSoWlr2i7PYu+NLl+ROG1Puhbbucs6RglZ5b/j9KzTivi43yFalqYHx8dC25KiMJVu&#10;ClQ9xnbzpnEnFF4uVnj2C6P/ABLMWSp5l5zJWkEY05/V646VQBtTysIaBUrYaR1rbigopWWRikKQ&#10;+/KCUuLASnlgVLYKkYWlRChtmuIglERTr40kAkYOT9a+wVFSEjI2GDVsugzLyE/GaaC3XUpPVOcn&#10;7qgzriiZ4WUBtkbZzur1NR1t6QtwIKikZwBzoo7JOzuTxxMNzmJVFsrDulZQDrfVzLaPwyegqvZR&#10;1PZCuuoY9iXZG1xtw9P4ol8RvWlFvlJQyhmOFqWQAdWVEDGdts4INeg7Px6q3rVZX7zGuZZaCFR5&#10;bwSvA2+fAGrzH4VlHE/H0HhR6NwZYj3eNLcsRiA3EaTk6QQDlfPboTuc1nEi8OquchlhtSGpHeK7&#10;vOot5zpOepG3vXF4rhcvES1SlUfIeOSl0Nq4uc4bvfFTsCc6u3M2rQgwEHu21aiFFQcHzBR54I22&#10;5VZ3ibFs023x1Ftlt3K0JUkZUlOMYztjPOsHgXtdsjyV3W5ybqqCx3i2FkeMFQSEEjcDKht03oqu&#10;d+Xd+BLbxFdWW4CI4U4yy2kkttqIToBJKlAlOQCcDPrRHhppbdBMmO97D4hEySuYiGloPLKwdWx3&#10;5geVWjbTbLyJMVwsubd4MZS4OoINDXDD6XrfHfgykyo7idfh6gjOMHcGidhteDkK2GyVDGPrS6Gn&#10;uZvM6OYceUgkI0n5QPx9qHuKOErBdLQ41Atca1X+Mtb7V1hqKHlvElQK+ik9MfdVBfOLLixxhLgF&#10;LXdxnQhKgkheNIPPPrV7+WWo0SZcn8oS0yp8ZOdQSMkCrYaoseLa6eZn3CPaVAmstNcQtKhzm8pM&#10;pCctOH1A3Sfw9qM4d1ZkKC0Smnkk5DjSgQR7jr6Vg8FltcZUxzShTilL056k5A/dVtw9fJ9ldWq3&#10;ulpt0aX2huhxOc4IP7eY6VfkwJu4ljgmWHG8/iaXOkh/iK6SmGnlICFSV406jjABA5YpvD9gkuMp&#10;k98hTmc6DufqTzqRxEU/Ga460OsyG0yGwh0L2WOSsclA5BB3FWNqkoYbBax3jmyST8vQmonq0Ugf&#10;Qh2uzzbPxLM4juHxzcVDZXMjW1wBTycYKTkYweZyDjfao0+4LtvDhZ7OlXBUKc4X5bmwdayMBhK0&#10;4UpIAyTsPTqSe+3+NaeHlxkqCpMlpTY3GrfYq36VRdmL7KGpFpThLiXC+1v8wIGcfdnFVqctLlJW&#10;MsklEgcMXLip23OWm4JuTkBSu8Uhbqlgq88KJGefLBqfa+zyzyMPRH58ck5DiVDY55YIrTbW3HW1&#10;3jbad9lt4GEq9vxqyjx20vl5KQXVJw4lW+r6f7GoXESf1dinvG2ZzdrXK4YgqnSYiL3AbA71xolt&#10;9ofrLG6VD1GPavlp4rsNwUllh9aVbaWnmyn8eWa01uG2rIQnUhaSlaFb7Ebg+deb+NIDfDPHFxtk&#10;VRQyytKmhqyUhSQoD8avxfxU76jRSkS+1fhv84b9b0a2QR8Rg7oO2596z/SMda1JjiXveHprEthD&#10;weiOIVkf0SM1lkdYUgJPMCt2HVpp+RfDpRLs7ba7rCbkZ7lb7Yc3xlJUM/hXpTtD7P8AhKw2964X&#10;S9z4NqiRC03HadBOdWpKGgRuVHn+6sJ4J4ZcvUrv5Dpjw21DUsDKlHyT/Gta4qmSpjiZV1kKkvIR&#10;pZ7450jGMgck59KxcZcskafTqROaTMz4JgXS8X4tlU+HaCVrKV/pIAyEEkb52BxRPLscaEHXU6Wy&#10;cY07beX40IP3SdG4lTc2lqK2wEYzsU4wU49qtbpeTLYJwpajuAo/uq2bUqYr8TBi9llV5eW2gJVs&#10;lSup9ateGp8i3KV/J0PR1HUtCzgD1z0qilGU0vvXIL3jOUkpIB96lWi23C/uuoTrSw2jUtKBgeg/&#10;+NWSXhuT2G8t+holu7VLHa5DTVxsin46j41xZKXCAOhSQPuzvQT2wogzr+zxHZZSpdpuLKQyo/Oy&#10;tAwWlj9FQGD5HORUJ3hQpfDCkuNKUtKQpasJGfM45etHMjsV464dubUR+ChEd5Ot59t1LrbjPXQc&#10;YJI5ZweVRHPw+LexsagnaBPs64Z4gvJDseSqHCzjvFo1589KTz/ZRTxEjh6yxvhR2hSGrk0d22YK&#10;X0f3p0gYOf6RqDxejjlCm+HYVlkWaC4g902FpDj7Y2BWoHYf0Rge9AfEXDl74eeZZvNtfhqfRrZK&#10;x4XE+aVDY/uq2Djkn9ZX6IFHU7sXFs2HPnokRcre0YfeDPdB09FacnBx99VjOc6k5++mYI+tPbJR&#10;hWxANaq2Lox3O6nst6DsetcfmJAzgelfF4zsD9ae2MEeE7+dSh2kRlISleUg09pSVHYinLQQvAH1&#10;8qjpGhQ8s703URlq20SkacVxUXC5oAIxz2ruytASAVDOOdOKU6idveqnSEaEnIA6V2AIIIxnnmvr&#10;bSjyxUhDJ7zcYx6VRJi2RZMZUkJ0uIbUDXwNsN+FbpUf6Kas3oa8JcGBn0riWElXLNLr8iXJsYht&#10;KgPIetdUIwMAY9ahtyUsP90Uak+XWpyHm1tlaCUgbnI5UrT6hTOayG0hS8AZxUS4O6GyrGryFcpr&#10;6fiEnUT1FSIsdctOtaTpOycDerIqkmx4pkSLJwpOEEIzuM1cnCk5wCPauTtimMxi4tkZG+Mch64p&#10;qA4pKUBI1HYeWalyTNOF0hMLUqSpOg93jbfPKpK0BxtTahlKhg7V9jRFMtaVKBOakJjakkslTiuq&#10;EpOR91LqQ6yRbooJlvcZT3jYKmxz33FRZUN5sMuYCkujwhPn5UTBGcgg78yRX1gsIabbC9SkDYcs&#10;CmeVxKckIxVlXEgpai6XFEOOY1eQHlXdTbTSh3eAPOp4YWvxqbOOmRTjDCjoISpRP6IqnvvNlKn7&#10;CllZUAN8DyNQ5Tau61DcD13q3uLbTDykEEnyqH3y20JdbLYJynBAJ+op4ybYN2yVwvLWiFMaUQc6&#10;S3kdf4eldfhXXll6S6p5XQEYA9hyqsYUplSQjONYITjmaILhOj21XdqAeladmwdkH1/hQ1btFTRX&#10;3OHhLAKdKlAkb74r0rw4FJ+y7wOlZ8QuMwf+terzXCU9PfclPKBUDpxjkP4V6atIx9mXgkf/ALRm&#10;f6R6lyf05e47nZn7Uxe9/oDdKlSrjntoqc386fcU2nN/On3FAMTnzq9zTac586vc02gEKlSpUAGb&#10;D7kb7O3GjrRKVfGxxn0KmwfwrGXJa40FUmc0ERDFUttwu6C49+ikAbkfdW22dlqR2CcXMPEhC7hG&#10;GxAPztcs7V5+48mJkx4FvYQwm2pGW30K1FSk5SpJHQg/xrqx/px9x4h2oX81y+9foigeuz9zS4H2&#10;2246VqWUNnQNRwMn2G1E3Z5GiuxVToxGAot4UMlKhz/A1nVxcSw+5HQQtKF4yBjJoi4Q4mVZbmj4&#10;lkKhuoS2+htIChgYCx5q8/OnljuNI4Uk2jX4hU4kqWCRnA26VDusYKBUB4VbKTn9lWdtfttxtRl2&#10;yYmUyN9SdtJ6gg7p+tQuJLjb7fYn7hIUVNNJGgJO61HkB9ayqO9FNGT8ZW2M3fg02QfzSSsp898D&#10;7sVAaistDWSEY6k7VX3GbMm3B67ZKVOunOxx7D0AxXK5Slyo7ITlKV51AH6YroRTpFy2RZNNi4pC&#10;YxC2Er/OFJyfQY6VPk2gqKXEgNKTgeEcx60W9lnC8Vq1Bb6gGn0h+U5g/ICSEpx1OwGeu9drq7a/&#10;ygiKlLEV94lTLBXlWgDYE4xnAznbJ5VVOW9ISUtwNttvnN3RK3GwYzSCMg75860bjLjE8JcD2Xhu&#10;yAx7jItyX5K082Q5uAP6atyT0B9apFobaQ466dKMaln9UcyfwoJul1Vfrs7MdJWnShpGpODoQkJS&#10;NvQCkrX16II+I5WBUoS3JCWkPOuJKQXCTgnmrY7n3qzdDsALWSVSXicuAaQN+lWVhhpH55bQQ22j&#10;kE7KPTPr1qHxDrbbcU22R4dRGcgY3pvrOvIsKZatTTyF4/O47xXsc5rUO1NcKXwc/Dt5KfyWYjo0&#10;HCVMOhbYGB6hJ+tZFFddkqU0pSUhaT4lHGMDNFEa6iQxp74KTOsYhOkq271lWpIPrlCf+dVk43TX&#10;kNFWy/ulyjHhgzrM441HdYSlokaVo07KG3UEHce9DVs4r4lsCBLavdwYUSCkKfK046eBRIPsRUqE&#10;8472cyFlI1RnHmwPbcGs6Kn5r+t5xSvNRPIelEMSk3YKCZpfFXaEOIUwb5Ci/k6+nU3PCUAsSNOA&#10;h0A/KSNiOmM5qdA4xe4g4cmcPzmW2JrzKu5dQvCHSMEoweROD6Gs+baSGEKII2wE+VMlrBSAkb+h&#10;8qmWCDWwSiqpFtHd1RktIIwAOualQVNh0pf1qbUCCE41DbbGfXH0ofYU6zhaSlJPPPLFWDFwbWrC&#10;2y301A5H1qlxoRouGFONpUoZGOZBqPL4ncbeS1BSApIKVPK8WfYch71X3yW83DQ2hY7t5WTpO229&#10;UwGOtSsd7slL1LxM2RJmCTIcW45jClKV0rvAubLV2Dy3C2yk+BwHdB6H/XVKhxXc6Srfb7q43Jfc&#10;25TYSMuKHMb7b7GiONN0NpN67M+LY0u9RrZeHx/KyGmJYx4lnZIXjbc7Z+/zqot3HN2jcUTFz2lO&#10;pL62jHUdBYwdISM8uW4NYtabk+0EoDh0pOQnPL28qs4V0lImPLefcfLqyvvHCSrUTnUSdyc+dVS4&#10;NRbYjxUzf7V2p8Ny7smM6p23K1FsLkY7pzBxssHY+WQB61kHb6H2e1G4PadLchplxlaFZStHdgag&#10;eoyDVAGm5EVxhxe5+U+vnVZKvM2ZbIlsmOJeahlQjKWPG2k80A/q53x0NX8NiinaGhj32HQrm+zl&#10;t1RU2oYIqG0FLloabUNTiwlG/mcU0jAJyNvWn8PPoZ4jt8h1QCG5LajqGwGoVsUUk2izSkb1w3b2&#10;IcePBKiG2k+JQ8hua58SvabfImuoOhslZGc+EDIHpsKs1FDLLiuq9hgevnWa9r3EBU6mww3irSNU&#10;wgdeiM/ifpXHwweXJRlhFzlQojMWWwZi3khpxPea+eD5Y8+mKn8M2hFwdk3FaTllAbQNXy8ySaou&#10;ALe45bnHMKX3zmkI3wkDmSPOjnhaI68bnb4rrjLTxQhbqANQA54zyJyd+lPOPdyaTGn4XQKcQrkC&#10;Um3QmVSZbo0pjtArWlPVRHT60UdmNxjW+e9Ybl8I6/NUkNFls5bcTkBKlE4Oc4wM79aMrdY4Vphm&#10;Pb2ENd6MuLAysgjcqUd1E+tZnxKwiLxXKchBTXcuJKVA76wASofWqnkjki4JCKWrwmqyuHIjiHXP&#10;h0gqwlQxuT0Aqtl8Z3aCzHss2c2+xEWUsRkKUt9AJBIWT0xyHSqztO7Q5kd8Wnh1aY7jLTZkzUEK&#10;UXCgFSUdAATgnnmrbs74XjuQbff31uSpMpsSnXV9Vq5/jmseTh6hciI3BWyZapsVuYm8zeHnJrCk&#10;5K+9IeA6HJyCPQjHtVj21X/s67QuAW+H2pptHEEb+VWwz2e6Q4sDCmu8BKRqHmQM4omjQWWVYUlC&#10;Ur+XBwMHpXnXtUskqFxZc+H2JaZkNtaHoyXRlTGtIVoC+ZAzjfY03B4MbzrI3TRbhnvTM3W2kDKg&#10;QfLyNMO4xtXe4RZMV9Ud9lTbqeaVDp5j0qI+2pJSUZOemK+lW5tGyARhSTyrtGWXU4CScU1LZKdy&#10;QrHLFfdLjRynb2qL2JOwSVbdT618cjpISkJG3Pekk621bEHFfGUqQk7nflSWK02OwlsbJG3PFfUu&#10;rUyo6NKaapoE51EE7muSyrSEbc8bdaOosty3sbqHVdyo+Mcs+VTG3mkyg0tYTuSs+QqhaQtqR3oU&#10;UltXnVtHCHn1vLATqOedU5EkVSVMIEzLfOSpLay2tOwSsAZ+tQnW0NanQk4xy8z6VS3dSWdKmfCs&#10;/sqI086hBeCj4SKrWO90QkTu6cceUt1B3OQoAbV0LRA0srIT1OnNNM5MhltDaCFc3DmpMZKipJU4&#10;lKfbNRJtMbU0chBYebIUkqV0IG4q5skUtstIUMpQrOpIAPtmuCm4w3Mlwufo6W8A++9W0RbcaGh8&#10;qCwrcoUNs+1VvI2GpnG/SkuBLLLL4jgeJ4jAz5VUNOIiBchplySQMAJ/bVqzGauMhTrrwCEbBGcB&#10;Iq5hW1ltkKQWirP3UKVEagPicSRe8zItjykde6fwfxSav4dxckR3pUO3KigI0MvKe/ODzzgAHbpX&#10;OdYs3EqQsISrxEpSD+FEdms6vhUpDqu7G+SP20TyxS2RGpR3RTv2wSrU3JdDbb6D+cdCdIUOmQNs&#10;+tV7MBD1xhGfMEllCu7bCRpwOn40ePmLGjvQn5HxHJ11BSNKAOpJ5Cs/ud3thW4/BcUEBQLKW28j&#10;I5Hc+dTCWtbFjyOaDNNhWod0whkrSCrC3MAj1J2zVLM4cvEaCmYiSzpcUQlSE+JJHMfcelS18eW5&#10;pcVpDAlKcSgSJDxKG21HGohIGSB9KMWyp91tSnEqYSj82QMICeewPQ1Rcsa3EUnEygcM3K5tBVuL&#10;T2CdZWspIPrkc/aus/s24nj21M9mM3MZJ3DSxn6AkE/StM4Wlw24IlMJQELWpIwMgnP7KtrjIW8p&#10;b4fKWWmxqGyUADnVqzNA8jbPPUdmS5JbbjtOmSFAJSgeIKHp55r7dLVdISlP3GFJZKjnW6g7n1Nb&#10;TwjGt5+JmwoLDHxa1KK9PzAEgD/bFXsjh5yalKHWEBDh06Up1ZGOnSmWb0IUjzpaDN+I/kTSnl9U&#10;BOQR616rtiy59mbglSmg0r8oywUas4Ice61597TOHoljvrsW2vreZRgLOnCQo9EkbKHqOtbxwwCP&#10;ss8DA8/yjM/0r1PkaeKVeh3+zX2ni9/wZR0qVKuOe1Cpzfzp9xTac386fcUAxOfOr3NNpznzq9zT&#10;aAQqVKlQAUy0lX2a+NE7b3CL0/8AKNV5YvEdcaQ5HSl0Y8QA54xn9lesY7If+zzxi0etwi9f6bRr&#10;zBxVJadu7qoy1KAwhSiOeBj7q6+P6kPceI9p/tXL7/ggdZL7jhXhOnmrWM6vfrmiF5TNtEVciMhx&#10;UhnvkoV+inBwdvXf2qI1HccitqQ0Aku6NfIZ96s37NIuV4npjOIkfCQw8pZUEkNpASAB6df3Zq97&#10;7nESB+LNlwZJkxpT0daj/uSyM++OnvRFeb7Jv3CncuHU7FkpW8lIxqBBAV9+aG0OMstSQ+yHXCjS&#10;3vgIOR4vXau1iYcdaff3CCQk78+vKo03uDXmdY7rrdrebThKkoUUHorPMZ88VU2Yg3BGonTgkb0V&#10;sMNlktOJy24NxnmKrLLw3eJS1yo1slOMoJCV6MA742J5/SpjNJOxbXVhZN4segWKBbbS66hfw6FS&#10;XFEYCxnASPIDHPrQbJcelylPOKcekLOpTi1Eknzya03st7K5fGV6etlwlm0ufCLejKXpJWtKkgpK&#10;eeMEnI3p9u4IHD3GM2BfXYndQndHeLcSlLpxlJAJzvkbViXEY1JxT3FdLcHbY9clcL3KHdGJbja4&#10;3eRpZbUoNgfoqIHyq5ZPI+lCEaU1EdBkBSG1DZWnlW+TL3ZYJbYeucXcYCGnQv6HHL2NVl6tfCXF&#10;Aw6FlQzgKRggq6hQ3yT0NTHOm/EtitZPYUDjzEBv4B1wKUwAhZA8JJAP76G73JKGpIj4W242QQd+&#10;m+DUPje3Xi28TzZDTjwjvlJQ8EnQ54Ug+mcj6VTRGLlKkBCpC0lZ/SNaIxS3T2LSEhtchQAyEA+L&#10;Bxn2q+uTrUtDy24ceNywlAwNhjlyyedS2bCuMkd+4k5PiUnpTX4hMd4pxsMY8/Wm1ehZGTj0Ja5C&#10;bb2XSG0nW84paHMDkVq/hQRb46pupmGVqUhkuryMcuYowVBuK+H1NORkKiymcuDvBnI3QtJGdwen&#10;lkVwRw/cLPa3ISW0qfkJDj60cyn9QHy8/OhZoQTt7slS6lE67qCTn5kg5z9D+NR1EgbZGamPsEI0&#10;r+dKtOPLrUSUUNAq3AG2KsTvoDRJIU800V4SkJyc+YqPHkNvLUAQFA8vOpQ0C2JW4QkLb8Puc1QN&#10;JXkqRnPpUqCdkVsXJdHwaoroJBVqbOflV1+lfGMA4OeXOuIK1Rh3pypRzk86cgqwCle4qtryJo6O&#10;kNPgcxz9aj3vJ7lQJLakkpPrTnXwtfjwCPKorr7q2O41EthesAjkfSmxx3sakRhqbIWBy9KnxZLC&#10;3Ehxzuldcjb76hL3QcGuBII5bVocVJbk9eocRYCZbKVRH21OAZwlYP31W2Xhs3bic2h+QqEpYUtt&#10;Rb1ZIGcYyOlC+VBWUqI9QauLRe7hDmwpYkKdVEWFtpcUSB/sKq7mUE9LJxVGSvoWXaLwyOGX4TKJ&#10;fxCZDRUSRg6knB28txQqnmM1d8WXyXfprb8taVFtJSkJOyRnNU6UgircSkoLV1LMmly8PQ1f+rJ1&#10;ns7h3AFKpaT8KM//AFgHzHz2wcVmDj7r7zsh9xTjriipalHJUfM1JTdUHhz8jd0c/G/E69W2NBTp&#10;xjn1zUIjKsAAYpceKOO68xMeNRbNl7MY5/qehKCCtKkqVhBGVHJ89qP+GYPdRW2FobSQNa1Z5nGS&#10;SazDsjvkdFmkW+avCYSviEnr3ZPi+47/AFrZZOi325Tz7jbLbhHiUoABA31H0xXI4lSU2jBmi1Jo&#10;+PPsQLNLus9xLDSW+8eWo7ISOQH7MV5tXxc+7KkuSY6XkOurWg5wtAKiceR22ok7ZO0KJxMhmzWR&#10;UhFsZUVvLV4fiHBsDj9UdM9TmszOxB2NbOF4VQjc1uy3DjpWwkc4hjuHAiOj3WP4VrvYr2k2KNb4&#10;/DN5lGEA4r4aQ8PzSQo50LV0GScHkM7+defwsZ2O9fH1EoSOf0q+fDQmtJdLHGSo94SWCqEmQ2Uv&#10;NABaVtkKCk+YI2Irz9eVO3Tju6y0vD89KJQFAgFA8Ix9Byqg7OeM75w2hl+1y3FRF47+GtZLLnQg&#10;p5A+o3ollyolzub8y2MqQy8vvkNqTgtqO6kDGxGevWuS8LxSZk0aWRO0bhJ+42H8rx29MuEgqWgD&#10;Z1sbnHqOdY6t9K0goz716gtdxhscMzJDy1oQ1HWpXeDIyEmvLSASNwBk8q6PCTcoU/I04JNqmSAs&#10;lKTnaujZzuSPupjbRUMEYzXfu05OMbVoe5oSPqSgJIVjemIVkKKTkDzropsaDuR9KjtoJUUjdPU4&#10;paGR1QdSgk7gnoMV1Zi6Xyo7p5jbrT46cHkNh5VITyqUS0hjzYW2QkbnyFSo1unKb3QlHUBR3x7C&#10;pnDLDUm5obc3OCpIxzNEb8MpWQCr1KetZs86dGfK6ZnNzjTWn8SEKCeik7j76kW1parVcHUoQtLW&#10;jOoZxk7UZuRgXNOBpI3PT61R2R51+Pf4iA2tlEfvckDPhVtvzIpsWXXHp0Ei7B+OZHfgoSoqP6IH&#10;7qnOiQyAp1t1nH66CPuon4ehtKbSqKsuFeCVJH7aNItlTLiFp5vvMp3SoD9lUZM+/QVzSMilOvRi&#10;3nxEgKxnfFWVockTGlJS2sJBykE7fwrleYhTMcbCBrbWUbeQoosUIfk+PowE6dWrrn0qZyWnZEPo&#10;VMNyTblLkKjpeSeYUTt91TjxNJKVCHDjR9ScBRBcIPnknFEUG3DvVa0AtqGNx0qJPsEF5tLkRl6O&#10;4V4U3kLRjzBG+PTH1qhzSFv1Kyx3AxUl26XLU5kqbLigDjrtzxVy3xCJKkR7chS3lH+dKSG2x1On&#10;mo++1Udx4cn4DnwaXkJOFLQoEk+3P9tdrXKh2M95MdaQ8vbu3NQ0Ae29DqfTqTVmk2xcRiN8IloP&#10;hxOp5TiQS4cblWazvjdm2TiVWKwRowHOSHSjV6pQDpAz1NfLvxYq5sdxClphMoUNY0Eh/wB+uPSr&#10;OPfrDOckpuAcbBiqEcMjSnvtsE7fLjO3tTY4uDtsmK09TO4IKpZamJIUFJB2HLOD6VpXFHFsK2xX&#10;LPa/5U8Ww2qQo7NDGMAY3VjryqttvCiJo+Pk6u7A1NdNQ8zVJxHw+/AKZKXkqaWCTkHAPkD608tG&#10;SSGtSLLgS5t2iHcZ850m3tJHdt58Tj2dkp9ccz0FUnFHGF3uw8ahFgOLz3TPM46KJ3P7KplypDyG&#10;2XFFbLROhHROdzivrqkdyoOJKm1kakpHL1HrV0VFS3Q0UuoUReO75HYYj8PPCCy2gD5UuKPuVD9m&#10;KbdONuMpMRUV++SlMu/O2kBGr0JSAcenKqfhyCUOOY3APhJOxFFXBdoFz4rZZLaHWmEqcUnPPHL8&#10;TVM2oyaRDSTLLg3hK/y4jchy3RRDdwFMzXcJWk+QGVA+owa3fiKwscM9hvCtmiyDIZZuUpSFkYOF&#10;LdVp+hOM9cZoftsaQ0WHHAhTSXAojVuMbkGi3jx5cjsc4YecUFKXcJByD/ScqtPwT9x2+zEr5niX&#10;tf6GaUqVKuee2ipzfzp9xTac386fcUAxOfOr3NNpznzq9zTaAQqVKlQARXwuf/Jg44S273JVcIiS&#10;vOMAus55eleXGg488gOKyTzIHOvUd7x/8mHjfVnH5Qh8j/5VmvMbupmYhTelXy7ZODt5+9dvCv4U&#10;TxPtN9qZfev0QZo4dFv4faus8SEMoSX1YSdDiDjTgnbVkgdedAPxryrk5JK3ApxZ1lBxkE7jbp6V&#10;edoPEj14RCt6ZEhxmO0hau8Vn85pwRz5DG1duzvhhV7uRW453MVoHvHFqwnVjIBPPHU43p5Ujg3Q&#10;K3B5pUtw7gZxgDFEPBEhp1x22rCQlxOtvPUjmPfFRIHDF8kvKkmMwnns44Bz8hXF2yXmxTI0uVHU&#10;2O+C23knUglJB5j9hqXp00mDkjXbRwO8p+GZAbSSvKWenLOVE8gBuathJjyr1+SrUkraYbKn5Gdi&#10;RzDafL1ogst0i3zh99Q/lEiWsNhLS/GhRVugY8+VcO0uNB7O+FHLQ7EQ7xPeG9IfbWkJhMdUDOTk&#10;9TgZ5ZrgrLOcqkU1qAhji2FE42jvt264Pw2NelUR3DhWAcKBHIBWnOdsZ2qwuzcviaeZtzjMJuL+&#10;lTrqVFSNQGBgnYkD6ZrN4rKlERVz1IjvgCSlockDfSMHfetEtV7s9ot8WNFjCfHabPdIW+U4BUTh&#10;W2fPlV8sEItNLcZvakVr9kYguOOzojEklWnV3QTgeZGMZoS7RL4lLdtt0DDaGXlPulsYJOwSMjp8&#10;1G7/AB0w+iVDudugsQXIjqVLbSVONuaDheonJOdscs9KxF15Up0uq1HyyelbuHg7t+QQj6hvayJb&#10;aS48dBUFISokg+dT5zLKFNvpabcUyohSDsCk9dvWgS2XV6EoIXkJHynqmiG3XGM8nCnPAojVgZIH&#10;XFWSi4sdqi2u8kfkoy2j4Y4y41nfRtnB8+tV0i8wW7I49pK0KThkHYk9M/WqriGYEWt+O0olDpCT&#10;tjIzmhsPuOR246sd23nG3nVuOFq2TFWGnALvxNmlMF0B1p7vSk8yk+X1FFfFV8Q8wr8nR3GUoaJX&#10;Ie6nH6IHXO2TWb8Gvsx77GEh1TTLi9C1g7AHzHlnFH3aAPgrMwhxB/lSkpbwdgBv/CsufEu9TFez&#10;AJ57XFWsgJKVhSj55z+OarJr6ZDilJSNP6I8hU6YlCrXJQ0yvvfCrOrPhB32+tU8FJcdCeXnWzGq&#10;jZd5ExDrj8EQyoFQUNG3If7GupiAISyMJHNSupr5EQhM1KAoalZGccqnqbIUeefSiUvQhsjrKVlK&#10;QoEjamttYWQoc6iSVliYpQAwD5cqmx5DTuxUlLn6uf2Uji0rJtka4I0PJ2O43qErSFbCpN7cKZre&#10;nI0oFQ0K+Yk1dCPhTJPjigkHlvXE8uX405ZJVzpqVYOPWrkqG3PmDjP7q6NDA586+qTyxXxC8kjA&#10;oBCW3+kATTWlYBSSRmujjikbJUd65EDOfWhDWOabKXMqI2rukEn25VyQogYrsgaRn76WTGSJFruK&#10;7dMWsIUpC2HGXEg4ylaSk/tzRvM4yuNx7HE2+U6p2RHloh96TupgoJCSfQJx7VnC9yTk5rsy+8Iy&#10;o4We7UoKKOhIzg/jUSgpU2VzipbsZjf9lfNlKwBmkvXzxsrlTEnpTUA8HGSD1r6lKlgA5wTXw505&#10;A967RlEJ8KFqVnbAoAsOHrsmA4GJSCqOo+LHNB8x/CtK4WuEF15BbnREtJPNToTv6g1ky4rq9Sgk&#10;JJ3IJriN07jeqMuCOQSeNSPQHHkCbG4VmyIPduxJTByW1BQSeuCDWJhLeQdOfXHOpPDPEF1s7gTF&#10;kKLC/wCcjOElpwdQU5x9RvSnORnZS3IsURWl8mg4VhJ64J3x+ykw4niteQ+LHpVHBKSDz9aefF1O&#10;3OviQSTjHua+4GN8n2q4uPhIBGsYzX1tKQToxvz3r6EjVnJOOVfUg6skEVFkoenIOOddOW1cwM77&#10;nFOGcb5z0pbAteHZUaBNFwlEqSzkIaSfEtRH4CrZfGmpRSq2OOZ+Uh0fdyoaiGN8Sj4hag3kagBW&#10;h26z26TEQ5HjsLTpzqHNX3cqzcQ0nbVmbPSe4DX+53ebFWthn4WIPnSg5Uf74/wqHwmSYl3jJwFy&#10;ISkoPqDnFHVy/J9sjrRNYaQQg6WcnK/LbnQZw++uVdgqHbI6XGl6/AVBOnyO9GLI9D2qiuLKuBOm&#10;w3GnI77jKkHbQefvWj23iq6OlpRU0oEDcNgfsqmm8JIlP/ExHgy2+StCFJ2Qc7pyPI1GsdrvDN//&#10;ACR8IXh8xUknSlP62fL0NLKUMi2IbTLC7CG0zKlyfClRKs431Hpv60McP8VzbaSyptMlgnZCzun2&#10;NbCxwtblpSZ8JExR+XvU6gPpyqJxH2d2S52178nxG4M9IKmVtDShRH6JGcY9aqxZ8X1ZIRTXQorl&#10;xPEPDEaXB/nnXAlSVDdAHMUQWxSZkduXFKXWFp5oOce+OVY3dmbzaVfk64RHYeDrCFoxn1B6j2rl&#10;aLzc7dKQ9DmPskHPgVj76unwupWhnBG6y/hkQksT0MYfX3YChkn1qvuVq+IjGO26pvugQ1jGB5Ag&#10;7EVQM8d2y8SrS5xBqblx2lN9420EtqUTspWOuOoomvt1i2uy/FqW2pySCiPsSFHHPI6CsndyxyF0&#10;tOgeVwqzcIQmaQ26Rg90AE6hz2/hQ5It8lhxaW1JcQOeBgn76tuF+JH7KnuJURx+E4rV3msEg9SC&#10;Nj7VcyZVlnIcdjSUBR3I0qyPbIqZak9yJWnRTcP3i4RGTBebkLZWMIwCrQf4elP4skypcWJDZW0C&#10;QSpOMk9BnyqwsUm3uLkRJrbqdBwl1peMg9fP7qkx7BClXgOwZbusY2WrVty2zRGVMmDoCk2xlQW5&#10;hxCGkJ73vMDxdeXTyqGhDAdyEgpHU1d8aqZj3h23Q1hwIx3ykDZSx/CqliIVpzqSo+WeVPbrce7H&#10;okrQdEdlGkb8qtLBepfDVxTdkIbfDeULbBIDiVfMM1CS0WxjSBnyrtfozYtLcmMhRbWAlac5KXBz&#10;B9+dW4opvcthHV1N5s/EkedZ4k6Arv46wpeNRKhlJGg+RBNFXFSFI7DeEkrGlXx8gkf8pw15s7NL&#10;g9Z4d5lHvkEspEdOCB3pV8xHoK3qM4Xfs38GOqWXFLuUsqUTuT3juTSzioqaXp+x2ezUNPNsXv8A&#10;gCtKlSrlntgqc386fcU2nN/On3FAMTnzq9zTac586vc02gEKlSpUAFE6NImfZr40ixGi485coYQk&#10;dT3jNYf/AFveI5Vtafck25Ckju2465P535uWwwPmzuc9a9H8Fu25nsY4oVdJKo0U3GOlbiQdiS2A&#10;NumcCsss19u17dlQYU4/AqcMZtLDaWytrJ0l19QJSMHknpXU72WPFGvQ8R7T386Zff8ABGY27s6v&#10;Mi8CNdnY9qStWGwt1KnH8DP5sA+LbryrZrFa7PD4MmrtUZoGFELUphtGp9SSUhT2hRB1efIBJyNs&#10;1Ry7bcbXcXDaojK2VNrjvPd4txTKVbKUFHYKIyAU4IFZJdbrcX5Cm27pcQ2vIVoWd04xvgjO23tU&#10;RnPN12OBWrzDyBMYkPARWUugK0htzYdf1etWl5ZXIscxqPHb1qSSlCySkEb7+vUetAvCF2hxmkic&#10;HI6f9yfcGy/cDdPvWmxloftMifHDD7KGyVqZWFo5ctj+2qpRlGW5U9mBHZBf3uF77J4gTCamGPEc&#10;Dfer2jukeB0A7as5G+djVG/LkcR3aRKuU512W6SvvXl51cyRk1bMR2GLHOt2ptZlPtrUoJxgI1YA&#10;Hkc/hVdJjIjMgoyE4545dDTKCcrLb9AVXJdRK7xp0gJPh8qthxL/ACNSVQ2w6RgKCjgee1URwXVa&#10;SCknb2qG69peLYTvWpY1Lah9KotJF1ElK2ZTWlKhglJ396rIKUpkBpak6FnGpXIeRNfPnPKlJSWU&#10;tqUNiaviq2RKVFom3fERG1J04PhJxyNRnbe/HyRk4OxBr7AuaWSpKkqDKjkJz8p86tBNhKRvJSQf&#10;1gQaHaBg7NTI8KXXFEK33NJiOTg9OlTbmUOONFC0rQORB251Yw4rSlaQkJAA5cqm6C6ONgh95cGw&#10;pBKUnUvbO3/xq64n77Swy88pbSF60JJ+U4wfbY8qtOGYBahypIUEh4BCSRvgE5xnpmoXES2kpS6o&#10;/mdYS6R5/wCvFZnNymJdsF3UOaHChZSnbxeWN6rlOGLKcKY47sqIzg4PrmryRMjSAn4dtTSUjB1H&#10;n646VDCsseM5TvseVXRbWzLLIccCXM16QnAydJ5mrkoJyrB86gWhCNTikpCs8qtGlJCShz5fOom9&#10;yGD05IcU9jfJODVYonYHbA86srgvutTQAO5BPOqtWVcya04k63LY7I7qdU6hGs6ikc6YNxjnvTEY&#10;04Nd0DCcnG9M9iTg4CnO21fAoJIVgbU5eR519ShOQc5HWnActwjoNRrkjJWCTXaaCFpXkEEYrglQ&#10;yMZ2qEB3cT4MYG1cEZqUcKSfMVw1BQyBgioTHo6DYbACuiye7wdj70m0auYxXJ7IITvS9WNdIYVA&#10;+YNOSQEnOaYBk45Ul7bU9FfvPoVqAGOXrXwkpI5fdTmxt0pOjKcjpUeYp81nfOK6MynG0KAOPYVx&#10;AUdyD91NVscVNIm6JwlqUkeLxHnXIDflUcA4zUmLheyiRioaBEmKglYUOnrU9KQRkjPpmmRm0pRj&#10;B967HnnFVMtSGADmQfvr6nHmaQBJxkffX3GBgAeu1BJ8Tnc5BFOSDnAxXw40gDAr62Bsr133pWSP&#10;SMjYYpEAnnX05ABGMUtgc6iPaoJGLORsaczIfY1dy+60VDB0LI/ZTRgDYUtORnAxQI9xPOqI7x1a&#10;lq81KyT9TRJ2WLZU5cUEaVq0nnzHl99CsoEgADl5CiTs8sz6n/ys5IWwyMpQlIyXT1z6VXmru2Zs&#10;0lVGkWljQ8uMvLrcg5aCtu7d6HPkeRoT7Upl3t7cJ9h5UNaVlH8nWU4I6EDY/Wr95csMJSytaVub&#10;+IcgKGu2KRIntQH0IR3Le0rQP5t4jb1wRv71h4dfxEUQ3ZHsHaHdwURH7am5PqwEFtRQtR9QAR+F&#10;EPEZ4m4hg/Arch2aKrHetsqU645/fLOPuGKCOFLhG4eaVcJLCnZD4wyhJGQjqTnlmrxjjxLspKW7&#10;QMLO/eSCBjrsBV08dSuESXF34UQZ/Z3cTCUqHdUzHW+TTidGR6EkjPpQWtuRFkqjSWVNOoOFIWnB&#10;Bo0v9/vl/bVFgwFMQUnJRFZUVL9VK5mhVxxxf5p151Rb/RdJyn76vxylp8XUsVrZnBxKXJLOrGDz&#10;wKK7hOdl2W1wg64n4FK0pycjBORQ2FNhQXuFJG4IqyjSEOwlO8tPzDNRO3Q252iSl/DiE6VEJUTg&#10;nGT51YtRHnk5YDi3BvoQcbDnQnLcUZHeKCgcbY8qvLFclxyFtuFzT4tSPmT7jnSTg6sSjqiS+Zzf&#10;dkNavCpCiNx6k0RQ4dzmRnzEU+wsp0KcbJ3HkCDtnlmqlbRmPflR1pTqHjqbS2ASfoP30T8Ofl65&#10;Sm0R4S4tvR4sFIClnluazSTu/QWUXHeiFYLUww33lwhykOLG6QnWU+5PP33qa+1A05bi5UQd1p0k&#10;/SjGDbypxQcV3i07aUHNRbnAjPFTbpWh5HLbJ+tCmr8SGjOLe6AJxgIdLise3PanfnHW5EOI6uOp&#10;0AoWlRT4xy3/AAojRY5Cj3rhAQDjAG6qiS7K0Ud6l92OoKCkeEZyDnPtV3yjGnpRo72EdkArF3kM&#10;hyI6+7ICj4nHVEnPXn0r0nZ1a/sx8EK2GbjM/wBK9XmrjCH8HxDJSNIbcXrRg7YO9ej+GyT9lvgc&#10;qOf+6Mz/AEr1WZYLupTXmjt9nEvnPE16/BlFSpUq4p7OKnN/On3FNpzfzp9xQDE586vc02nOfOr3&#10;NNoBCpUqVABY4tpv7OXGLj7ndtouUQqVjp3jVcrWhu1x/gLdAbjNOJS2AUJ8Qxuok88ncmvlyhyZ&#10;32ZeOI8RlbzpnxVaEJycBxonYelBvBXFkeN2f343FTkm82hhphlOkLS8V5CSTnI06cEjO29dGcHL&#10;FCjw/tUm+aZa9fgiZx5xMjhyG4LcpLUspLcTSQvKiMLdOeWxOD54xyrEojyU3Jo+FSh4lJ+lTJKp&#10;1xkuzrjLL77yySVHOPIAcgOmByqNKjiLIYlKTpCst5zz8jWnHjUI0cGK0oZdQiQ4MnChvsMD2qPZ&#10;73PtLU1qI6pDc1ksvozspJ648x0PSusnfxJ/bVVNWiMhKsBSiflq3QmN1LW1XYtjQ/rCSrZSOY/j&#10;V7flIc4VenRHQ/HZT3ZXnkpRA3zuOZ2oHYkg/OQknpjapguj0BmXGaAcjz43cuoXy2UFJUP6QI2P&#10;qaXulZKic7Uj4hpCkkbK0nPSq25I7u4OjbKVEV8ts9cGUsKSVtLI1p9PMetdb1IRJuKpLerQ4ARq&#10;G/LGDVig4zvyLdmNQ8gAEoOfeuM6QH3EAJKQkacZpqVA+X1ri8U94op86tUULZ3Ry2p4BKcHGK4N&#10;uDAFdmlg+HbblRRJzhOEOlrBxnIzRJAc1I174Ox96E0FSX9QJ2NWqJDjakqYPiOxTzB+lLkjuLJW&#10;g1uFwktWtElqaG1DwJjBkKGnz35fvofvMhMy2RpLjhKi4tLiQNPiGMZA25GrCMxNltsRJYDZOQjf&#10;lnffypzvDxQpTRWVI1AnHLPLNZdUUytdQSjPLEhSNI0nzHIUx6W54o6cADYnqamONpbkSSj5GyUp&#10;OaqlJKXlKUc6981pgk2XxLSwOjv1MfpK3TvVu/hmOpazsASfahEuKS8FoVpUg5BB61e3S4Kk8Mx3&#10;DpS6t9TbuCMq0gEKx0G/30TxNtNESjvaB4qJTp6ZzSGMZzzpuMczX0HyrQNZ9HoPwrogq5Z2r4Ae&#10;ufvp6BzO9K2T1ODpynbNPjPBpxGoBSc19UkEkYH31xUMKximTsk6vOh1ZzsCcinriKDXeJORzqP9&#10;fxroy5pSoFRxjapr0BM7sbpGccqYlJU5sPpT2VakJUcA0wAhR33qtliJLZCk8sYr6mQ00N4/eKP6&#10;3KmIWlCACrGacrSRnAO21LRMpEVZCnFKAABPKmlPjBxXQnbJAr6y0pxW3Idc09lTG9c9aSxjAzzq&#10;f3DYGNIqLIZKV6huDypVJMU4JWfElWCKYtORkftp6knOK6to8Gcj6010MfIzJIOsbV0WlCHmwEgH&#10;NdE4TyzTXRqUhfLFRbZKLNsHB8WQenlSyc8hz3r42SUgjGwr4gkkkg8+vWkaLLH888iPel06Ee9I&#10;DTkKTikCjTgDeovck+4B5gH6V95gAEZ5bdKby33HsacOnhIAoYD8eDB9q+KJ5fvpagrkaYDvknPt&#10;UB5n0AHen7AbZ29KYPvp5wRjegixhGQSRufWjzs+uUd6Cm2OLCZDOdII+ZPp60C4JwB0rpCdUxNY&#10;dQopWlwdfWqsuPXGjPPE5GxyTHYSXXnEJaQPmJoKuN2Zcuj76IofhPIDbzDp2dR+49QehrlxBcjc&#10;bmsJBQykhKE6sgeZokttqbjx0td0FlQ8RIGT9awJd3u+oKKwRuW7YOcRcI2hcePKtPF9tkvvo1Jh&#10;O5bLaeidR2yPXGasuy3g2NImOS7wgSC1jEZs7DPVR5D28t6vV2u3IWhaYEZK9IyoN7n3PnXNy2QW&#10;w4UOvIUpI76OhagF+pAO596qzZZyxuClV+ZS8toveJ75wbbXkWmwQLfHU14pT4kKJLn6iSScgdSO&#10;tZ/xyvhu9wu8dfTFnhWlt8NkhR8lEDcevSufE9qhW34WQx3X8oyChBOE+m/X22qs1pLJZSylST+q&#10;n/Y1Zw8O7SadkJJ7gxIt8iLkLKHMD5m1agR5ipEBk9yWzsk4VuKsFR+4fS1kpCthk1KMco2UPF1y&#10;edapZWyyynShuVKU0lJ7vTgKzuD51cWLhbvnA4446kpPh7tWCfXNcERW4c1OAUpdSdvUUW8Ozo9v&#10;s02XMJLbaglhAA1LcI5Z6ClnKVeEiT22JBgRGY63lr+GbRt+bICgepGeZr4w/eLslubw9fipphen&#10;u2cocOPNONz6b0NTLs9fCpEnShkApShCcBPv5+5oj4EWhFhZhpcb75hxWdCvGDqyDtz96qcHGNvq&#10;RKUtG5Ilu8S3eMqK9fp0dAGlfdkJCvRWACaprHJusK5GFJcUp1CtIKySSPT0oubbzJ+IbbLas6lo&#10;IPi8zvQTxXf3Y/E7rnw7amUqCSvHi2HQ0kbl4SqLNHs0l5ySlD5BbWMYz++pvFirZarcubNTp0Iy&#10;hpJypweQoQ/LTS58BMJBcStkyCScadts1CmrmXq0T5LznxUtDSu8ZRuvH6wHMp9uVJDAnPxbFuPG&#10;pO2wPvb0m8ONygynUpfdobQOQO6RXpS1QpFv+zJwRFlJCXU3CWVAHOMuOkftrDuzVi0WtciRf2ri&#10;5IU0XmYTJQhTiUDOSVHPLPTlXoGdd4d8+z7wfcoEN2HGcuEoIZdcC1ABbo3IAHTNb8raxSiuiR9H&#10;2bVczxJevwYFUqVKuKe0Cpzfzp9xTac386fcUAxOfOr3NNpznzq9zTaAQqVKlQAd2RmVJ7COKosJ&#10;biH37nFbSUHB3W1n6Y5+lYdL4hhQLtcOFYEaKUl5DqZyU6HF6E4IO2VZIBGeW+29bGuZcYH2ceM5&#10;VqbUuWm4RQkJznBW0FHY+RNeaOJJ7C5Dy2WUtTnkJblLSrKcDYhHkDgE/wAK7WJpY4+48R7Txb5p&#10;l9/wQRtQHXH1rDY1K/QA5fSqjjeFJahxG1NlAcewjzO229CwU4rWlskrWnT8xrs03cYzJaW+otK/&#10;3NSyQD5jyPtViarqcHRXmfVTEs6o74UlSfSq+6Oh1CVpUD4ulWdmbW7dHJEwqWspzrXvvsMmo/E0&#10;JDEtK4+e6dT4sDYK6j99WRasZdSrb8QSTmumzmCSdhivrDZOBp25V2KW0HStQSfIjFS2rGIEhvD6&#10;hXVlOrwkb9dqkPNJLuUEbgcj+FOZHdukgpJx51NgiBNYLIC0E6Tz9KjoIIq0luMhrQsnJ8hVWoaV&#10;eHl61ZHdAOHLevuop8WTmm5254zypij5kVKQyPpV+d1DO9aB2e8OCVbDeZQBBcKI6SNvDjUr132+&#10;+s9SRvuc1tvZbl7s3Ya75Ku5mO6kfpJ1YI/j9ap4qWmGws3sO/JsfQDqJUQev3UMXy8PwIMlKMJk&#10;a+6Qf1Rjc++KOX4zEeHIlynu6jMp1FZ/Z9eVY9ergmZdnHXiG1PlWwHyg7AVjwQ1yKsauW5HS4HY&#10;qUpBGnOrfmfOoEpQ1gDpUu6MSLRcXozpbUrAP5tWpByAcg/7YO1Vw1KyVHrW+MKdmmj6NzuN6+lI&#10;I2pJ5195Dypg6nE18HOmknVvX1s5VginoijslWR610SPDtXMfOnYV0GQrPTFIyUji5/OE004Izik&#10;vdZPTypDfzpyT4EkqwBX1KRkjOcV2YCU5WV4UOW1MQkjJPXflUWCQ9gY23FPOz2Nt6ahQBwa74BI&#10;VSMdEWQSp0pPICvrSjjB5D1p7rZU6SMjP4V8DegHKgT6VO1EMcobGlDUQonf2ppUcetdYCSXM4Bq&#10;H0IJWtJGdWD61zeUFp8KQVedS9AI8QCs+lR1IPeKAwBVUWitI+ssJKQVJBJ6V2+HQpOAkJPoKY2e&#10;7GVYKfMVLjqQ58i0qHvvU72DuysdSEqKSoZFIDPIY9xUm66mnkrSkYUME4rglK1p2Soe9PqHT2JL&#10;AQlPMnNdE7qCSrJJr420UjTqKseVdI6FFfiA0gZO9VuSY2pNbH1zlqCgM5wKYn5Tt+NOUpGknIU5&#10;+jtsPau0eCt0BbighPPGM0mtRW5GtR6kcb5wDtX0k5yQfcmpUqOy2rCFaVHkCcDNRM9CScetWR3V&#10;lkXas+55H91LG+Dyr4CAd6+5yKkljk9cGlq8tvKmhQHKvhJO2Rj2oSIOqT15UxeM8q+BW+KYpQxk&#10;Z+tQyC3t+7IOT7Yo24Vv6VJRDuB1K+VDpPTyNB1mgTnowcbhvrT0IQQPvNS22HI89lEhCo/iGVLT&#10;jA/fWLLGMrQ8owyR0tmi8Q3ePaUBamA8tScob5A+p9KA7fxdJiSXn34bchTqypZUohWOgHkK7Xua&#10;u43R2SSQjZKAeiQMCh92Koze43OeVVRwxUfEZcmBY4h0+1beJ3rdOacLcYNrD0bX40OeuOnXNDy7&#10;dLgSno62yVt9QMgjoQav+FYKreyO9SW1K5+1Vva1dHY0Ri3xHO6MlJ74pOCUDkCfKox+KSiuhRF7&#10;0CvEMsJbShKwpzVkkHrU3hW5Oz3DFlttuLQNSXCcHHlttVTZ4qbkhpC2iEMn84vUfF5D3q8tloYg&#10;S1PJkawoYDeMFP161rajGNPqbcWHVV9CxnNM3NWh1hMVcfxJebXqDvoQRsaqLzEfSw6cLEdBHiIw&#10;M+1XpAUnATkHcHyp62EPt928gFJGCCOlVdDQ+Gg1SA+I0440pMZaVr5YSc79KlcSOsRFIh7NTGca&#10;ltDwq25gjrVrcQzHv1rS0y2lRUS4QkDKQMY9qC7k85KmvyHDlS3CTV8UmZJQ7u0W0C53SO43IZlv&#10;pUg5bUVnYjy/hRVpRxUEznWkJkrSPiQgYCnBtnHTPOs8ZUsHdZ9s1cs3iazETFiPLjoA8SkHClk8&#10;96rnivoUSiG0SG1w5DU7cHwqXIR3UdnOVBPLfqBipVgiEykyGFutmOA4FtjBB6YNA3DEVVwvbTSt&#10;S1ryRnJJNbBDtItsBSniIsds5cdeUEjOPWsebHToRqmCtzMibxdAlmO18cHh3RCcCQnGC2R0JGfS&#10;tvl2sWf7P/CcBOyEXSYpG+4Sp15QB9cGvO3FnE6HbzBVZFlaYD4eQ+U47xYPQeXT1r0nfJBmdgPB&#10;cwjSZEt54px8uouHH41clKOGSfp8T6LszJvmWJe1/owCpUqVcw9rFTm/nT7im05v50+4oBic+dXu&#10;abTnPnV7mm0AhUqVKgAqkQpNx+zfxlCiFQdduURIwcYHeNZz6YzWBXLhAJSt4ydKgnCsN5Gcc85z&#10;Xp7gREdXYxxYZSkpaTNZWdY2JHdkA/WskZ4ZmcQy1PaJLcRJ1ZxjvRq30gchtzP0FdWM3HHH3HiH&#10;aiTXNMvvX6IzOx21qC2HJaU946SEKCSdQzgY9fSpMrh2e4tZeZLOFkBCxhf3dPrRdxhEXbLrCtjE&#10;VWkpKkEpzjfGfIfWh7iW9w7JLcgRFCXMHzvg/m0HyH6yvXkOlQm5PY4cbe7KZ0wrKVNupKnx8wCh&#10;jPqTVLKuzE8KaVDSkJUDqSvO/nUa/S0ufmQkqcc8bi1bn2qZbLE4IanHm1BRGrTitO0Y2yXSI7aE&#10;nSSBk1IVDbksFCgPfHy+tTE2xafGNSkDyHL3qSxH0lKRgpVgD3qpzrcAPUlUR9bagToODtXIIU4s&#10;r33q14hShF8ejqyVIACvfFc2W/0UgHG9ak9rH8itmtEMhShuKhKGPKra76UsJHXVnlVS6okjIwKt&#10;h0A+EZFc1IVnAyRXbAxg/WvhIwd6dMZH2IlnvkfEKKW/0iBk+w/ZR/wTxVAtMK7SFR22GWGW+7YD&#10;pLsh0khOM8gBkkjkKAGk6yABnNNeT4twQKScIz2ZEkmEF74quF5YUuU+UgOfm2EqOhseg/fQ8SpT&#10;mok6qYflr6hOVdfWmjCMOiJSSLZ99FyhNNqbUmYwk+POQ6nyx54++q7T0z+NWfDboanqACu8WypD&#10;eP1j/tiuV1ZDNyeToQlCld43oPh0q3GPTBqGxiENjjYVYcPTI0G7sTJTHxDTOVFvI3OCBz2571FM&#10;SSuG7NQypUdpaUOKHJJVnGfuNR0kgmjqRXmcVAg5PM+lOY3KhjkK7jx6knFNQgoUcggn9lNexKPq&#10;dtJ6U5zwj/XX1CFuLS02krWshKUgZJJ2AFOebcbWWH2ltOtkhaVpwR9DSgR3UjvCABXweEbV1UMn&#10;OKSRv50WRVHNJIHL8K6jkMU0oGeZpwBFDZKGLGACDy51JZOU/iK4qGxx+yvrJUEgcqOqHt0OcGk9&#10;cmkApScYFOWdRyTyp8dtTmx2HnSiNnBTatXL8a7QiG1kLOKTgwTgjamAFawkDBNF2hWyy1bZAB96&#10;RbABUcFRru1HQI4yshWOWK+BGpZSAaoewqe5TPPqDigBy65pgStRzq3PRIqU7CKVnvHAnJ22Jq9g&#10;29qG0AsZdPzHH4VfLIkthm0tylioeU+lLmSAORFWADaQP0ielT5DYdRjA1Y2OKjRIzTiVJWpWRty&#10;2zWaU7EcrOAeAVpSBsN8dPemF3KlA4Oehq3YYSnCEIbAA5oHP3qV8Ey82UvDCR1A/fSLIl5ERyJF&#10;Gw0glKynSlOVE11fm5RoYyB1VVwxNtzMRUE2xteTp74HUo+Wx2+6pPDfCkO7XRxqXdYtvZG6ULdC&#10;HFZ8grbHsTSPLFPVLoCkpStgksk5WtRUfU18B26ZqZd7ZMts9+M/GkNobcUlCnGyNaQdiM89t9qh&#10;HGQDmtsZJrY1pqthFWcDO9fdQ5YP0pikOAElCseoppIyeRotMLOhUc52r4VH1rnkmvo0lQClFKc7&#10;kDO1SBYWiBIuUxMaOnGd1rIyEJ6k1oVl4XtkNtK3Ivxb4OUuuD93IUNcH3UpdTbrZayorOXXlLyr&#10;HmdsAVojDJeCSt91OBzCsJrBxWSSdGLPklqochmQvHdsgemr+FMulsekwHGXoCpCSNkNjKs+lVd5&#10;hRWGXJCbvJQU7lWdSc+XShF6fcClIElxxDxwhYXzPLGehrHGGreyvHFyex3ZtFwbliKhl5a+aQtO&#10;jA9c1bQeEZqp7UuRKZSkK8aUgk48htirCL+W4kD4dmGLnOByC5LKUNpxyyeZ9BgCuCeJri7eDD/J&#10;4iPNtnvWnHQo6sbAEK5Z64p9U5dHsX5ckpeFBYtaI7aUMx0ttkcgnKj7moV0Ytdzhrh3RLHdLGNa&#10;wApJ8wTuDUSIxebnCMa+SoOkjU05FCg4hXkTnChVNeeH7hBZE10Jcb+UrB39CRSxhT67leHCpPd7&#10;kJXD4siSiOpL0VaiUPpUFBfoccj6UxCUlzTjJPLNJts7gEgHnvtXVpGAc439K1+87UVSSJEVrvWy&#10;dQCk5yQcH65pKABwn5vbP318SAAEJyCfmPLanpWEj5gATjJ8qLGKhrEvi151KQpqKyEbj9I8x60N&#10;3mwTokhPdhL6HlKLSUAlWBvuMbUWWdBSzJk4BVJkKcAxnA5CrWOg6/iCoJXjQnKtx1PKnU6ZVPGp&#10;9TLAAhXiQffrRXA4Vcl2RiczIKH3EFRbcTsfLBHLbzq1u3DrFwvkZaWw213XeSSBsrCsfeaKwgd2&#10;lKEpQlA0pSkYGOlWakyiPD03YD22LxFYQ67DgoRIWjSJKFhS0J6hO+xPnzqt4uekXC4MyX3XXNTC&#10;f5xRO/Xn61orifKqLiK2/GRcIT+cbJUk+fmKVra0LkxJLYpeza3Rp3EqESklTbLKnAjOCVDYftzX&#10;pW4xW4f2f+EWGi4UC4yiNZ33W6a8ycH3Rmz8QMzZAV3OFIWQMkA9cV6jv0hqV2DcISGHEuNOTpCk&#10;LScgjU5VM77uT9nxOj2Zv51xf98gBpUqVco9tFTm/nT7im05v50+4oBic+dXuabTnPnV7mm0AhUq&#10;VKgDTez9E53se4ojW6EJkiRPYYS0SAMLLaSokgjABJ5ch51UdrfBVu4S7EpcUynJVxjSmnVTg6ll&#10;xBUoDQjHNIBUCM5O56bGXYK4prgi9uI7vIuDROtOUgaUknFYj9ozjB67Sm+FISu6gwlh6epB2ekn&#10;JSCfJAP3k11oae7jfWjxDtQ/5pl/75IzORxFdfyY9bnpr8iKSFttPu94UHoQo7/Tl6ULTXTJeU4V&#10;BSsYC85yfPPvRFAs0hbhd0kgo2yM9Ryrh2hcMqs9ni3u2JcRFdX3T6DuELIyCNtgcHbofepxSjr0&#10;+ZwotXRS8HQjdL1iWgrbjeNW3M5wAfrv9K0YQEqDkgJKkBCsYT+NBHZ5NCVTEuIGpxKcHPMjOP21&#10;rtkaDlkdxjKQBv68qXiMlSoWfUobfbAr84hGSr+jsRQVxNLYs11kW8xXVEALRhQwAd/9VbJCt+Y2&#10;CAhxO+knmKxjtebS1xw82lIH8naJ3805owJTlTCG73AmY+5ImOSFqOpSiob7irK2ykKSpTpwUpyr&#10;bp51WupAUSBz8zXMqKUkg42wfaujSaouo6zX1SXlLAwnkkelQ3RkjNdgoBsEkVxkkk5GKaKJQ1Ky&#10;BgjalqKlYGK5g533p6RuMH3p2hkjonwnlv511IT3Chq/S5Vy1AacEk53ro03qQolQGB5UrBnEA88&#10;GnJGBk8zTiDiuukEZqGyCz4Jhv3Hiy32+O2pTkhzu8pONAIOVk9ABvnyFR76V/liS24yGC0vug0C&#10;SEBPhABO/IVa9nbUgcUd9HcW06zBlO6kpz4UsrKvYac71SzO6ckOusBXdKXso1DLF0Crs1dBdft7&#10;rPxESchTMkJa1LZSQcLBoSmx1RpK2VYVpUQlXRQBxkV2iT5cRvTGdLZ1aspG/sfMelfJUph62sx+&#10;4KZLTilKeB+dKuh9iNvc0kYtSsaUk4pFixbExeD5V4fbQ4JDiI8ZerdterKsjr4RVNJ0F1SmwrRt&#10;jIwaet99cVLCnVFlC9YbztqxjOPPHWmJPhNMrXUrcltR8BKSkgkKG4IrvMmSJhaVJdU6ttAbStW5&#10;0jkCetc0YPkaTwJWVAJSCeQFBKkc8+fOvgG/qa+kbchtS5cyKkPMdtnOPvpyU42zXxs5Tvg110YR&#10;qOEj1POoIsahnvNgSMelfHWlJIOrb2r535QcJHOnMqffOgkEe1OotjbiITgEHl612ZcRjbGfWu7N&#10;rUpouEbjbnTPycpUltKDgBOVnyFS8VoGrOjUZsuZdII56a7mIhoZ7kJJ5HOTUGRFeBGFg6uQrkXZ&#10;jKS2lZUgb88gVX3L9Re7bLMrJTpIO1JCyHEkEYqsbnuNnS4AQalMSGyrVkgjpikljaFcGi2cbCiX&#10;GW0uJVzGd64IKopKEpQvUchAVun0rnCnmO+l6Ostuncj+INW799tU2Kpqbb2GJ36Etg4JP8ASTyI&#10;qiSlER2VqJK1rUnusqJAA5U9t1TcgMJSV6jvg9fSo6mlpdSpDpUr5gpJrvb3RGmZdbCgpOAT+j60&#10;mzFLqNoQtIWjKTz9atO6iux1GC6FgZ1pUnl7VV25pc+V8O2oJRgqU4TskAb1BiXxEGdJVEaDzbyS&#10;kDJAG2AqkavZEVZORCjxnG5CVJP66VH5SauWY+tBSpKSoDIUpIO3UChdElqUju5nfIKznV5+xq94&#10;bWuC80ZcpMm1KUEF3SdTSjyBHQfhSPG6FcWMu6wy2yw53hjuZSQT4U+RA6VSNxnokkljunMggBaA&#10;rGfQ9fWrDiZTz9+lt94nu2V922AfDgdfrUeA8thtTbyW5KR8mokKT9RTJUhlsV4gSS/3YOXCMhO+&#10;SK+oYeSVJWyrCtlFBGcehq+RKjNqQ4WnEEcs4On2I3qVbbmkr7k3KOwlShjLYJ+/GaFKS6EqbXQo&#10;4fD8aRnuTKZ/pOpBA/jX1zhGQ08O9dLqFHYNDf60bxIsPGhDq317qUQnYddzTJk6BFOzqXFZ+Rvn&#10;9/IU6yTB5JnPgy1w7Na5Ux/UhTjgQjUrOcDeus7iGA2zqQXZDo5IQghI+pqrnXV+UgJZZZZQnZOV&#10;aiP3VRSipScKW5v0zVbxa3bK9Op2x1znzbi7rkPkIB2aSMAfdz+tHHZybe9b1sIbY+NSsqWCd1Do&#10;Rn91Zo9qSspJOmu/eJjxhJ7xfeJxgJGMfWly4tUdKLXbjpRtEtpWoLAIIHiAG3vWf8YxW5/ETkp3&#10;KBGaCNSBuccs194T4znElBkGUlJ/mnhrJHoeYp3Fj8aRIXKhlxvvt3WynGg+QPUVRjxSxvcojFxl&#10;uP4evLMVpLDinNjz549utGUKai4x1NtPtutrGFDVvj1FZOxGRJeGsryk5SULxvRRaIbpdQ6lbrTy&#10;caVI6e9TOMVvZckr3OUlHdSHWTnwrICT0HSkELKckDc7HFOukr4q5LfUhKXPlc0HYqGxI8q+MlOS&#10;Co++K0xeyO1F3FDk/wA6FAp8l5OwprzalthtCAjXkKURnSPT1r6EZSMAHfPLlXVDROAQNPPnvUkn&#10;xTadKUpBASkADGKlQ0JRoQEAjG9c0to1bgjA55rukKbXnAHrR7iaJrelBIzgHY7V2SCtOc1ybJVu&#10;SSVbjepKU/m875AxTQ6izI7iCNwD99Q5SgGnCpJUkJOcVYOpT3alAnIqvlhSm1NpBJVsB55q9e0q&#10;k9jNYUWTOecMdkqSgnUeg+tenLK2W/sxcEIOMi4zM/8ApXqzaJZEW7h5u3tJSVJRqdWkfMvmTmtU&#10;QyWPs58GtHmLlL/0jtZ8mfXCaXoa+zc9XNcS9r/RglSpUq5B7WKnN/On3FNpzfzp9xQDE586vc02&#10;nOfOr3NNoBCpUqVAGm8AX+Pwx2PcT3uYpSI8e4Rw6pJAKUKLaCRnbYKzXm7tZdZj8US4bc1uY686&#10;Ji3m1BaXEODWlQUNjkKHr5ite4rIH2VOPMgkGfDH/rWa8sWNbaJzYcwlCjhROwFdfHhUscZ+w8S7&#10;TxvmeV+1fojdeGbeF2IPpLh/MqBKk7A9MHr6+VE0vhZV74ImRpye7jyYzmlQIACkpKkqx7pG/lXb&#10;gKFHe4bKksokKDKtSkqPIgYwAem5+tM7Yr1F4f7NVW5t9Lc65oLEePjxBvI7xfoMbZ6k+9c3VKWZ&#10;KJ84luedOFguNPjAgKS74FjPny/Gt+4RjoesruFnQrCMkc1fwrz4dSUBaVFKk7gjoRyrdLD2g2m5&#10;cC2e3R2+6uMd1LElopwdySXMgYIJ+o5Vs4yMrU0i2Svct7vKXbGwVODvY48O/MeXtWAcc3j8u8Vz&#10;bgCShSghG2NkgD91GPatxPEbX+S4Lqi+sZecz8g/V9z+yszaA1dat4SDS1MiMWjhKTp0jYb/AH1F&#10;f1aMDfPOu05X8qISScbCua84GnOoGuhH1LTiEOBxLSklKjyChilJSttWh1tSVeShipExKnJmSCVk&#10;b70QWdtuTbGhJabeIJHjTnbNM5Jbk3QIADNSojRLmw50SyuH4TxKmCWVdOoqrfiKgLw5hSf1k8qV&#10;5E+hGpFU7jvVYxz2rtFGdScdM0mIch5t91lvvEtYKwOe+dwPpXS3oJDhOB4evWmk9hhqm1A6gDg1&#10;0cCQE4TjA335nzqWw13jCkAZOaiOJxkKByKquyWyw4cvs2wypEqEGlrkQ34aw4nILbqChX1wdjVU&#10;gkI05PTbO1NUoBWM5+lfeSaegT9S4j22JI4dfuCJQbkxnAhxlX+6BR2KfLrzqrKNI8xT4alK1jJG&#10;Rvg867LQFDOOfpUdBZSvoQ8A7E/jTEL1ADxZHnUlbSg4MYOfSkhsnKtgR6VNi2NCBk4OPL1rmorC&#10;tKqmNI/SG/0pkpvQtJxzHKlTJRHDROCkg+e9fVJ3UCMDFTG2UhCSvOo9BUidBU3HYcWkAuZIRjcD&#10;oT/Cp1W6HUldFbFQHF+IeFHPevuC84QSAgDYZr69kFDAynG6vWpLEcrOABpzv51ohAah8WGlStxy&#10;HWpqRGiI0FWnUcglO3304uPxYq2u5S42RjCxnpzBHKoUFhUmQlLrhSlR8IJpm6GUbOyfi5j6UxWy&#10;VY3Sk86mybZcrfFTKeiPDVgEqGwyNvwo/wCCZPCVjuLMiQlMh5pW2Do1KxnnyIzgV94x404XvTS0&#10;mzOtktAoeS9khec7jyHLFU95K+hbpjRljk7ZWpB325fh6V8bQ1ICcrRqI3SNgkep6mplxXGXI7vS&#10;Ak7oIGKgvMhpWprGCfKrVK0V6dzlLgJSnWnKgPTp6VXK1Be2dqv0OhbWl5RH/KqslRx3xxnflUMG&#10;fYT7C1JTLZCxy1A4Iqe7Ze8bS7HlIUDvy2++qVaSg8zmr3hiQXC5GWvxEZTvzrNmtLUinIqVlk0i&#10;Iw0nMhtWBj5x+znTcQJCw2mSpHMhQaKhnyqHPipjSc93nO+5q04Rsqr1c2223jobBUtJGCMnYDpW&#10;KTjGLk2U1auyMxClaspeGkgjbO4qTDYahJK3Qkddk8/StbhcCWkNLDrDoCUDJQ4c59uVCnGFjahN&#10;OxspcjuNFTKiNzjmNuR/bWfFxMcjpCqQA3K5NSHUlpsAI5IxsPr1qObpMKVNpKQhYwoJGARUqLBg&#10;vt60KKFD5k5qQxZ3ZEhtiOjvnFnCUNglR+lbLSQxHjy0rACmXCT0SeZqxMR8ELA9xzxUp6LZ7UO6&#10;mLLclOytOVlJ5bgbc6k2uYy833ba0q3ONtz9Kq1bWL7SlvPfJtiij+cChj19KHS9MT86SB7US8Qy&#10;UOTSw02taGdlbcz1x51f8FcPsSYbdyeQFJUo6A4dkAcyabvdC6A5JIFIlyv7kJEVpMhxpPJIQSMe&#10;u2/1qyYTxMpoabc0MbaltJz+JrSIkRpxwIgtF3Tt3ziSEgdcDr9furrdmYVqjqfuC098oZQ0FZUr&#10;2FU9+29kJ31roZm9F4oDZcWwwlIG+AgfjyqklSJSV6JGpKhVnxDJvE+Vl2O6hpw/m2GslA+g5mqw&#10;Wi8YJMNbZPQrG49q0R3W5dHdbjW3VKONj9a7q0OtaCSnfCqiOxZEcEuMqQoc809hK0p8RFD2HTpi&#10;biSI0jVHfKFHYFJxn61Z3WeFvBlJCcADHVRxvVa4HijI1AdPWo4Q4laXz4lg7ZqNn1FdN7hXZY2o&#10;Nk/FEKHyMJ39qJbfc3Lew6mNa57epOO+mZwPoBjP1oZjqksxWVpkOoURqUELOCakMS5StYcU73YI&#10;Kyt1Wn2xnc1nnTHbg1Y7vy68r4VtUl07lDKSo/hUSTdJzSiwqN8IpO2HEnX9c0Q2RbTPiYjBWr9I&#10;rOfwxirgojyEZkR/Eeas6v21W8tES4mXRAXHnS1oy4lrQB54J9qtIjgeSFsqO/MZ3FXD1lt7pSUs&#10;oKweu34Daol0ji3TkLypUdScHICS2f31Mcrvctw8U9VSEgOBXh8SR83nUjSVJK+8BUcEJUaTCkaP&#10;CnJP6QNd20hSNgNXqK0HSW6scla0nfSpPmBU6KrUgHABNQFc/CBkdasIqtTKVg5yaaHUiXQ+PhKj&#10;zIxtyqHp8XeADV7VOewE5HOoqE6hhWDmrip7luxolwmpUYLVrB04Ga0a9I7vsF4RQcZFwk5weut2&#10;vMt84imC3x7PEkOMNNau+0KIKiVE6SfICt+4fOfsvcEEkn/ujM3/APOvVmlw7hilJ+hr7NY9PNMT&#10;9r/RlBSpUq5R7WKnN/On3FNpzfzp9xQDE586vc02nOfOr3NNoBCpUqVAFxxh/cp8d4P/AOkYX+mZ&#10;ryvHjuJipkEZQrOK9X8Qsh/7L3G7RzhVyh/6VmvNMmPoYDDA0toQdzn3rt4p6cUV7DxTtK65nl9/&#10;wQb9gPaAvh++pst0Uldmkq0JcWT/ACZw7A5G+kk7j6+dU3aJeZN+42u0qQUqaYc+FigKzhpskbe5&#10;yfc0MRFNNR0tFIKuecda7wll2L3gbVusjV50tLW5pHBrfYa8jwFPIEYr7ZZf5OmLlKUCltskJJ5n&#10;oKZcFJSCgKyrrUZSQuKoqO+Nven2apgkVUqQ7ImuPuL1LWokmuzTpB8XKuTjYUgnByK5BzAwrp51&#10;ppNbDUd3UhRzneuY+bfavrTmoEY3HrXxeyeVFUB0nHTJBTjdtJ/CiOyeC2NlSVBJTsQOVDEhwqcQ&#10;cDZATRTZnQq3MhokuhGlaSOuf4VGToE3sd0kagE509d6+LjsygtLqSpCtuXSualL1qQUlsn0r6HF&#10;iOAlRClHFUWVkWLC+Edfiw3XHkOga1FB0o5gZA3PPHrmpE+HbJ9uZdtSw3JbSlt9lzIURjGodOY6&#10;V8Mp+E8vu2S93yQOfIggg/gakW74dt2Q+oBJWtR552zyBqbbds1aksaOEeG3Gj6NPMZz5mq+bCDr&#10;RUnIcSN/WrRRHf8AdJVnVkiuL+e87vbzNNZnugTScr3511DZIyQPSvkhAbfXoPhyQKl21C3yGWwV&#10;KznAFXX5jM5NJUheEDmPKnQitx5etRyg7VaotziVhbvhPlimx7alpxbiXiSrpjG9LqQloiqaIO+5&#10;NfGkHGMVNDB3B2I55qPlQVpQ0VkdQaW0SmfEIQHe7KxkjIGa4oZenTQxHaUtecAAZwBzNPkQpzzq&#10;XUsd2UfrKxV/wMwqI66t8p7xwhAwc+Hmdx64qJzUY3ZLaSLdiywYkEygHHHkoBBUM7+goavjrrob&#10;yoqeBOrbGkeVGZfbfxllTSEb7+nWgCbMcmz3nVpHjVsAMbdKXhfFKycK1PcYwhrWUuHWrpgcz6mp&#10;Tr7MdtRbbSpY5Df9tcYpbS4UpBUrr7+VT3YCyrQ4lfej5knpW+zVVlf378gfnAEp6jFfEq0kY2q0&#10;+EW8rQ2kbbqOOgpKt60uhBHjKc4A3HvStjJMr2VPEJWCc6siojgUpxYBOCon8aOU8OuxoLbzyF4V&#10;HDwyNgCoj91C/ca1csbnp0qE7JcNJEkJWspWRukYpukg6Scgb1ez7Zi3xpKEka045c9zv+FQURip&#10;XdbZ88dKZC6X5kIJ1jIT4k9MfsrrHwMocSFJPmMEVKciLbbae5JzhWOm9OQ0nUUKJSk7jzoIo4S7&#10;W06wSlSdR2QoDcH1HWqJJkW6SFKCm3knIPmPMUXQioBcdYCv1ByyfKq+8RUyWDqJK0/Ic5+lQwaJ&#10;EAquwLmjxKxt0SBRt2Qw22+MltKISlbB0IJ+Ygg/XzoA4IuCYNwMd8fmXiG1nqnO2RWkXCy6g0/b&#10;ZaoEhlYWh4J1EKFcfjEovS9kzDlWl0bBNlIix0FxpSR6J2I8jWO8dqXcAC0pWA+r83nGEkV04tvv&#10;FCbX8e7KZckMpCVJYaWkLPLJGo7+wFV/CE+RxDDelSlMBxteFobTyTtuRmseHh5R8aeyKknVgeuz&#10;TUuFcXGAfESogpq+j2q9WtcKambGccV49CwF6U5xhYO2D5HpRoizR1JaWnIbT4lb7E1w4vFmt3D6&#10;3QvElzCGwDvq/hWxTlLYZSZVzeGrNdCZTSHYkpXicQl0qR/yATkD03qVCsceNGSqKjLCs6VackKH&#10;PJqptd3WwqMp/U4po4UVHZSTV7aOIIVrekRpjilRpADrRxnCuo35Vnk5qWlsWeorxwzHm3JmMkpY&#10;U6rU86AcIQN1KPsKsXZqF93BhpUxamdm2uqx0UvzUefpQ67MXc+KXX25LhjrwEpQvZA8v30QOW9a&#10;EtoDg0hGpQJ+6nr1ZD9oO3biW/QLsuGxcjEjZSdSGkghPlnGaksF64qMordlOK/TdByofXpVXPVb&#10;xe1vuwnJSUKAPjwFkfuq/i8V2iM2ousTmD6JSoD8amTukkQ/YNmOPWxDfxUItNPHCXUjYHyPXNR5&#10;5t7TaVallwjorb/VVs7xjw/c4rkF9x9Tbm2pUfkehGM8qE3bNPQ667LdS7HQcpcCtlp6cuVT7yUm&#10;dHC0Wy48lHd43CjzHtVGsQnFJLZKAtekAnmaKOFeHUXCaXJCSIyd9KTnJ6JzRki0W5CktNRIqcfo&#10;obBKfrUPIoslz0mdLt5WUpdUG2z4QSeftUB2EgOKDY+TYZNabKh2ZEkIk/ArdTyS88gEfQmqm+QL&#10;M/8AmoaSzIHVgakH33x9RUd56hqBWPdGylqKiOtJQAlSlq5n0AqVbnWHpiUyEpSgnSRnr5+tc3bM&#10;lK16SpXUrzgH2FdYEG3v5zPbRp3OVjOfaiVNbFiaoN7bCgh9uMuWylwkaE6gCfpmpd8DcacqKhsr&#10;Uy3rcCUEkA+eN8evL1oMgd3JkCK6jvnlHCClGVL8thvRJZLOuPKVOlCQ09HXpb0vKBxywcHP05el&#10;UPGoO2xKS3ZCTxNYmN3W5j6T+ky3qCT99d4vEsC9XBFua4dVdDIOkF97uzn9bYEjHPeribEi6WlN&#10;xmYyV58LbaUjPXYCoVyjptAEu0Npj3NxG8lSc+D0Sdt+p51GtPZIVS9AuhcHWGFDGttTr36pdJCf&#10;QHrTX+HrQ6kBDPcbc0u7n8cVlknj/iaJJ0vfAv6f0ltZz9xos4T4huN8t3fNMR0OBRS6QkkJPnuc&#10;CpcclXZdGWWXR0TrxwxLhAyIp+Ljj9JA8afcdfcVChJKY/iP6R2I5VNn2u6vOJXLvSG9W7LS3sE9&#10;cJAH7Ko4U2Y3KXClR0vKGSXIzve6ffHLYVpw5PVm+GdaUpStk5wAIOAdsbVHUvKxzG/lUpSkuAKQ&#10;oEeY3rhgpX5b1siy5bmQ3jAvMwDkHlftr01w9t9l7gj/ABjM/wBK9Xme9oLd8moyDh5X7a9McPf3&#10;LvA/+MZn+leq3if6EvcdHs99p4ve/wBGUFKlSr509lFTm/nT7im05v50+4oBic+dXuabTnPnV7mm&#10;0AhUqVKgAnnt979mrjRvPzXKGP8A1jNebLsy/Ghuhl0KbQoh0DfI5ZGa9ONud19nri5zCTpukI4U&#10;Mg/nWefpXnm+RDGs0t5awtsgjKOWSrSBj3FdSLqMPd8TxHtP9qZfev0QGtEugqQdJB9yKLrNb0OW&#10;BlwhKteoq0DkcmhKLp73SlQBPPIo07OZTiY9whyUBUZJC23cjShZG6c+oGfpVmVVHY4pQ3K26XVa&#10;Bz51AfbEeOorBGRgCiyVOs6Hi33xkOa+TYyPv5UJXp9yRPkBekIGyAjkBUYtUupKKdbpbVkpBBqK&#10;TqJPrUt1srQQkHV7VExW+FUB0Y/nRzrqsDBz1psZJ1atvqa7rSNAztj8ahvcldDhLQW3wkg/KDVz&#10;ZVaY+sq8KsYIPI+Rqmnhffq1klSQOtcGVLQrZRCc7jNS46kRLfYL3n3gk5JI/WAr6gFxYdHycz6H&#10;l+2otnkuSEfDELW+BlASnOoAEk7eQqS2suNLZCcEHUCPLrWVppldUx7hCXklZAGRlRPIHavjCkvt&#10;lOQSmoHEEjSnuWsgHmc9P41GscnS/wBy4r5zlJz1p1G9y1vw0XiGyZQcBHgSdW/LbFcJ6glDjy8B&#10;LaMnb7vrmprZSIzzyU+I4Ryz1B/dVJde/mIVHitqdAUCsgbZ96Iq2VdWVLkltUTue7IcLmvWT0xj&#10;FFXC9jksx/iXGXUOOjKcp5J6ffQ/Hs0huQyu4tqYilQ7xfzYT12G9abbbtAvilRo01DWgYShw6FK&#10;HTGdj9Ksm6VIlyKSW2GQC5K1KPQDJqukFBUAhk+5PWr+5mBEmqiKRreAGrRjSn6+dU97mRIrXdR2&#10;SqR1Rk4bH9I+foKqtdBEmRR3righDQPrjl9TUqDGdedDKEsFaj4tSOn03r7b25DjKteNJII2wBt5&#10;1KtzwhzSpDZcVoKRtt99VzYWNl2574ZC0ju2nZHcIP6ysZ29AOflV3ZYceMz8KykOLQsrW4Rvnlt&#10;6bVAvT7zkGOlgFTzKy6ElWMk7HfoKhxly06nS6pKwf0DgE/TnWfTKSEbZe8QoV+SZy1Npwlk6Vdf&#10;wrMG/AnCPnXtnyFaBfruyzw2uM6jD76ylI6nwjf2zWfp1FYA2J9OVbuDTSdmvh063CXhWG3rMgZI&#10;Zyobcz50UxbUSwuVpOtZxgHfJ32qu4UaacahxUjPeOYWQk8vfrWhLhCNBjSG21NpS88VAjlhWAP9&#10;utaZSpm+ELVgfbbR363CEZOoJwB0619nWtL11DBYW2FSEthRHknf8SKK+HC18I1MeCdJU4NIGPFj&#10;blzqBEmJVxk2y4opQiQSVEA7nA3/AAFVufUu0JUEfElvYjWK6NhsBbEJhoNqHIqWvln0rH24gX3u&#10;GdAQfOtz40mR2WpaXnGk/EFIVk5ICNR/fyrIYC0OXGQ2gJwpGRvsPLaowS8JGeNSJj0Pv7ExhAKs&#10;Kwop5c8b1RMRQUkHOSjBPqDtV9EuDSIaI7qjqSpYKUn9lUiZbZkIQokBwkjfJzyIOKti+pVJdCf8&#10;C0/Y90eNLpAPnkZqjci4bVuNSDgbcs8qvuG56H1SoKlYyCpGfPyqrnOpYlKC9WlfPfFLGe9DShcb&#10;IEnwpS6SAoY3rhJcB2WR4s74867XF9n4dWk8jtk1V98FbedWXZQ9upVzU9zMJJISo7nFb4u4Wy22&#10;mJLuclplpUZCkuH/AHRWkE4HMmsIurhdAVjBUAcVOlXiVcIkFqYtbwiNdy0CrwpT7efrWPisKy1f&#10;kZs+PVRccU8VzLrc25NtcdgtMH8wArxZ/WOOvp0qxsMy63yQpcZluNc1YCpkNoI7wZ5OJHhPqcb1&#10;J4JtMC5Wtbs23RVoK9KVj5j5+tH9tt0SBCEaBCajoXyQjO/mSc5Nc7NxEccdEFuZ3NQ2QK3S+cSM&#10;8TReHI5tMuQFILj6AptCz1STqwPUjG9CfGbd7iXqXFvrTjUhp1SdJc1pSc74I2NanerRaoNibm3C&#10;VFjR0KydCFFTR9cJ5k7bZobvcmzz+HETYqzdY6vC61jC2T/TB3HuNvWjFxDlT0iqXogIs0z84iK+&#10;rSg7BZqXxOpp2IllkEtpSNzzzmqnwqngIDMVOdkrUrA+pFTr4063BLaFMOhRBKm3QojbbYHNaHG5&#10;pjtWQ7fdmrZKZSwtKShQCtsjHWjPiTjRh+b8HwytsMx0guyXmgrvldQlJHy++9Z5BtL8yaxCaQe+&#10;fcShAPmT1rX2+EOErLBU/du9uUltGCpbhbRnG+EpI29zTZHBe8WbigZtcBV8K5mWm0DGtuMnSkf8&#10;nO1EUKzImxltuRQuOCcJxutVAFyuMh6e3KtTCLfEZWe5QwNO3Uk8yT61bS+Lb1xDfo1tadct0B11&#10;DfcMK0kp2BJUNyT9BWeWBy3sqad2TXLXHiXQMQIi3u6SVPqQsYRj9HJOM+lRuJ1X19lKY0QtRE4O&#10;ygVK9wOlaLboEdglmEwhqM2hSE/UefU+tRWGWGbc69JeQ2UjGk/pHoBVSyteRCyO9zPuI7zLszLd&#10;igPFh1tsGY8jZSnFDJSD0AG1DZuVxJyu4yxnbAdV+wGtadsFrc13F+3smStQUFqGST1J3xmoa7BY&#10;5ExqbPcjN9ycIjB0B11R5ZTz0jnmrVngvIZTTZW8LcK2e3QGbpxOplL7vjQ3JVpQkcxtzUr8KMfj&#10;ba+2n4ZiO+hadP8AJkpAA9xyqnd4Ut0tOsuvreJ+aQonA9N9qlxLbH4YjyJ5bWY7bRLiUnIJHI1S&#10;565biXbE5Bhlh50tqaabQpROdkjFZAm2y5t1t6Yh1flJwIZWD1Ksb1o9zu8LiiGLWxKjRUyCAWy8&#10;UqV/RJ2H0og4a7PpVvYitPxG+7ivd9HWlRK0K57HqPSrlljij03NGOSimmXL7lt4UhJ4M4bDhkst&#10;4uVySAXFLI3SF8x9OVZ3P4iu3C7zsSHAalQyoqR3+rUnzIUDk/WjO9x5tgX396lNRWX3jokIJ7tw&#10;nfCv1Ve+3ka4d3BvDRQi4QpKVblJebJx9TkVlwRcbbV2U3vuQOGOKIfEtumNMMrj3SO0p4R1nUF4&#10;HNJHP2O9duEYLsmy/wAvbK1urJPeHcnr7VRGyw4PEbaoNzYivbgFmSnODseR/CjW5OTYbsW1xsR2&#10;220hTqkYW7nmr2p8sElcdrJSQN3jgRy78SNsQY70aF3IMiSyx3jbZ9SCAD74ohutmi8KcNKtPCk1&#10;SJbiFPLlyAhxLpxk4xsNuXOrqz2xhpwNgF5t7ZwObhfqR5VFkxLc7b3kTUpbjpSQ4WUc0+g86yzy&#10;ybST2RLnGqiBfZ4xdL3J+Hl3cNd4VF6YiP30rGkgICzslBPTpua1izcI26OxpeSpwlvuyEfm0keo&#10;TuT6k1M4FtlttcBpFqtTEOOsBS1lOtxz1Uo7/dgelGr9rM9rU2+4w4U7aCnSr3GKpnx8ZSpbCSl6&#10;GfSeEbGWQiNDUxg7FDh2+h2oOvnD8u2ZdwHY6jhLmNx7jpR9OuDcRbyJ1xaZcYVpUhSwCCNsY86E&#10;77xGiU18PEQHG1c3VjYj0H8a38LPNaroaeGnm1JeR5+4oRp4luABGzxxgV6S4f8A7l3gj/GMz/Sv&#10;V5v4vVniifskfnjsOVekOHjn7LvA5HL8ozP9K9XZ4lf/AJ37j6Xs99qYvf8ABlBSpUq+ePZRU5v5&#10;0+4ptOb+dPuKAYnPnV7mm05z51e5ptAIVKlSoAM4z8SN9nri96c53bCblEKl4zg941jPpnFece0K&#10;4mVMjW2MltMeOkuKKCMLUSSCSOex/Gt24pJH2V+OiMH/ALow/wDSs157uFsXBiwWHnG3HXGEurcS&#10;QrGf0cg76eVdfFDwRl7DxPtKv5pl9/wRRK0oUpROFHy6UxpwjU2gqCTud9j710daIdXnCs7DbpTH&#10;ErQkqT057Vd1OHZLjAMNvSkKKXW8FO3+2+ahglYUpQJUrJUfWpcRKnYL+U6lnGDj6/uqMgKx03qO&#10;hOw3S0Fa1pUcdAcVFkNpX4whKUknGBirDu9Y3I5VHnI7pmOzuFFGtX1P8KeMmDIWA2RuOe1dHVZj&#10;d4ojUpRRjG4GxzXdiMyUIdllSEqCik+ZHKosxhTK9KskHcHFWxBHyUdcl7QQUrSBqqXwvZn71d0Q&#10;UDbQpa9+SQP411sFnlXV8oYCUNJ2U4rkPQeZ9K0zha127hlhK5cttpxxWlT607qB5J2zgfvpM2ZQ&#10;VLqLOWle0A3rZJtD6tAUlaUFAOroRjp6U3hXSqcmI6Fd4EO9f0Q2TgfdR9dYjEq4vRQ53rPzNrSn&#10;Bz5YPKoVo4QkpvDkpKC4QypIToJSEkFJUT02PWsvfrT4upEJr/MZ3dGXGFlh4p735jpIPPfp71Ot&#10;9gluR0uurEfySU5V746VY/kBUK+uJcebkMRl5SsHPeDnt61evuMxIvxM1JaY2GdW5PtzzV3ebJIJ&#10;z9CmfhkWQRHJKg53pccWjbUkDCQM9ck06IA2yltCCEegqxeSmTBW/BjvP+JPcFpvWOe+rPLb8a+w&#10;bHPea7x55tkjfQtRz+G1V6yrVaIb8F2S3pQhwq6AJz99Usu3Kiu/n2igZ325fdRxCZmxXtnCttW6&#10;yo8vv3p9yiBwpWhIebJCtOQcHyyOdPqJTQKQYpWtJbBVkg4x1qPIQ5MuCkNoStTjh8I228z5CraC&#10;WoEua84QUoQAgdNz5+YIqOmXHtzDzsECRJWMFwjwoGfPrSJ0ybLCHEdaLrT+HHHPGop2AGNtug9a&#10;rIs9iTcVxWG3AlCchfPWevLlUiHxPcX2lNSGYzSlo7suoBCi31Qd+RqtkEJJSjCccgBjFJJ6epFE&#10;q8TO7jrc1k4RpOPfFdbM+840hyNCcU1gFSnHQnPsKqHQiRhqTrLeoE6edFjqozdmLkIhDCGsJOfl&#10;OMYP8amLSjS6g9kU3F/w8phiS2tSXGEqQplQ+XOCFA8iDy+lC5UBuFeLnRLdXYrlgkBMiOp0LBHj&#10;BUrptQqkFSsZFbeGtx3NXDvwmpdl0YP3m2NHHhKVJzv71p/anAkW2zz4yNlIfUvdWPC+kKSrPlrS&#10;oehI86znscCnOK7cwkatSggH3Feku0jh08Q8NutshKZKGin84NlDnhWN8bZyORwaqzT0zR2sELxn&#10;n7hN9x3hBQSSVsO6zn9EBAOfuNDSpJZ49eK1qSlxwhKv6WAf2ipVokSeHby9briyphelUeVGWP0S&#10;PC4norY8+Rqr43abjOsTLbLbcS4ErQUKJOobHbp7GoSbb9pLaSRoPa0XVxbTdEhPw8pIJ23CyjBz&#10;9U/jWY8LSEf1Udw6cIdSps+/Sju38U23iDglVpkuBu4tI/NpcThBwc5z0OfKstuLjzU4SRlt5vnn&#10;nkf6qnEmlTFzNOSaLl3Vbr9Liyl/K4FIUP1eX7D+FVCy628rTkrjvavpyq7vc43OBCvLKQ5IYSGn&#10;043UnkCR5Y2qnYmti4ofcBLa0htw+mNs561Ymyt0Ptrr8W8gJSrvEuatBHzDnt+NE3FcVEmyfHRg&#10;SpshzVnmk8x99CvxAj3JiSh4PLiKToJOCtA3A+7atEbEKdai9a1NOx3xlUcnxNk801Xkbi0yzEk0&#10;0ZbLdK2ErCsEbEedQ1uFCkHbarK6QVxHy0oHAOx8x0qvnsqZcSFfqgjbpV+OVmTJFojPqJRg5JHr&#10;Vzw6lty0SlL+ZtxBBxtg5BBqjXjTmrfh22y58CYITn51hIeLef5wA8vfrRlScaMmVpI1Ls1ipmRj&#10;HYKW0oXqWhO3PrvWmXBiNaIjT7pQ4CnZAIJ/1VhPBF4ejXaLMjLIUc99gD5MeLNEjU65caXRTSkq&#10;j29GUqKVHUse/wC6uLlweNtmGUd9x3Fl6Xxpe2bdFQ4LRHPhSgY7579YnyArrE7PQltTji3GiRjC&#10;FYz/ABFFVq4fhWtDYgt6SBurGc1Ivdxk2236/he/bC096c4KUZ3IHWqJzl0jshddbIGIHCEB1pcS&#10;4MpkrKMhfykKHkeYFQb9wCJCPirQS24lA1MvnwlIHRXPl51p7EFCkoU2fDkKGd81Km2tpJW20shp&#10;1G2D51EM04sXXL1MV4c4cuUO6MXIKYSIy8g5zqz6c6n3qw3y/wAxbbkpmPEJyjAOPr1JottyGXp8&#10;mEZDTnw2UuubDcdTQ5f+JWoa/jY7bkmIyrQpCXNJOf0h0q+LySdpB4m7Q13gwRbM2w2+3IcbB1K0&#10;ac9aA7rFdgT25MdWh1pQUFDoelaNZO0fhqSttmWmbHKjhSltJKUnluQeVDF5XAl3B+F8Wx3iHFJx&#10;q+byI8xjfatGNz31IlOXmgk4V48tk9LES6MqgyQcLcSnLKj57bp+u1M4ztcpf5mHPg/GJPeMJee0&#10;jB5FGRpJPmTt5VmlwQbXIWHgrRnbbOquz/Eci4sxICEKSzGGAXFZOnOcbdKjuneqIyjTs027XC72&#10;vgONNukBceet4skafCSB84PIg+m1ZzLlvSHlSXVOF1W+pR3H3Uz4uaWix8W6mOs57vUSgHzCeWah&#10;OvrYeCVrQ82flWBz/h7VCw+YygvIJbLxdxEwTHRJbdAHhLrKVkD1JFEjHEnErzRCZrDzLidK4z0V&#10;CmnB1BAGfqDQHFdtrsIsuSVw3Fr1F750nyBA3A9d/ajXhAFellampA/RcZWFtr9iOXscGiUK3oJQ&#10;pWCNytLzUxwv29UcLUVIbZyUDPQZ6UY9mnEd1s91Zt0iZKFrfOktuqyG1dCCflH4Uew7RHnsd2+y&#10;k+QxVfeeAMNrMaSQVJIDTx3+hP76qctWzK9SZeXbiHhZ2A9DvlxiuRXxocaWsOZHmNOd/UVnkLsX&#10;Zul3efiX9tyxnxsONJy8UnoQcYI86orlY1wXPh22xEdbCUuR15JJzusHkBjzNHtg4wsfD8BAkXBh&#10;xxCQNAX19+v0qYaofUY+lxRVyOwyCFhLV2ktDl40pVn1qRJsXEfDdm+Cm3yJMt0V0KjOvHS83/QG&#10;eY9MkV8vna87L7w2aClKBt38klKQfQDJJ9KpJ6rm7Nt6rnJE6VLjF5LT7ZDLB1EBJSCOg5k7ZppS&#10;m1UiYqT2DvgviiNPu6IM4iM4QAh9snu8nbGeh/CmcR3ODbLmu3uyW/iGVKHcoUVY9VYG3saAI6Lp&#10;CHxd1cagx3FKQiJFbPeqI6jJyE+ud+lXffIuEh24ONhp19WtZeGFqPnis/dRUrFcNLDPgrtIg2Zz&#10;4O7sSJFvcWcSUMEFk+WOak/iPKte4Z4k4buqR+R71Bl9S2lzCx7pO9ecTGWzGU6XCvAJ7tKSVGlY&#10;HHHHEyG2WoytWfCnCvTPrVeTg8eV6lsxlFSCjjt1qRxhdH20lKFSV429aoSkBScE86myda1qUskk&#10;nKlE9ajDHzDn7c66+KOmKSOtGKSRkXGrQa4rnJ6FYUPqM16M4c/uXOB/8YzP9K9XnntAGOLpOUgb&#10;J5ewr0Nw7/cu8D/4xmf6V6r+J/oP3HS7PfamL3v9GUNKlSr549mFTm/nT7im05v50+4oBic+dXua&#10;bTnPnV7mm0AhUqVKgAgv6Er+y9xwlSdQNxh7f+dZrzesFh1MVLzTzaAFI7pWU7jJ+vn616UuwUr7&#10;MnGwQMqNxh7f+dZrzjDgOOSFFhOWygaFdNxvg12sX9KPuPE+0z/mmX/vkiE4wQrcaSd+XTnX1mEu&#10;Q4GUaUle2T++pJizkydUmOsslavGDkNpHLOOQxXSYy4y8lsJGnGrUDjPlg/jTLrRwer2KtTTsSS7&#10;FCwrw8xnHKnBkKaDyUjxcxnr6VBekn4zxuFOeqj9KtVLYj29vu0OKKU+JWoELPp/CpnFosOCmTqQ&#10;gIJ1Ee9T3LAqc+5IXJDaNglGncp96u+BbGZpVdJzDimzswhQIHLc/ft9KM4NgZUvK0HQ2eROx64r&#10;PPK4bJlGTIlsgWicKs922osx3EhISO93wP2Z9amzODId3YLTI7t5Kf51CdhjlkeX41oHDcm1Rrq3&#10;FmrthEjwsIcwtRV+wH051oMhyJ3axHcDGlKdGUaUqPkMdPesM+MyRZQ8sup58Ra3eGrTiI0xKkNk&#10;JQkK8SieZSOaj1xzxQzcL3JfaSxcGCgEKTqUNz55Brde0DhuNfrUt+K4IdyhYkJSMJblJwcpVgcx&#10;zBHtv0ze0cINzLkq4XpQka0haUAnB1bg59vvq3HmUlqfUaM01bIvBjjbbKW+5UW8D864rJ29elF1&#10;/S/GsqJEUq1reDa9/mSQdvXofaut14fi2ThC5MIjFwmK4hAUrOpShpTjy3Ioe4L4TuVmtpdujz7q&#10;FkEtqWS2hXp/Sx1pY1kTlYsfFuU1xhXdtTTsC1MSQ4vu9KArKeZyd/x5VMVww7cp0Nd2s7a47TZS&#10;7/Ll+JWP0UJPh3+/rRfCDbZKdzvnSgZ9AM1LkERlFT8ctlGcqKvL8Ks76Uegd615FGttuKwiAzbV&#10;tttpADQODp5A46+9U0p5xDqkmPIZOrbbV9DjepfGcy1X2KLe7FekY8TUmG6hbkc+ZBIyPTO4qt4b&#10;tMSyqRLnvz5j7Jynw6RjoQg75x+tTxpq/Mm1RJhvBUosvRXHAcjYbeoP7KhpiJtjX5IQVKZDilBS&#10;QQQFHOk5Gcg7Zoa4civcX8Yv2huWfgnXHXnZACkgN6s69J/S3GAetaFeuzW1we5et97nRkN4Cz3p&#10;yR1I350833fhbGfh6gldY7TKo9veX3KZGStSU6+7aTupWB6VyuEaJBbjq4dLEhhbZUp1xkOKJz8p&#10;C9hgY5DPOjGVItMdlQXCkzn1MiM14hlxA3JUrGTk9BjND7d2FwS/GEFEMtLLWhJ1IyPIik1ye6BS&#10;voBk6FPdUpx1KG1Ho0kAZ9htXJbLiUJB1agncdc0XPxNYKfCVAdHRuaorxEmI0x4wYUtxeFJLo14&#10;5+f41bGTnSZYnZV6HcZShfqasrXOKIku2yoxcZkowlSfmbWOR8iOhFdLNwi+/BmXC7OuRm2hllAU&#10;DqPMqPp+2iWy29l1KSACn5tWM1M2odNyJNIE+LITFutETUEfFSF5xp8SUDr6ChthP5/qQnfY0Tdp&#10;ikC5xwnUFd0SQegzgfsqon2s21qAVPpW5NjpfKE82wTsD9K28O9MF7TZw8W4WjZvs6WV2dNVcmUJ&#10;LsXxtnOyj+qfL3r0g9e4sO3pL4W48vwoaSPGfMEdMVmf2V7eGuzszy2NT0pwEjyGAK1xqJHjuLlq&#10;QO8V4denp5Vgzz8bZ9Fw0KxpGF9r/DV1vz6bjB4ZWwtsaO8RklwZzjA++sfm2OfHcU2/bJrWeeEE&#10;Y8+le3mdLiCSkkK6Y50M8QKsBC0OT4oc5LbQ+nI9xnnSx4maXQmfDwb3PIts4SE6WlMVcgLOD4sH&#10;76Nz2MXCXAW6uW4XSAU5H4EfvrbYFks5IcZYZP6qtAB/jRhb4aQxpSkcqrnxWR9C6HDY4rdWeP5n&#10;ZrxLaC4Yy0LSM7AbLHXIP7qHk8CX6Q5+ebTDbO6i6dvuG9eyrxAaBUFtpwfSgHixdmtgTIk6Eq/W&#10;Wkke2BuT6CmhxeR7Fc+Ex9TztF4BuqpbTCnmHErONbSicfQ4rTuEOyxUAOKnAOam8DS4U4OeY9aj&#10;y+2u0wnm2IFjlSEp/wB0daQ1k8tkYJ+80fcEdoVs4id+Fdt0qI4RjvCwoNgjmkncD3Bx7VOeeWrY&#10;YMeK/CjMOIeAJipIacUFtD5FlPix09+dBHaXw6u0xYsggcy2dvIbV61l26HNRqiqQ6kc1acAe2ed&#10;ZL24cPpXwlLc0FTkfC0/fufupOG4l60mw4nh04No80OHwc+fpRf2Uzo7d4dgSXktfENFKFqICc5z&#10;gk8qHXoS9jpJBOKhxFmPNadCgNC67EkpRaPnc2N6dw2sXC0qPeJLMyYzES2pWG9WVuIzsoAfo+p5&#10;1o3DTa40QNML7taeQ7vIOfPqPpQZN4gxDYkNhouJQEN5G59yN8VTovV3uD/dJlrACvkQcfgK5OWE&#10;8rvojnyUpG+xFJWynK/EB4tjhP1r4uM06FIcWlSXMp57H0oK4Xuk3uE94ouOJ8KwRvV1PvLMe3uL&#10;kEIQjdWo4A9z0rLLG06K2qdEu6XmNw4zFh3OfpYkKLcd1wjDYA2Sojp5H6VWcX8XrstocdjHvJDw&#10;CI4CsjJ/SzywBvWV8ZXGTxddoFrhSGnmmtWlerCElRAyo+wrVrLwDaI3D7FvlxzPdaBBckqJAUee&#10;kA7CrMsceBRlPr6DaVGmzKbZeZdqkvOLknVIQod6RkOhXzemd6qrnPdeUWEuK7kr1EZ51rNz7L4M&#10;WzzIq5qnGJA7yI2G8qivdCFnmk8inr71jz8B+3XiRbJqFpfjK0LStJSQfY71sw5seVNwLlpe6Hot&#10;j4OUJODuPKp0WNLGGlBJPTIzn76exdBDQQe7WnGyFDO9QXuJrysqbjvpjg//AFKEpI9M4zUuEpsi&#10;mwn/AKkeJrhCLH5K1NqAUhxw6QgehJ/1VVPcPy7XlEpttC1HT4HUq/YaXDs2fclqhTrnKd66VvEg&#10;jyGTir91lkBEdtO6BnJNLU4uvIh7FNFiLUFZAwgavoKGu9AdVkZbKicYopvNxjOLTa4DiVhY/PuI&#10;5f3oNVJgLYXqbSElXyq9KsvStxobdSMlsatCm9jyUk9KmxG5lvdTLtrkmPn/AHRtRB+8VFZfLE5R&#10;lkrbGyxjfHmK1fs3iWXiGwKU2QpcZRStBPiSOhIqrJJxVroRkbW4Gw+LuJokdxlq8TClQIwpWpQJ&#10;8idx9Krotoeuc5iRNukwyyoKWp4KcwM+ZOeVGHGdxslk/MtoLstIIQjAyfU+Qq27I7/Zp9uXaLkG&#10;Gbgp3WnvEgF3yCV8/wDk1TLJkjByiipTpXRQ8dWjiOTdA3bJDFxtiWgY+FFJxjcEKwc59wOlQpXD&#10;lshRLUOI73BsneJLknwuPvnfZCUISRy6kit1agxDC0COjKFkADnvWe9skayPQYFukuITMU8VNI1A&#10;LSMb5HQH1qjh+Jc5KLRMc2p7omW3hXhWVEYn2xtuZFS3qjupWSM9cg9ffequ+XiLb5zUCNE+MdO7&#10;wSrZodAfM+lDfZzd3OFrpIV3oct7rDiVNEZHeaTpVjoc1edltnfksd/NbV3r6yvvCN6mcHFuTdoi&#10;3F6rBu/OXYyEqmuPupd/mVuJI2/VHl7VN4ZSHZpjz5LTOW/BrcAOrOwo57WYKYHDkEOII/lPhJTv&#10;8u+9ZFf4gffEwZcbAAVj9E1ZiqcdxlJy3YeylOW9zuXlPFJ3BCudW9sZDzOoKCT1yP4VlluZdGnQ&#10;t4pTyBJIFH3C9yt0JBjP3BSVuEeF5ogA+iuW9NoSVolbFziW24G3WCW1Zy6DnB9aaRjBOcGrtDRU&#10;0glWQTttVZPYLUgNhwL338PKrsOS9jbw+a/CzIe0VJRxbJKs7oQR6eEV6D4c/uXOB/8AGMz/AEr1&#10;YL2po0cVBQGNbCOlb3w7/cu8D/4xmf6V6tfEO+Hkdzs/9qYvf8GUFKlSr589lFTm/nT7im05v50+&#10;4oBic+dXuabTnPnV7mm0AhUqVKgAuKQr7OXGWoZxcYh/9Y1WFKQx3CtlJ0fJpGNq3GS3Le+zfxk3&#10;CXofNyiaVeX5xrP4V5/kR+IXFJjquLhAO6gAkZ9cDNdeDrFH3HiHahXzTL7/AIIu4ncstpWVKRjY&#10;lxHMeuKpOKLMt9ba4LjSIpTpQUjOk5JKcg+uw8tulcp0RlqAG4VxVOmHUqUkqAUjGMEJJyU89xuP&#10;KrTg23TGreoyHZGqVhRZUSAkA5G3n1zVbbj4jgW4bgXM4ZlSpjLDTTgXp3JGyvMiiPhRuz29wRbv&#10;qgraQSVrT3m/UY/R960VuAtaWUhOrCPEc53zvvVGvgjh++XibcnrlNeClgLbZa7tCFAAFIUT4vcD&#10;FN8o1qpkPMpdSC7xvBgyG2IrCnCcaFghwKHQgD/40a2W6P35zV3JDmAcd1oH1FOsPD1qsbAatMJD&#10;H/lV4LhPmVHf7qti6pBUmRl5sba2lglPrgHNZsul/VKG1ewP8WcDzrs20zbpUKNqdS4oLcKSCDnb&#10;A9BXLi288ScIWv4dKnZL2glD8lKVpIHzKK9tR9OdWkq9m2yHChcZLKAMuSHCRy9/wFVhu79+iuRH&#10;LJEctsjdz4lagpfkpCAcp25E71TBSaWpWkHV7juEr5cblwxFmSJCHZMgrKg2CltsBRSAB57VdtpB&#10;Qh9xrU2zstA54A25fdXCzWaNGitMQWVIitJ0hsndPuevnnrVZ2jSbpAhQo1nnKhyF63FFKcqeAwA&#10;gDGOud6u7uLlsqCrZS8X8e2rizhGZb5MefY5a0B2P37WpqQELB06hggnHPGM9aBbbPUi1PxYkq4I&#10;1kqWUrOCANkjJ25nONzXWLbX7/eXZHEMyRqGwaCzt5gZzpGegrR7AxBbaSuPFabAISdKBk4GxNXT&#10;lDClGJctMFsjNeG+K+KUSm7Xbrm7qkOJaGshask9FEZT9KsH+BOIn3FfHTgNZJWp58kZ+mSTV/M4&#10;dt8Pj9u62yOlCe770stjYPcsgdB19648QcUtwEONNpEiZvhOcobP9I+fpTSm2/ARKSk/Cj7YLCLP&#10;FVEC0vvatTy0DffkMcwMedTb+4mBaJFzcSToRsP6fID78Vla3rm/Pdnl+Q5KWrKnUqIOfcch6UQM&#10;8Q3qVw7PsV5cVNjvoT8OpZBcjuJUFAhWMlOBgg/Sm7ve2w7t9bL3sjKG5k99b7jji20a3FEbDJJw&#10;PfFFE+eLzKcZZdQoR8amUKypOdwSPWs6tEWbFiSAxcURnH2wklAKlhGd9tt6426BdLVJE61SFfEt&#10;kr7x9IbCs88kkpI9yKSUYzk23uEo6gj4uvzNjBjtL1TtI0AjKW/6R/hWfxb/ACo+pqEhTrq1FSnF&#10;Anc7k4FElziJ4h4mVc9QRrjIcdaI2Q4lOFJSd9Q6g+Rp8+yMN3Z5mMnU3hK9GnAGR5Dn9asjPHj8&#10;L3GgoxQIOuTX15mu6iflTkc/YUVcE3Gz259pq5MiM8F/mpha1JznYLB6eu/qK7Q+F0OOJWlIT4gd&#10;QHy/fRajh/REblIhtNOIbKVyVkYyTyQDyVjbNEs8fQZyTKzjye7CkPWuH8JLcc3ecOktaeeBvgn8&#10;MVCsvEsO3WUmZ+cmp8KY6BjPrnkBVjDsalpWFobSDkA4yc+dUPEVmER9IdBbUnCg60Oac77edIpK&#10;WzRXd7FP2hR7x38G43iOmOZscllpKcaEA7A+pBz7GiCFw7IvkKz3VLStC4CQVhOR+bJSf2VQcXyn&#10;Z0ZttBdWxHVlBcWVqOeZJPM1oP2a74Jjdz4SlrGoRnH4SsE7bFxHtsFffWpuSxKS8jr8t0yemXmb&#10;19n2KIfZuzGzq0yXSNvMitJDCw53sdSkuHyVgH3ztWedjpLHD0iIrm1LWOXmAa0RhY0ghW9c7JLU&#10;7PpIQ0qgA7UuEu0filSYds4ht9sthH55tkKQ675grHIY6D61iVx7A+0uJcFGHOZXG70lDrU4IUE5&#10;5kYG9etgEra2Uc9DVbKZklWEhSh0xTRyOK2B41J7mZcFcK8RWS4mLJfEu2adKFvvAvtqxzyNinPT&#10;mPOtSsjRACFkk9aUaAEJK1tkLPWrGA0lvwgYJqurlbGk0lSKC/RdTqknIB64oZufBdruN2h3aY7K&#10;UuKB8O2hQCEK6q5bq/Ziju8ISHdKhzFcoDaQnQcFB6VWtpDdY2BUPgDgWHNXOTwzCfmLcLinpCe8&#10;VqJyTg7Df0otgR0BsqajNtNgY2SAKtkW2OT3mCSPM19mrCGinG3LlVk42rYkZrpEHZZHeYSkaeXK&#10;s57VY7UqyzY6/ldYWCfXG1aHPcAbO+MdcVnvHbgXEdSTqBQdqzQdTRdkinFnkotuBp1aArCMlW22&#10;3nQ0U5WVfurabtw+1auE7jIUgjv46nVFQ364A+tZDFYUY4eXhIJHhxufX2rvcPlU02fOcdi7tpFn&#10;b1OJjoIWk5HIirJEJQbTOYB71vcjONQ6jaqbWUtdNqMeFkx7nFQyzJb78fM2SNX0HWqctrdHHn6l&#10;bb5l4LypFpnOtKBJ7pagpbY9yNx61Gu67tdWy1c5r7y0HI1q2+4bVdylJ4fuqmZLSUpd2StSR9Rn&#10;FXirEq7W/wCKiloPJGUHWPEPI1neWSdpFdu7AayWt9t5t5rUjuiFA46g861HiXjy42Thq2zW2m35&#10;c1Ky4XCQhOlWCdI6nnUSxxGk2pCFtFD4UQtK07g9aAO0V1ty4/BMPBzujlWFZSk+QPn51HdrPNOa&#10;JUdb3JV27SOLLoktqmsx2ykp0ssgbe5yfxqTdFL4u4NbvbeV3qyJTGuRz4novJp71KT4SfLTQjBt&#10;VyluobiwpDqlcils49ycYAos4Ku9s4WuzaVIE5l5ZYujn6C2FDSttA67HOo8yBjzrXGEILwJGiEI&#10;p0CLbeSRknHWusSKVOOKUkhPTBqbxxbXeGuLJlrS4H4ySHIr3R5hY1NrGPNJ+/Ndre2VQ0uEatY2&#10;GaZ2txci0lcsrjOpfaUUrScjept6uEiQltlh0jvQO80nc+m1c7iEJQVH5U89+tVdskiPco76x4EO&#10;BSh6Z3oir3EUb3CzhiwvKfQpaCgDcnG2KL4tqTKccW+2NG+kAch0q4QmOqGl6GoPIdA0qB6VztU5&#10;iZdTZrdMbQ0EEzpWoaWR0QMnBUT74rNPVJlMm2znD7O7XeIKpg1peThKgAMKqisWjgG5Xefr/OiK&#10;pmMwR/OuKOAfLCeea1EXOxW629yLtaosVlPiK5aCtWOZIByT6Cs5TxFwzxf2iW+1FLrduGofEOHR&#10;3znNIxzA99zVGOOVtvyFTk/cALtvkP8AdXW4SgRMeUFrWrUvI5kgdKs7lb4ES2/GRp6JQHRlKspV&#10;0yeQorv1nYuE+VKiIHcxHlJ0oHhwNiQKn2aO3FSy6hPxEV3wvMqSOR5n3pcnEbomWRbFra+PpNp7&#10;DmL44lp+8SZK4UcL80/7oR1wPvNZrY7dcb7ImXSc48/LX+eW6v8A3Spfx8CdxIjhu4SRb7RDkrVG&#10;Q6kAJKjk5UBzPmdgK0PjGB+S7EmZCabcaWwUNlkZSo42xjarWlFeFVY1LyMdjTmm7k40T4krIKSN&#10;j/rrQLNcb41GS7ary+02OSUAEg+W42rMBbHO8U/IlMx87lKiSon2Aq2tF1mWlZVAn6ir5kvsgoJ+&#10;+nnCL6DtI0iXxFd59sTAv0hyc2lzWC+kEhXLYnkKFnp9mbeUIqHnHDsQg+D159fahPiC+Xe4y+8n&#10;ySVDGgNgIQPIgDani7xXYS5bwKLohQGNOW5A6kj9FXtUxwIFjCB4/DSCuN3yWj4tGflonsDc64sF&#10;UF1lhvOHO9SSSPTG1CNiuiFOBbrBwE5OFfxq7ZnXFsJVYpCmUuElSHGklJONwCcj6bUjpOmNBJPx&#10;GiJe7tnu29RATjJO+fSoJwhQO5yfPnVBarxd0uJYukPKCMl5CCCn1IG2KPIEBhuK336x3ywFd2ee&#10;DvvnltTSyRhG4ml5IwjcOpmfG3Cs++3NM2M/HbSGwjS4SDt7CthhwJFs+zZwXClBIdauMvOlWR/O&#10;OkYPtVbdG4UeIrv5UaCkDXqW6En3wTk0TX+TGl9hHCL8RwuMmfJCVlOnVhToJx5ZpFnnkxyUvQ6v&#10;ZnJKfNMV+r/RgFSpUq5x7YKnN/On3FNpzfzp9xQDE586vc02nOfOr3NNoBCpUqVABauabf8AZz4y&#10;lCOqQU3GIkNJVpKsuNDAOD51kKG7hPAElpuGFox8Oyo5x11rO526DAraLalKuwDi/UM4uEY7jrra&#10;rHOI7gLdbEhttK5TyiGgBvqxzJ/VHPHnXWj/AE4+48O7Uv8AmmX/AL5IArxFjxbw9Gjn82ygpccR&#10;4crI6e1WnZ3xK/bgqHcGVS4YVlK8/nG/QZ5jrg/fVc1b1qSovJcdWpWpat+f+3Wrzgu2RZPE1ugv&#10;Z7p2SEvIUd8f7Com/C0zhWmtw242uRb4dtbvD0loqu7ncNvcu6SP5wn9UgbHyplv4k4WtjTFsS7O&#10;YSB+bX8EolwcyrPXzzVHxDZXo9xNlRIJipcLrTefDrIwSMeYAH7as0W+7TYCYiYbZbwAe9GdKuWQ&#10;QPCQKojKOyKdMQ2iWpE63pmRH1OsrbLgcUCSpOCdhWedpFygWGK2mMyPyk+R3aCd0o6qI8ugo04J&#10;TcrDZ3rOp1E5t1R7vvGynuc89ODuM74NVEbhiz2yTJvkzVJlJKnXZkpWSgDyB2HpiiLSluKmrM7u&#10;N9k8TW9y3SoSY9yjN94xpBBcKRlTZB8xuBzyMDnRXw3xd3HDjdy4otKY0dLehmS05+dmOADCENkb&#10;7cyCEj8KgW23wZnGjN8UuQQiQJLyEKAJIOQAojbfHQ7ZxR1IZjXS5u3Z5gu3BzJHeoBLaOiWzyCQ&#10;OgA89+dNLLCO1FzlCK36lXYu0LhyTLS0oToC1dZLOGx5JKwSPqdvWhnt3lvIvdq7p780YalJ0nbJ&#10;XuQRz2Ao9RHZW2ouskox0wQfes+7U44bTZ4aENojtF0tjT4kaikkf3vl5b1OKcXLZFUWr2Am2XB+&#10;KttRR3yckKyrB+hO1aXwhe7fKmtNQpLbgCg08hRyQSNleoztkZxWYcRtlEOPAjp1OPLLittwkbDP&#10;pk/hUSxuu2G+Qp/iUGXUqcA/STncfdWnJgjkV9GX6bRoPHN+/IfFiWY6m0SfhlocJVgJ7wYHI8xz&#10;364oXksL+P8Aye5kyC2HNOc5z69fOqK6OyL9fZs54qLsp5S845ZOw9gMCrvs8t8qRxS3NuMhuPEt&#10;KQh559QSnkQhAJ5nr7CmWJRjs90CjSDnhXhhv4D86kFP6RI61wu3DYbe0wkJCio5OdvpRO5xLwzH&#10;ihCr7CQhPMIQsk/5NZ5x9x4mUw7CsiVNsEaVy1jStQ/oD9Eep3PkKxY4ZJyorVt0V1omRnOO4tpS&#10;62GHnUxXHlH9I9cnYDVge1O4lu6rrLdg29lYtyF4JIyqRpO3sNs4q44G4PDFnE+U2FSZTYWeX5pt&#10;QyAPUjc/dRBYeG2GXw5oSRrODnljkcVZknGEvCt0M3FOkU3BFzStaI8i1iQhtv50L0LxywBjBP3V&#10;YNxNd+mSWXSqOpae7UoYISEgAEHkRyx50QqscVl5x6PhpbiyokD76quJLpEskdImynZcx3+aYZZG&#10;rTyycdPU1Wk5MrbvodlKDaFEow3q8hz/AH1TONQH7o3HVMbBQrWtnvsFXXG+3T3qHabo3xGl5pCn&#10;IbyDhKO8BcUnrg4wN/LcVG45ZiWnhVMdiIEpeeQAFAklQ3UoqO+dvxq1Yt9LBJ3QWyJca3p1S3Yz&#10;COfjeAJ9hmqubd7Ld4/csvqS+3koXoVo36HbOPashckOYOhKUjyA/fRDwfMZkzG2FLDb2+Ao7K9j&#10;+6rng0rYt7qt7CVHDsZ/Wt9ffZIUhABSPXruaIezSzN2HtWst6hhLMGS4qLJRn+ZLqSkKHpkj2NB&#10;8bjBLV4UVoC4QyjSB4jg7KB+/byoxtd6sk8JSxcW23tlJQ6e7Vq5jGdifY0lTiq9S7h5yxZVI9Mx&#10;rei2ygpppLff7vaM4Kx139Kt2VOZTgH6VDhPG4WOHPU4lYeYbdyDzJSM/jUpp7SelYWvI+3xyvcs&#10;ozhzuRtU9p1pKdRUB7mqEvAbg1WXa7FhBSncnYAcyaWM6Hlj1BO/OQ44WmfEoc9+VfYTi8/ncA58&#10;6FYcg2tlU2crSlY8Wf0T61Vu9oNrlT/hGUTGznSHXGClpXso1KyebDuvJBpxA8kq/NLBwOeagNuO&#10;woiX1uA53oR4l4iFujd/oVJXnCGWyNTh8h0HuaqYHG0q8NphqtMuM84rQEkhaEjzKsDFI3u2PGFJ&#10;JGqwryHW+gNNlSO8Bxn76G24ywjVGVpWgcjyNdEy3dOl1JSoetDk2txVBJ2j7en/AM1jJzQNxIjv&#10;2UJTzUrAq/vMlbgUkZzQL2g3lywcLy7w2ltxyIjvEIczpUrkAetJCLlJJeYZJqMbZR9sLAR2ez0q&#10;IbJ0NAYxzUkYFYK1ECfAtOVDbTV3xL2l3/jZuNbrizEjRWl96pEdJHeK6aiTyHlUZoBSCtZJ0ED6&#10;GurjxTww0s+V5nxMc2S49EQjZXn2SGcpXglKTyPpQ4VKS4FIKm3Enmk4INaA1hvCgs6Tz23FBkpg&#10;plu+E7LOD6Zq/FPyZzE2z6/d582Olm4vuy0p+QuKJUj6nfFdIKYqCVOrI5BITsfrURxKQg4AJxTG&#10;1ZGN807SaJSCqRfbim2BiJc3WkDbQEjUoeisZo34B4TixLezcJ8YvzZA15WNRQDyAB2z1zzrKohC&#10;JDa1YwlYUfLnXp3hwNTm25TYPcrQFpONiMZrncZJ4oVEqyOjk1GWUIiBCsuJ8Sc/o+3Les47beH4&#10;tsm2+c22G1SkKQ6kJABKcYO3XBraYsePFRIus59plltJWpxaglKEj/VWdXObE7RC803aJU93WW7X&#10;Gbc0KwOairHhB5k9BXO4ecsc1N9CMMmpJszi+RlcRdnLM/5p/Di+4e2yVw3D4CfRC9vQLqksshtF&#10;oc1LA7knc+RrX1WRrs3aSu/xrCxDuiDAuCA7Jec7tfMIURo1DnkjG3Osp4u4al8OTpER9Qcilz+T&#10;yEqGmQjmhaR5EYPpXaxZY5Ft0N0kpq0UE+SZCxsQgcvX1NR3EYZSpKj9K4vrOrAP413huJbjKLgK&#10;snYVqjHYVewnvcSXhVoatKJa2ojY3Sg4K/c8z7VXIwpGByPOuT6+8dJwEj2p8Qk6hgY6UNUhdKO6&#10;WkKUEhKcmutvQ81do4ZOh3vAEnqMnGaURHfTGWgoI1LCck8t67XDTFuzoYcKy074VkYyR6VVbIkj&#10;0RZrfBtNtSwhAdQhvS4V768881UAPwZa4uhpMdXiZ2x4elcuGuIGb1Y2XG1DWkAPo1bpV7eVTrgD&#10;MiJU1jvWtxgbkdRXDyQep2c3dPchz+H7Tc3kpkwmZEkpCi4UnKB5ZB3NB95ccsFxncEsJnT7bPZS&#10;tqOhWVsPHcKTnkPPltWicO3SO0h9tiM5JlZOTow2joMqPP2GaAuMIrl/hzblZEpTeWcovbSAUuaE&#10;nAW2nHyY+bG9aeFel1JmjCrC2w8AxH4sRV8ipMpDYDrYeGCfXFWHE3ZVYrhC7yxRVQZaBsELUW1+&#10;hBOx9aqOyC6XmZalRp7cWSxFwhLy9Qe5bA4GCPfBrQWmZqUlaJpWkHJDKiNPuOYqnJOUJ9SmcpRl&#10;1MFuXC7EWKtc+WGG0KKClxHjChzx1NB17YtjLjabW/LkN6fzi5DQb8XoATt71s/a3wo1KiO39l+R&#10;8YkgKaJKg5qONhzBz5VnEng7ihMRUh7h27IaCclfwi8AeZ22rdw+VVdmrFO11I3CT6SvuHUpWgEE&#10;5ONjsRRdAbFpClwUpecbT3im3TlGAMj60GcNshuQX3AopbGSjOMnyNGSTZptlfiLurse6nUshprW&#10;2hsDOVqBzknbAHKkyq5bDS3ewXWS7Q5/CjN/kPNRG1kpWCcAKGxGadw5PsVxU85FnPOALJI0la1e&#10;wPIeprFbjKmPQYlrWQiJD1FCEk4UpRyVn1P7K03hSI9w5BgSHZCkty4wUsFvISeoPWlljjiepPqE&#10;W8bsu75K4HbvUFF7hzQt5BDLz76e7GDyOE5G/wBK1bi4Q/6yHCXwGj4f46Ro0rCxzczuNudecO1/&#10;DjlsebUFNrQv5TkcxW0cNgD7LfAwAwPyjM2/869WmeFRxSmn1R9F2cj/ADXFJevwKGlSpVyD2kVO&#10;b+dPuKbTm/nT7igGJz51e5ptOc+dXuabQCFSpUqADuxrQ32D8WrcBKU3COTg88KbrBhFnXh9brDC&#10;nnjzwQEj6nYV6C4ThN3DsR4rjOrdQlVwjqy0rSrZTZ5/ShKPFtFulsMymlpi5wU6TjGOhHWt082i&#10;Efd8TwztU/5rl/t+iM7t/BE2U6kTJKW2Oau7WVKPoByoztnC9itKm1i2spdbIWl19wrdz5g74NXF&#10;+4s4cg3duHBtYZbQ1+cUg6FKJGwBOQK4LZReISpVvVIcQo4Uw8gBbfXwqTssHzOCPKqHmc1vsj5y&#10;VjQuyTZyxBdjyZkfwvtoVqWgnkDnlnHKpiJ8RttWUOEp3IQgbDr1qrt9rEGWmTHhhvvFBLp0aSod&#10;cnG+M1ZIjLQ8ULAUQdiDz89+oqYrcRsh2Livh6Rc2rbJW1EmurPwgXsHsHkFctXoefSgntiv7rcl&#10;mxRwC0Fd9LQR/OnOW0f3vUnzx5VRcSxIU68zYzXd94y+tMRKU7p0nYpOeXXb3pKhzL7fUSXWXTID&#10;LYkKUnOXEjCiPfANXxcYbl0Eo0yXwXxCtx2RL4nWhtDjgaj92yEJYQkbJCQNkeu++9HDbzD4K4lw&#10;iuEHKC1ISSPLYHIrOeMWDGkw06T40Kyc9ARy++hSU2hxxalJScq2OKs7hZfH0JcNbs9DRHDIBQdK&#10;XgPENOyvUVk3aZdGZHFTyStKm4jQj5xzUCSr65OPpVZwTxnNsPF9uackKkWpTyGX2XFFQbSo4K09&#10;QQN8cj1FUnFDiP64lztyVocZjz3w24hYWlzCiQQRsRVuLhnBkxxtHe1QXX5Sn3MuPu7nPIDoAPQV&#10;Pn2pCGS7ICVlJACUnr0G1fbUdSyNRCTzAOM+9WhYLspDbRwhvmkcsnmfuq2Y1lRZrIlRL6Tgp5jG&#10;CD1BqvakF65zNeS024EhGeasAZx57c60ZliNbIplzHAGEIy8obYHP/VQBCitC1xJ7JIkyluPvNE5&#10;CAVnQR9OlC2VsDldoJQW9YHj32ND99QhqKWxnJNEt0ebaCJD69KNBJJHrigq5zDNkFachsHw551o&#10;xrzHjub1wZPYunB9ukxCDhhMd5O2UOIASQf2j0IohiMtstlzUEjGkZ8h5VjXZHe27BA4iuUpCnYz&#10;EdtbTOdnJClaUJ9MgqJPkmq88S8YXW4uSkXW4IdV4tDKy22hI6AcgPx881knw/ibukVvFbNsmXED&#10;IYaUoZxqWP3VnXaDxPEtqn2Ia2pF2eAS6tO4YT5Z88dBy5mha8XPi2YCqZeJbiQNOlKu7B+iQAaq&#10;uGYjUniKDFeCdK5CAvVyO/X9lTjwxju3YRxqLt7hZYeFnXoSZT3eofewuOyokd2DvqOOp/ZXbiFu&#10;5o4YfiXKQJUWGsuMOuqytCiNJSD1Sdjg8iKPJHdx4zst9SW9icqOBjr9MVmvGF8ZvDYhQkqbiJOV&#10;qWcF1Q5bdAOlRBuUrCMnOVgRrVp1aTp88VdQra+Y7UhIKVKwpOPwq74VsLsy1vxVNKWHEnkM6T+i&#10;QPPrRhZLYt+CyqVFWy42ju1tuIwQpIwf458qnJnT2j5Dyn5IBYlkc0JWppWcdRz3qLeY3wDrYfwh&#10;LgykHzFaobanWjSnOlGAKDOLrcLtd+7Yx8PARodUnq4dykHrgYz5UuKdu2RGVu2dbJ2t8c2ThRmx&#10;Wy7NiAwsqaWpoKcQnOS3k/o8/bNevrTcEXSxwLpGIU1KjNvI9lJBrws5bdLwQ2CE46DbFeqPs2Xs&#10;XDs6atTxHf2pws4zzbJKkH8SPpScVGLhqifQcr4pylpbNDXKWATvg1WQlfE3VTiyNLXyg+dXUhtC&#10;hkgEVXrtq0IWuMoJWTqGa5ln0SexelpD7HdrSFpI3BGc1WSLDBKSgojgHpkD7sVjvEnGvHkXjqNw&#10;7cIrdltslXdsSyVaXyeXjBwk+nOjpjg3ilcJ2WzJjvhOlSCXSS4kjOcnyq940kmxsej/ADyotv6l&#10;LZCPxK1IRjfLjuR+JrtHcsbSvBMi6ueAsVU/1C36bNEeXNQ2wlBPeIJV15YNC96sNi4fnxmeIOIX&#10;FOu99obYRupSQSkYSCU8sb8ztVWhPoWPueilb9hoyrgyhJKFgjzBriiQJanMZ8NYn2a8JX+fxA/d&#10;Zt3uMKETluAXSokEc1gnCfYb1uTEdEa3paQCFHmc7n3pMiUXSdiOEo/W2KqU34iayT7REv4bs/kM&#10;A6S84lvnzyoE/srX5SikKKiMAV5s+0zeEvXCBZm9yjL7np0H760cHFyyow8dNRwsy+xhtKskZOMc&#10;6IIq8oWk4APLehRvWlvKc455q0hXBx1YQvmlBOoeQ9K7OSNnyE1ZewpBCtC1gZ2UcfuqY5wxKlsL&#10;m2uVCuSEn84hhw96j1KFAHHtmhW5yXUsB+KsjJB1A0S9lU9127PqWdKks+IjbOSKzuDUdSKqaVke&#10;2WCPIkAy1gIzjRq0/f1o4tvCfCjqO7VZmFnHzqdXn32NK4QbdLlOF5pSHj/Nutnf0JHJQ+4+tNhK&#10;ulneSXWkuRzsl5pOU/XqD71meSV9SvU0Rbp2XRVtuO2i6KaOPAw+nUM+Wob49xXzgnjG78DWq6Wm&#10;5sl5SSExI7w+RRO5yN9ON8cj0o/tstUtAUpAGeW1DXa1aUyLCm5hKQ5EWAVbZKFbY+/FGtz8M9yL&#10;1Pczm83288TXND14mLf1rCG2UDS0jfYBPIe5rbuz+72Pg+EWH5TAmKRh17HygfoDHTz8zWHwLe9K&#10;jEstFxWSrSndQx1xzrkJUlqWC5+ePM94d6q4nh1lSjdJD936GrdrPEjHaAY9sYiutWyIsuFZOC85&#10;ggK5bJx99DvHfDEid2f2y7RQHn7KDDl7eJbByppfrpOpP3VS2m/QoMrVJhyVpcT4w09j7gaP+zPj&#10;WBMvf9T7of7u5NKjp75KT+cxlvcHzAFPCEsMFo6IfHqT9h5/kpBVkACuDjiu6DewCaNuMeHoyJT9&#10;xtUhK7c66Rp/SYX1QocxvnHpQhNhPMDW4Uac4+bc/SuljyRkOmQgo5O5++pkYYa1E7nzrgwhKidW&#10;celStORgAaaebXQY5OPrDgU2opKTkEHkRV29bVLEZ1EgOLlqIQlexUcZJzy51VMxHJD6UNNqcUTj&#10;CRzqXe5Ex2W228kMuRUBtKE/o46+9Js9ho+rJUb4xotKhuusSkq7vwKKVZzjBrXYHCfGcFUZMTil&#10;9U0JC1tOpC2txuk5rJPy2y8mPIdbUi4JUA84keFwDkoj9avQHBN3buHD7d1TMD8hxQac1bKSrHUf&#10;vrBxWuC2MXEKnt0CCxwO4YakToaUz3EgLaS5qSD6fw6VAl2uzQr0mfbLXDbuKipK5KUkkE8wd8Kz&#10;1zV0HFRIYd1JD7x0I6kZ5mqm9XO08N2ZtVwlMtvlz801kFxR/W088dc8q5qjJvYzQu9gBvVwjWi8&#10;vrtD8qO4w5+ejs4CF53PPp09Knx+1dUc99/Uuptv9JwTP2eD8Kh8HcOSuKJl2vbyAYJacbbex87p&#10;3BTjnjz5VFtvDDl1iKtEqUI0jUSytaPzWv8Ap9QD5jOPKnlKEaiy96X9Y0zh27Wji+Gxc7etTLkZ&#10;5K5MV5OFo8leRTnqNqLZUpxXiac15x40q8vasKi23jbhGapqO1GWG9lx1A43588EZ9Dj0ojHaHJt&#10;MduTceCbhGZVs5IYfStAP3ftpe7blcOhXpp+EHO3+wRoEdq9W1Hwrsp8olIQcJWrGQoDoT16VQcP&#10;RI9ntrTzcB+5vPkFxMYg6E+SieXsK1C+3awcc8NIgy0OwFPqS7GfeALesbYUR8vPFCEWKLa4GQlK&#10;A2dJQkbZ89q2Y8nhSZog6W/U7scNWi9XG3yorIQyHUreZWMLSkbkeeM7EH3Bor4tiRZFhcacbITH&#10;OoaBhSQdtqFZU1iEyJqn0wlBYSFlRGSeQH8KvmpwkRVNvOJd1p0rONlZ9KXKnOnQZMmozfiizKcs&#10;jao4U8htRU0oHcfrAitss8d6L9mHgdl9BQ4LhLJSRyy48RWWraWgPNR2325TerSlAJVkA40461rb&#10;Sbuj7N/BSb58UJ3x8or+JOXMFx0pzn0xV0JPuZxb8j6Dsq2+ZYvf8GCdKlSrmntwqc386fcU2nN/&#10;On3FAMTnzq9zTac586vc02gEKlSpUAaPwY+5G7FeKnm0pUoT4+yuWCW8/hWeTVPMrcvc66uxoTH5&#10;x5sNoKFJ6ISSNQzy2wT51o/ATPxPY9xNH1pQXblHQknlkqbwPv2rE+0y5qSy42lOY8VZSyjH845y&#10;CyPT1ra8bkoe74nhfatP51y/2/RBk+UXyJGuq4Edl5xpCkoS2MJAGwGd6sVzvgWnJCVFtkDUUp/Z&#10;99YVw5xVxLbUdyzdHu4SkgNvBLiE9dgobewoluXHSrhwx8DLbSzcmXkONPsow2+nBCkrA5EZB22P&#10;pSrhndeR893bvc0yx8U2q6FVumyGm5qU5IUdKFAn9Y7Z3G1M42nizWCVcmwlt1DWlBWfD3h2SfvI&#10;rHoLj35PK5ScSHM6kkdN+n3VUJ4qmx+FJ/D9xcVJjPLQ7G1KyuOtKhsP6BGduhwavjwjTuI3dqym&#10;+In26YiSt/S80sLC1HIzz5VrvBPaDYX2G2bzBft74GS4wwp1pZ/WOPEkff71hj00uy0urTqSk+FJ&#10;/bVk/dFzChsqDScBJXnBxy5jpWqeBSSstcA/7WlxGrtb3LfMRMgSYffRX2zlDiNagceoIweoPOs8&#10;uk5MVolJBWr5Rmu1yMRxhqLbkKQzHyUFaiSsnmd+Q9BQ1M75cjDgOobYq3DjUVXkNGNH1l55Tq3A&#10;Tq2UTncHPMV0guqjzkSMatK8n1HWp0G1P/Dl1wBsODwlXlX1MAAnK8jzA/ZV2pdBmwv4ceOoSW8K&#10;bKTuU5B29aMeHIzLaVyZSwkKRkgnmodB50DcOuqbjFsNHRrykentRhb2n3GgVFYT0GP2Vz82bTIo&#10;lKgU7SeKJt0ULJFiOw7aleVOrbKVSMe/6IO+OvM1SLVIcLTDIU6ogJbSkZPsK0q4wGUxUrlNNKTq&#10;GO86k8hvXC02gQn1y3mB3zu35oYSE9AP3nrSPiFNdOg2rYzq9Qbmm2KTNhSW2xuhxSTgHoCaH4MJ&#10;2SvAQpI88V6LNoZudukxmXitDrZStJGOnlWXMWtpmOot/MEA/jvV+LO9ARnsE3Z32ftscO/lS5J7&#10;5U3C2WlfK2kZwvTyKjvueQ96sZ8G3woyo7THcgKKlvLGpSj6+nlVpB4xtNj4etdqkOOOumOkLMdr&#10;vO7HTO/P0GcVWXe82K5XSLZoQlyJcxeNbjZQhDYBUoknBJwNhj61gm82SdvoVNybM+uklpchbcZL&#10;0rB3KU4SPrV7Z+F0qjNXZTCWXSNaFBWdJ6ehNXXFCbbbYi5byGWmY6fChAAyock+5NZjZL5eoTyn&#10;oU55pJcLhZzqaJJycpO2K1Y4OcbWxZG2tgy7Q72Z/DFvS0UoU5Jeak6DsVNhPTmAdQOKA1q0JBCU&#10;qV01Cpdxksy70ZCWu4bkPBamyrISVY1Y9M5x1xU6bZu9SVwElTmfE2pXMeadvwq9VCkPFUjlBvF+&#10;LQRDddipUcfmPCSP77nRPYJN4t6xLU+/OTpw6w64Vak/0STsodPPlVlZocJTKUxX4ctEbDa1MLC0&#10;6hsdxzGevWrbuWUNuyXFpbjoSXD0043P0rJOb1UlRTKW9A/2j8UKjRW7fZirvpbCXFPp20NnkB6n&#10;8KtbTamo3CsCKlKQ53IW6o/rHc58zvQzZ4iLrIVLdQt5S1FLLahshBJI3+tFcyaptptjGSkafbBx&#10;gZq3Va0olulsVBtmouKQgkk6U5SMY671d9m99TwlxM3NfX3MN78zL3wAknZf0O/tmmtO95FcdWtI&#10;bRy2++hziVyJIjPJJUUkBOhBxq3zv6U8YatmXYMssc1JeR67jPoebBSQpKgCCDsR0PtUhnTyzWIf&#10;Z44tmXGyyLNKUVG2hPcLKsqLJOAD56TgZ8seVbBFlpcUCDvXNzYXjlR9tw+dZYKR04gtLFytqorz&#10;TTyTuEOJBBPlvQpBW7aUOWlyVOgRVo7stodUEBPkk/o8+lGy3ApOOlQ5TalZSW0OJP6wzSwyuGzO&#10;jhyqPhlFNFC65a9QW9d7q6Ug6czHMfcDVEplcl5bdot3cpWTrkOADmefmaL02nUrvExGk+uK5rad&#10;EkNKBKfQbUTzeiNcOJjBPRHcbw3AZt7OArWr9NZ/TPnUyXI8XMeQpilBnCBgCqq5Sv5RpCgMCqUr&#10;ds5+TI5NyZwvs1DMRwqVgAEk5rx1x7cXrxxlcpj2cl4toT5ITsB++vTHFUtUl9MVBJbB8e/P0ry1&#10;eVBXENyWr/xp3H/ONdXl0Um2cPmkm4o+NoLbCPnUrySam2G3tyLkjvVFtvBUoE4z6UrKQXiSM+HG&#10;4q1itrZnd5HaUdsEAZG+xrVnm4p0fPt06OfFSC73KWdAS0ktaEbgJ5jevvZu+xB4h7uUtTTclHda&#10;9OyVZyPpnarGHBcef0v6mQTgBadvwomgwlqZbZWyC2D4SkDH31lhmcYaWVSnRaXtxuO5Hdj+IJTo&#10;cz08jUpiQQwh1G6QRq36H0r4mGgtFBKTgYyTUaI3C7la49ziPNnbCXk+H8c1XJX0KXuXcOOgOByB&#10;lCseNBVlKvby9qpu1Gal3gmWwgrbeK29SSOgUM1Ji3m1291HxdzjthOAsBeTj1AzUC+8T8KXbvoz&#10;glPoCSnvAyQCPr0qIppp0SkZ42+pMNKmSoqQBpUDyqOsSZLheeeCnFHJyMb/AEqym2mGY6Bbrg8t&#10;lROEEFCvr0NRYFnSqXodlpjpTkreeUdLaRzOOZ9hV2zQ+ohuMvuEhkFbmcbfxNW/BkKfDvsaeWXW&#10;3o7qXGlnOAoHIO1G6IPZgm2smReLwp3ugQVxVo7zbmAAcD0Jqj+N4JamJ+BTP0EjK3SUI+uDqP0x&#10;Wd5pyTiosdNyXhNSPDdpi36XxAiDHcZuKPi/zrQWlvUMuAAjGytXrWAcVCDN4gmSbehTcVbp7tB6&#10;D0HQelek+E7oq92puI3HYSIaC+0tgAI7vqBvvvvWT9pfCah2gIbgpbYYnNB87gBJzhWPXNRwc1Ft&#10;zJg0nbMlfa7p1SdI9MDpSQM9a32x2C1WsIbjtsKXgErWySSfUqH+qu0rs7tN4lIns29vv2zrUGlY&#10;Q5/fDl91W/L4N1RU+JVmacD8MT57a5BjaGVgBC3SQCPMADJ99q+cQ9nd7aeekRnGJiT4gAopc9sE&#10;b/fW32y2PxnEpZhFtCU6dZGlPtg9KsEWzW0e/KMZzhIzVPyuWq0K+Kk9keSbhElRJKmJMZ1l9J0q&#10;bWkhWfY71aWy8TLZIilhMhiQzs6k5Gs5yMg1qPbTxuu0Ot2GxIiszAnMmUWkreZHRKVEZSfUbisj&#10;tbkmRdGnnCp57XrU4s5J8yc8/rXRhLvMdyRcnrjubF2odos9TkKJZShuQqKhTz6E4LRUMlIzyPrQ&#10;Jw1AVduI4n5SkyHHpclKVuEFxasnfOTnlUFQfkSyspW84o9Tk0Q8EPP2viSHeFw1SmLe8HX0IGvQ&#10;nlk45fWs7gox2FjClsj0bPbhWaBHs1ubDUZgEIQNulCNg1KkxkyG0qGvUhYwc+masY1wVepK5wbW&#10;lpQKk5G4T0Jqm4ekMRZzTS30pLhwEqIBHv5ZriODcnZhpth5cEKfhl4hS3m0BCs+PUjoN/L9lQGY&#10;zKmltKZaUy4nStGnZQPMEGrNlaUBJPvzri22gSFJK06T8u/Sr4JpkLdgBIgRrdaXbG6gJVGkrEff&#10;P5snI38sEUMSlwYa8O3GLCcBwpmSvuyr1TkYUPUVYXe9Rrpx7eW7dFE1mK0EurzlLpGxABGABjGe&#10;pqpm3GPKtzaGoYnR0u+OBLxqaxudCjvg/dWvHGnUjp4YQlDxOmQeImo1/wCEpRgSGH1tOo1IQvKg&#10;RnfHkc86HuF+K5dlAt91adWwj5XUjK2x5EdR+NEjt34XjqUtNiess0JIbWlnUhfmCUnBHuKjCDbb&#10;y0pxlaVkDywfr1rTtFV1QkoRWx9vMlq8Fl21S0yEyfnUhRCkqHQ9QfStqbZcY+zhwYy8VlabhLB1&#10;qyf5x3rWFRocbh2DInl3xJGUpHJS8bCtrszyn/sx8EvLJKl3GYTk9e9epXB6JyXSjvdl41zPF7/g&#10;DlKlSrmHtoqc386fcU2nN/On3FAMTnzq9zTac586vc02gEKlSpUAaHwqXE9iPFS2lqbcRcoykKTs&#10;QQtogj61554yvSLg+iNGB0MqV3joVlK1H9L92a3VkvD7O3GfcOFtap8VOoDkCtoH8Kxi3cPuTEP/&#10;AA0Fx5hslLmgZ9d8b9c11oV3cfceHdqPtXL/AG/RAg6pY1FStRx1NRpYciuR1SmMsOHxBQ2I/wBt&#10;6J7/AAorTQGhuOpCCkjVgnHTHM4oduk9Uq2R2Yiy6dQS6nScHA2OD61YlucJDnLo6/Hchtd2dXyq&#10;QSpSR5eVUEkEkMqDgCE58Y3J5b1NExu3EhKEB1QI8QzpPt+6q1C1Py/iXHnHCnAUT1rVFUth1scl&#10;td3hasDz3r5qHeJSCTnepfdtOyC4oFwe+30rg22kynVeRxjNMSSomT1O56DlUli1Oz5rfw0Z2Q+k&#10;40NJKioVKsNsduUtuO042yj/AHV5xWlDQzzJ/d1rZ7Hb7baICYltCldVvJTu8f1if2DkKyZs3d7L&#10;qJKekyeVw7xEwz8RIsk1tvYBZAIQPXB2+tQ27dLekoipYUl1XILGNvPPlW0vTktNqX+dTjqpOB9T&#10;mhi7Xq3sPJlR2IslgKAe7pe7ZPInB2BPpjPvWZcTN+RV3jZXWG191pCwElGytIohbfjw0LmSW3FN&#10;MDUdCCrSjqcddt6VuYU+y3LadC0r38Jzn0Nc+NbpA4bsjipOS7KQtphsYyslOCr+9APP6VQk8khG&#10;22A/aJxdDvUphm2IfTBjHWpx1OkvLOwwnoAOWdzmoETiHieLbFlh24oZPUMkoSPqDgUQcAxIca3x&#10;3/hWn1up71RdAWpKTy0k8jjy61oUMLbbGlwaFbghOMj19a0Syxg9Kj0LHJR2oyWw9o3EEJ1LhkNy&#10;0j50vNJBUPIFIGPxp9tuLMqatLLamY7yyAhZyUg9CfSiTtM4XivR/wAuwIjTUhtWJQaGA4kn5yP1&#10;geZHMH0oVMFUfh2dMT4VsMlTavJWRuK0Jxn0Gi0ztOuzrVwjwIBMc61KceR85QNgkZG2Tv8AdXDh&#10;cuL7SrZLW7+bjyMvLz/uYBK/8nNDttu65E1K5eA4lOnvMbH0PrRLwbAnSLvKUq0yHo7qMd+RpShW&#10;c9ee3lVrSgqY31UK4x7tx5xM6pptxmClSlMs5yG0dM+asVYyeB4sWIUtqcbexgqKsn7uVaHwNbod&#10;vbeTKIYXqCkqAJyMeYqDxdxFZoTUk2pf5YuQSQlhBAKVY2JCsZHonJrC8k5y0x6Fak7pGMxrUP6r&#10;E2f886sPAEgg521HPltWgWuHHs0JU+6uI0tjK1Z3z0CR59KGeCU3SKb1xK5HdXLbjLLJWnAW6paQ&#10;5n0CNdWsdxzj6aiCYghW9gd6+ELJUo9Mk7ew+tacq1Pfoh5+lgnOfkz76u5WK3u23vVAIaiqVqO/&#10;M46nqBt6UcWiJxWmDIt/EBZft8pstutuKHft5GNSVJGMjyOQfSi22WOBa1IeZaSC2nwJBzjp/sas&#10;4NkuN8i3KTDz3cKOp4NIA1OqHJAJPM7+1UZOIVFbnqdJAPwy01a2e7mSG2lJ8IJV8xPQeZ9BXafA&#10;lvPl5oJS3kgArGT9KVlj3mU+zcZcVtmIU6m2AdatR5KWrG2PIdauTpKtDidCv6R50vRiSk7oE5Ju&#10;bKFMsGOWRn82okEk9c4qleL7jS0uIQgJ3wN/31ZyJ627tKjSUkd08pGdO4xy28sdaq7uuWw+FRHE&#10;JS6ghaSkYI8xn0rZi3qy/Et9wz7BZ3wPGkNk6A1Oacjq23yfEn8Uit6WpTDmkKOPPNeQOH7/ADrZ&#10;xFbZGoBuPMbc2SASkLGd/avZExlLredj1B9KzcbCpX6n0nK5twcfQkwJ4WNC1eIVZRpCCMKUM0IF&#10;RaODtjlvXZq4FA8f3isDimdiE6C5coacE1DffQlPhAG9UariMfOce1R5FyRp2WVUvdlvfJEi4zFa&#10;1KBFD8+UpoKVkFxY2p02cnoCVGoLTK5DoWokpqXSVFVuTK19pQaW8salnzrzPPjE8STmevxbiRv1&#10;1mvWL8MujBBCBvnFebe0G3Ls/GlycUyoNPvd4wrGxzuR99buXzSckc3mcHoTRBcjsQ47E1lwatWh&#10;beckn0oiYv8AFTY40GInu5E2Sfi387tozgAHoT+yhJ5L7spt579Eg6QNsVIfj/DpbIT4V8zjmQeY&#10;++tmXGpKmfPtB6zB+EuztqKios4W2pas94g+RPMg1fW9Kmiog4zzGNjQGxxO++0zDvEbvFx1EMz2&#10;lFLzY6auigPocVYW7jZhtAausOQ26Nu+YGpCsddJ3GfSsixyqmZ5x3D5SUEBYBwegPKsm7XbbGh3&#10;qPLiMIbRLaKlhIxlYO5+40ZxeOOG0MKcduKm1j5W1MLz9cDFUXG4iXWFGnxX2pkdpeQpCshOeYIO&#10;4qzFeOVtbCxtPcCOG0vIkqSGld26OeOtH0G3NJbBWrxbJWBy9aGor6kKG/h9DV426tEQupKyAdRw&#10;kn7gOtNklqYSdlrZoMcXCS34DHSgupztpxz+lVMV5i8XgQoKE/DIOp5zGyh5D09aFZt3nuuyG+8W&#10;00+nQpGMeHPL61YcDXBq3XpIeJDDydC1fqdQajunpb8w7ttWaki3sOxG3FABDaw2TpOAk8iSOW9d&#10;0cCWi4KEx5BSS2UBCVAJ9FHyNTYxioYw6+kpUgKCQdQzzHKuP9VlvgIcRLLmkxnF+FPPHIAe9YWp&#10;9IiR1J0gStUqZ2f8bwyzIkotnfaHhqyhxtWytvQH8KsOOeIrsbvItfxTUSVbVEJdMVDoeaO6FZUC&#10;U7EctqouIUTbtwyi9T3O7+Ikq+HaWf0AMbHzrQeEoEO/cDQr7IZWZ/dm2SCADrCPlJ68qsm4xipN&#10;bmy0sdtboALfxnxDAlNrlyodxSemgaVDyJSBg0QyuOr1bGUz7bLaucJfiWwyj4d+N6KABCh/SH1o&#10;Y4n4bTabyGk47pYCmSkE6j1G9GnDnBkG5wE3Vq7w4cTIQp958N92rkUkE5z6VnnKEWpabszNRydE&#10;Otvbfw88lP5TjXJhxWApWgOJ9+eaXEPbNajbnY3DltlPSdwiXIwhCfUJBJV9cVmva9wDd+DuJ1oe&#10;iFVulfnYchrxIcR1O3KheETo07betb1w+FpSSI7mKOtyU/NlvS5bynpDyytxxZySo+Zrrbnno7Tj&#10;EVCUrdGkuacrA6geVcHCU6iok1PsDqEv99sQfCRjlVrbot6I+x230IW2iVIQlwYWErKdY8jijPs6&#10;aulscemQUtNxVp7taXgcO/dUKLb20zFyVthTKEagCevSizh6VHdszLiSFJSCkjHI5rPkm62Fc3Ho&#10;EHAlz/JtyuTctlplucwVYadUW9YGxCVfL9Dj0qHwtDXdLld0TkFLyVJTpSd0c8AGoUWM5NuCQhYS&#10;pXIrV4f72i5+Csszn4ndplSm0lZaJGcJwUjfY9M1lre2i/h8eu5yRUrmTYUwMt3YuOt+EJ7zWPYg&#10;8jV29dFXfha4RV64VxabwpaDjKFbax1znpQRDQyy8QEBhST8hGffc9anJtkufcojqZbsVttep3YE&#10;LbHMbj8elRGO5l0XLZEHgyCzZojiUpKVFehxefEvzq3uMGItRW2lKXhvrSMKxUKT3BeeZiLU8wFk&#10;hWnGSfL+NSY/eBzSsJxjBINGrfcXdPcg3CyM3Md08vdQ+byV0NBEVDsOcssl8usqKV4GQoA8jjpW&#10;iPS2Ysdxx3Yp3z5UCTkNvuuXCGp0FxRU8gftFXQHRa8cRwns87/ZRcebWT5E56VqfDf9y3wN/jGZ&#10;/pXqy3ik952VskKUvBbyfqedanw7/cucD/4xmf6V6t+T/DSPp+ziS5lh/wC+TKGlSpVwj2cVOb+d&#10;PuKbTm/nT7igGJz51e5ptOc+dXuabQCFSpUqADqz9z/WD4v79JU38fGyAeuprH41hHFj4iQ1SUMN&#10;6pDwbb/N9TuTnrgCt1tiNf2feMkg4InRz9ymqxqShMu3929KblttkLUlCwpDasck45YzXWgrxx9x&#10;4b2p+1cv9v0QItWZ24vqWHefzLUeVNvSYtijpZgNJVJc5uk5IA6keeasrlcm48juoukMIOEJON/X&#10;NUdyKp0jvFA6iMVoxwSe5wl1BtbLjqipRzkkknnXPS4FqWynS20cKWRzPlRAmIkbEcuv7qi3lSWI&#10;yG1YSnOsD0q6yxMqXH3WXsd1srcgH9ldbY0svPKUnwk5GTXdCA7lwbg8vapLTS2sLDYWAOWaNSIb&#10;JULDRSpSEr0nIQoeEnpkdas4p4qvtxTbLDNkR+6Gt9xt0tNMg8tRH7Bk+QqldfxGW+zkKbB2UNwc&#10;dRWjdjSmDwSBHWlUhcpxUs48WvbSD6acYPqapzS0Rc6Ek6VjG+B5zjDYul/kS1JGXVKUo5Pn4jvV&#10;ZGeg8MccA2pkuyIbSVa5LneI1q3CVoxpIGxx0IFEPGvFUaxslpKw/NAy2yk5wf1lnoPIczWWcOyC&#10;9dn3pzpWXld6+4pXrlRP0NY8UJyjKUhIOW7NilxpvFDirlcZzjch0d405HQGzqA2ICQBVRx9wbK4&#10;oQ1OTcSLnHZDKA4kBp1IJPIDwqJPTYnyo6cQkBpyNjuwB3ZSMbY2I9MV8LRbcWgErSnltyFZsOSW&#10;OWxXrd2Z52bIC7II6wTKhuKYfa/TSQTjI8un0o9ipShGFIOk41bfL61jXaI65bu0O5vW2S7GcUpC&#10;1KYWUEKUlJUMg+e+K+x+03imFFSy+5EnoGBqfaw59VJIz7nJrdLh3PxLzLHBvc1bjQpt9iedeKdL&#10;2GRg5zqOP2Vk/Hd1YjwFWaGtKnHgkyAP0EgggHyJxyqyvnGrfFHAcuO3HVEuMFaJOgr1oUgHSdBO&#10;+2rODQt2bW9i68bW6POcUr4h0q8SchawkqAJO25FXYsfdpt+Q0ItXZp3Z1wrAtFrZmOR0vXKQ2Fu&#10;rcGQ2DuEpB2HTJ55oweSpCsPht1ZGAgK3HqasERURo6SMLcJwBzxjrVTd5USzRXZtwc7tOdtsqWo&#10;8gBzJPkKwSbm7ZRKTbKniCezBt8uZLcQ3HjoOEg41HHIDqSazdjhifxB3M+U8mImQoO7glwJO+QO&#10;Q25b1c8X8McR8SQW5gXFjJPiTCdUQtCemTjGcbmqfh7jadYEptl0gJntRR3ada+7dbx+iTggj3++&#10;tWKOmPhe5ZCLS26h5OjJt9jk6i4ptiIvQpZyVDSQCfMn9tR+zm3NWnhJp2Xht+UrvSn9PRyRkcwN&#10;id/OubnGlkvdqTHEaVbXnmyW3Hil1APQHHTbPKqGJOnRY0t5anHpc1xvvFuEklAzlQP1wPKq5ppN&#10;MHF1uFFxlTJTndQI6EoH6SicH3wcn25VM4RkcQWFyfouVuEZ5guPIdKkBkJ5LBAPU4xnemcTz4vD&#10;bYZUgyZRQFBls/zYO41Hp5450AT7vKnOJMlzSlZypAOE+gx5D/XVK4eWVewiCYT2Wx2j8ktd1Nfn&#10;tt6lKWmZoAJ3PhBGkehqr7RbakcMtT7Z3raYy1AuNLONxkZOdzkVQTrQ6vGlklv26motuiyWFPRE&#10;POstSUFp5KFEBaT5jka0wSjK7slR3soxd58yU2/LkuOuIQEd5yWoDOMkfMemTvirJq5KkxENPfzj&#10;Z2XnGU+XvVXMguWya5GfAyjr5jmDX1Da2VY6EBScdQeords9zUlfQntpQ7DKFDJGcHFez+HnBK4c&#10;tr+clyG0Scc8oFeLIutf5tKVLWo4CQNyT5V7I4FDqeC7Mh9pTTyYTSVoUMFJCQMEedYeOukztcqT&#10;1SO1wjZ8Wn8Kp5DSk7YooWMpIIJFQZEcEVzGzvJAnI7xB31YPrUNS3ids/dRO9FBPKophJHPP30a&#10;mK4lRHYWvdWfvq9hRAEBS0kDoB1p0WGCdkn61YoQAcYyRVcpMsiiJIj/AJgjA3FB1+4Wt98ccj3B&#10;gOtuJI8sHoQRyPrR8WyrbG1RjEOrVpOUnyqIzcXaJcFJUzCp/Y5dm2Zarddm5JjI1sx3msOLTkeE&#10;Lzjlnn5UNXGzSofcRLtEejyWdQShxJGfUeY9RtXrSPFQ3alOFP5x8akcwdKc/vqAeC+H+K4SGLyw&#10;qS/EOEONu6XGQd8ZGM/Xau1BTnBNvc4HF8LDTKUdqPLbVrZXhxCRpHzpxy9vSpN8tMRXDciSpAPw&#10;47wYOCRnBGa27iHsbk291x+wTojkUjZiSoocz1GSMH60Bcd8DcU2uxzm3bLKdZcYKtbCe9SPqnOK&#10;r0yUtzhvHJMxQR4Ml1KI8hWVH5HU4P3jb9lPjTLhapTgLAU26kpU2RlCk8tsbfWrCFBSyMJ0qcIO&#10;o43pwtgcaUAByyBjrV7klsyG/JkJi6QWtnWJGf1dI/bmrF3iWQYykW1Qh92n9EgrPrkj9lVrcLSs&#10;FSOtFTXCEe5QgqIkMyEjKdStnPQ+VDlBeQLSvIDpTr899Mh9x151RAUtaiT99dGGHWpQC0EoOcGp&#10;Src/FlOJcaUhLZwtCxuDUkIbwQp0pwNvDmmi15GmCTVlrw5xLLtKktOgyofVsnxI9Uk8vblVtxFF&#10;g3rj20xIcouwZiGAlY2UApR1AgciDtigl6R3SwFIynzBrpbrp8DOYnQ9QfYcDqDjkoHIpZxXVdQa&#10;ina6m3cX2SBHgJtAYcdiMeKO3jcDmd+ZIqR2T3OPBj3PhpA7xotmbDXnxkp+ZJGMZxVrZJ0bjmyx&#10;Z8J9tS3B/KG0KAdac5EEZzjP3ig9mcqN2q2eEw26iUhS48lYTggKSUjl05HNcSpym4MwY7c6Zc3+&#10;1Sr2oymITrzjSu+S6EHDafLVjAGKAr9w+1GuDs66XzhlCHScW+FLVKdWDy2QkgH3IofuM/iGBdFP&#10;C6XFUiDJUlLqpC16VAkY3OPpRlwj2pXdp4IY4V4YS+rd+Z8KQs/0iAQMmtMcWSG8dyyEJxdR3M+v&#10;FhvUB/4sGa7FGzTyw5hKeiTq5e1QHULfIUtIQ8P0wMavetO4s7Q+N13NTsm6d9AfRpMNKAljHVOn&#10;H7cmhWRxIe50RrFa2/VxsuH6DYVphLLXiGnGUZU0B3w8iVMREbSe+WrSATjerCNbZdruiYM9ktLW&#10;djkEfQjY0VWyI9PYi3fumTIbd1FIaSkKSNsDA29qJ3G48lgNPtd4hW+FJGQffpVznao2Q4XXC31A&#10;965uRQqIsEt5323x7VBs7k6OHFR3i20VZ33B+lEcSwIuPErgk5+Djn85g7q8k1Cv5ajcTOoU2ksJ&#10;UEhB2ATjltVaqjLLDKEbYTcNxoyWk3YzZc2UP5tTqAkNjqEpG31qddb3dmVJbjS3UuFOrAxhA8uX&#10;OodgYjIiKfiqX3CvGfESPoOlMQhyShx1ooL69S0IJwVegrNJ2yhZJLZMrnbjeLvCnFqa0+kY0yiy&#10;kPt74La8cj5HqOVUES6mzTmn72m43JCCU9yJakgevPf2q7s/DdxtFyXeZVxabAyHWkHUXQf0Djw5&#10;99qreP4EeZLbk21LiNe2hSDpcPUpPL0wdwaZSi5V5DqmXyu0CzSYyW41suvfY0tsIQgpx08WrI+6&#10;rnhiBeLhKbnXBf5Gij5YwUHXHPVRI29higmzSDYkaWOGZkxxQwp1zYZ/o7be1a1w9IiybWh+KVhR&#10;Rh1DqcLSeo3/AGilcEtoomGFzlSItwtEWZ3qZLkaQ2MDwEpUfXA5VTosMZlJDLjo6YOCKv20HTqJ&#10;GfSuLhwTnPpWzHiSW5ujhjFUwQ4tguW7gu4xkuJcinCkZGFpOoZHlitM4c3+y5wP/jGZ/pXqB+OE&#10;a+ELlvn8yDy9RRxw5/ct8Df4xmf6V6rcu2CSO12fSXM8K9vwZQ0qVKuEexipzfzp9xTac386fcUA&#10;xOfOr3NNpznzq9zTaAQqVKlQAc2pGvsA4wSV6R8fGyc8gFNZry3xXKcvk9uPBZWtDWQHUpIxk+nP&#10;YDnXp6OwqT9nTjeMhehT0thsKwdslsdPSsLeYj2974WE227JbHi1jIbHqPOuvjlphF+w8O7U7c1y&#10;/wBv0QOWyzp/nVFa1JAQkOEnBHM486kvtNRnyylSe+WCUpJ309Tirl+TLMZDbS23JjoCnZCwNLY/&#10;VSAN1enIVXRLEl6aJrjrqilZPiVuT5k/uq9TTPn0x0C36QXJKCAByI50NcYwO5lImtrUpLvg0k7J&#10;I5Y9MUfoZV8PoORg5B86H+M0ttWJal43cQEkeef4Zp4y8iVLcErHLaQfhpSChWdKXOnoCP31cXRR&#10;ifmW2y5JUAQMeFI81fwoVkjDx8QwRz/ZRXw5cI9zaDLuPjEjxpP+6f0h57dKaUfMdrzIcGDqC1LU&#10;srWPEon5jRHwRMXw6OIVR1JQt23J7oKV+mXUpBA6kBSjXOLASqT3BKvMb4+lUvEYaZvvw7CivumQ&#10;Fk/rHJxVVarTIW5FfQuUpTynFLccOpZJySfUmm92qNHdONltqQc9QedXIty2oiFrSUgjnmos6J+a&#10;1spDhPLUcD7+v0qVPchNJhv2ddoTUy3x7Vfilh+OhLLMk/I6AMAL/VVjbPI9cHmV9oPEKuGLAJ6G&#10;Q6++sNx0KPh1kZyeuABnbnyrBozUgSXWCWu8IIO/ymiW5S5V04dstslvqW5ay6hCydi2rToHukAj&#10;PliqZYY69QsoK7B1IefW5JkPKdeeWVrWo7lROSfvrhKjuLRhAAHXardEcBSkqSQR1pyIhUOf4VbG&#10;bssTB5LR1EHKehop4TYXGu1tfQSFtSG16x0AUCTUWTa1ZDqUnSdlbcqsbQoBxTSiEupTsPMeYppP&#10;UgfQ0ufxTOd4iNutaIwQVhsOvIKlk5wrAzj9tW91lcMxLgmZJjrnT20+DxatA64z4Un23oIjj4UC&#10;Y2SHMaQ4pXiGrmff1oo7P25Vwtr7E5Db0NlZQy84ApavNO/MDz+nSsWSGlWiica3JKeN7OWzH/Jz&#10;7Tqk+H8wHSo58wf21V3GHwU5KckXGIBOSpOrvGgnblgp5detD/HSNF5eNnZcjw2z3X5pW2sc8kHJ&#10;OfP2FV9jsz82YJc4vuQEr0unvcLUog+EE5PTc9KrTpWMoOrLW5W2yzuI47duSW4/wiluI2wVJOBj&#10;G2MGuzNsQ233Lg0pB1IX1QfL29KJIXD3D0dTUqNHfSpOQFl9ZPLBBBOK5XKNjV3e7ZHPFNCSyPYr&#10;cnewEcQqccefceJW6teVqO5JPM1SWwJdkvJcQT3JAI8yd9vpRfKgqPzDIHI6aGpqVwp7yUgoU94i&#10;SPQDat8XtRbjdh1KhoLKcJToUkEY6da4G1oylzQgZwc435VRWHikR2UwJydUdpOluQMlQ8gR1HqN&#10;6KZ1zjW3h1V4k4Ww0jUkA/zh/RA9/wBlZXjalQrTToyvtbDTfELMWOkakxUl7A6kkj8MVXWCHMuc&#10;ZMSKw/KkNZKG2kFatB58t9jv99aB2f8AZLxb2izZ11nPItrK1JK3pbKsuauiEjolI67chXpPs67O&#10;OGez62Os2lTsmYpAVLlPHxLxy2GyRnfAroQg3GkboQ00mZb2V9lj/CyHLxxGzFVdFtpMNCVazFUc&#10;5z0KiCPPG9atDSpENtCskpG9WdzU07amWY61JQHta2VIGyj1CsZ9cDauaWctJ09Olcvjm4yUT6jh&#10;McYrwojINNcQlR5EGnqQUOEAH7qavIrnNm5EVccZ25+1MMVG4OfYVJBPUDnS3IqLJo5IaS2NsU0j&#10;B2rp4jsMmnstlS8Ab0jY6Q1psEbg496m2yCJktLGCEc3FDmlPU13hQHn3ksspClK8v2mrtERVtgu&#10;pbQkvk/NyJO4zk78zyNauD4WWadtbGbiuIjijSe5Fkx2ErQx3y2GmspShz/dFZGMHG22djzq2MJM&#10;eE8qM0kygkYUlAGo+td0IjxO7dnJbEhSApLSkgq1AbkdM1bMIZc0uOEqbO+U88V3HGtjgZM+pLT0&#10;/UH4cYXOOUSHClaFgOBKc4Psaso9tQwgttuvK54Kzvj6V3hTITrqxCQvRzytIBO+KktTtc/4JMMe&#10;EAl4OA/eOlRGo9SrJGc/KkZLfOwzgriOS4GLTNs8ta1rMmK6ShZO5KgrIznyoJm/ZsvcaS21AvUa&#10;TGK/Gt5BbUlPmACcn02r1AXY8Ya33UNoHMk12mxxIhkR3EnWnKVZOPwPKp7mEk2zNNXJbbHnzh/7&#10;Nz8JK1O363OJQrU04YxKiPUE+dNd7AZ7t2cmwuIrd3bni0ICtOocxjoM/dW92+PEtq0sOPhL0jGU&#10;6iQogdAeQr6LTEauPxrZKFJJwE7JwRvtWd4YM0PFFrS/7bHintW4CvFkux+NtcpsKSQp9LSi0vHU&#10;Kx5VlpaC1KQggkbDG+qv0pMuHcY7jLKW5CQkhbak5SrpuDtWCdrHYDBvMB69cHwTZ70hReXGSvDU&#10;jO5CRnwK9OVSsehbboqWN407PIUxrKkEkffXWHGfJbLLanFLXoQlIyVKPIAVezbBco0xyLMjKZlJ&#10;UUlhQJcyOfhFSrHIlW3iWzz5toc0W99C1gDAIBzyPXFU5MiStGefWw/Y7JnIsKDdp4kRruygLcRC&#10;X3WD0BUNyfPGKGuN7xf7ZxpbUXWUp1aHmXUPIAQXGwoeFeB4iPM16VgOW+72xu4QnxKjyPGl3PTy&#10;9/SsX+0nCYTIs60tDvNLgTkjOByz9a4vDcXPJmqYLSjOO01lyPxreoaHFBhUsvBAUdOVAKzjlneu&#10;XC7CG2lLS3v+lnmaK+MuGLzervDuVrtz0pudbmHVOpxoQrTpVqP0qoRa5NnlGJLIS9jIGPmHmD1r&#10;q482P6t7mjC4qe5IfYYeYU2+2lSFdCOvpVUbFAcCsLW2f6JzV0rUlvT19s1yayBoAA3+tWs2yhGX&#10;VHDh9tyFH+Dc5IUcK6KB5VaAkuKQc/fUcMpJ14KjXdCdRGNWoeRqBlGlSJrDQDK9Ku7UtWTjz9aq&#10;+NrQxIiquwKu8bawoJAws9CasoavzgJSdJOwzVihiO62WC0oJUclBO1Q9hZwU40yr4PsEqBY48Z9&#10;9RVNJccTjwsp8h64qDO4pipmmNEhd1DaJbQoYzjqcAZ50dtrKUJ0pBHLasduEZ6PcZLTmSWnFJ8P&#10;LOedLpT6nP4vDHHFaV1CxyW3cClDKtTDRwcdVEb/AMKv2bPHRZhGeYGCC5hQyNR50KcAWWfcLsvu&#10;AUsNpPxDpPhScHHurPSjThpExPC7qHnC5IQhZyvqN/OsWaLj0MDhKKsZw/b2GbSlEQJcgrSRsrVk&#10;53Vn9arKFFWzMShOMjHI8wayuw8WXDhSbJYDKJkJxZUuOtRTg/rJONj+BrZrE5Hulph3WMytnvm0&#10;u92vGoA9CRTd1KLtExhNyVFJkoUpC8agSNq4OqJA3+hru74ZTiTqB1HnXFat8D9ldeK2Ox7yl42J&#10;RwncdJA/M75HqKOeG/7lvgb/ABhM/wBK9QLx2lSuF5ySgK/N5zn1FHfDf9y3wPj/AHxmf6V6jN/Q&#10;kdXkP2ph9/wZQ0qVKuCexCpzfzp9xTac386fcUAxOfOr3NNpznzq9zTaAQqVKlQAcWx2az9n3jNV&#10;ujofmKmR0MpXySpSmxqP97nOPSsk4e4YTDjKVKcWp5atTrqzkqV1zWv2R92N2CcXPMNF1YuEYaQc&#10;YBW0Cc+QG9Z7cJLLjTJioDy5SVqb0nCcJIByeQyeXXbNdLVUIr2Hhnaq/nXLX/dkDN5tDynSuI4l&#10;bHNRHzJ+gqNClQrfHUxNDjLSFZ73TkDPU+XvVbd+Kn4MtcFSIiIyVgL+HV3iyQNwVjnz5DauNxuD&#10;t0diiNcEOWhxOoxkABXep5hwEZPPIzselWxtK2cHSwhRPsxV4Lxb1Ef/AGlHiH1NCnHoaeteY7rT&#10;zbbyV+BYVpGCN8Vdnhqzy0IkqiNoUfC4hKRpCvMAcgafJ4TspgqSYQayNiyrQs+meo96fvIIjZGU&#10;dw9L/MxmHH3RtobQVE+WwFRXYs6HJSh6NJivZ8GtCm1Z6YzvW6WkxbZES1bYJhIQBq7sZJ9SeZPv&#10;Vq5Lt86CtiYY76NJADrZzq6EZGxz1FHyytqH732A1w3b3IltjiU84/KAy6tZyQo9AfIcqpOJLZa3&#10;rlrjQRGccWVPPa1fnPZJOAPan8VcSiEwIUNOt4/zy87D0B8+noKpbXKXPd7x9aW0JTlZWvZI9zUL&#10;U/F6ipPqWE2DJkrS7MkNqi6hklekJTnGAD+6nXgNxoypS3AltPJJOPZIqknXZ6ddmTDQpceM4lSQ&#10;E5CyD8xH7K+3GLcr5cnJLqVNthw923jZsZ5D6U7VfWYV6i4UQ08JBcQn4hw+DI3PmBV3HgOZAUnT&#10;0G3zCor1nMGO0VOFtSE95qJxoPPOfaqu38ZXJl8/EtNTY+TjUO7XjodQH7QaVRlN3EnS5dDpxa8u&#10;3S4yWGkLDjZUrUTk746VVqvsxYSiNCZZVjGd1k+wNX1/mQLsmLPhAt+HuXo7uNaFZyCCOaTk7iu/&#10;CNsRN4hhR1soAVnB9gSP2U2tQjut0MnS3RQtXPidl5ttKyS5v3amElOPUY5VOj2C9PPqku6XjupD&#10;bLugoPMac7H2rRZFlVGy+0jr40kZChnlVmbFrhty4TrbpUcoQUgbeWRyI5b1Q+Kb6IR5AO4PVeOI&#10;pyuH0W96RI7nV3zTJJAH66QNiDtnr5VokZ8cN8OSLe4y98RFSs6HUlKsk75HTc1dcKSrlw5GdMRb&#10;UMy1JLxQ2O/eA6ayDgDf096ZPmTLg4l+ZIVIeK1JC3PEoJ2wnPPGSayzzynOq2EnNOqMui2KZd0I&#10;U/cVx4JJUgqBWCT8xwD553OaLrLw7Ftr+Q6+txKCjDihoxkHIGOew3zUWy3SFcLjcLdqT3kWQ5pS&#10;kY/N6jggDmBy2/fRFCfA0xVgZKvzayfPmn9+fpUyb6MWU5P3HRhLLSslOEH5gR+NB3bKe64dSplZ&#10;bIlNlOg4O4PLHpVt2gXV+zcLzLjGU2Hm9GkLGQolQGPuqt4Sst17ZoHwNqaVARFeQuVIfSVNI/oh&#10;QG5wcgbGr8GN/WHw43PoAlncvdw0x7Wi4zXwAShgLcKRyyQM4rU+G+xXtIvsU/l2Db4EVYy0uc9p&#10;kN+R0oBP0Nb72f8ABHD3Z1bBBscFx2a8hPfy1/zslWfPkkZ6DYUXS4KJQStZWlQ5HJ5dR5Guh3W2&#10;5tx4op2zz0x9myIYMVL3E7vxI1GQthnUhfkEg/L7nOaIeHuxq1wCxAvDyplphr71n4lY3czywNiN&#10;9s8q1x4sw0oaZZCE7AJQkn8B1qQtlEhOFthYB1AKHKtPyeLSE1pOmtiHFajphJQ02GGANKUBOnA/&#10;hXx6FHQwphsNgOc/DkZ8z50y8stLYzIeUlnGhTSRnV5bc67jQhGMYwAAn0rTDE5bdEZ8vERwJSvc&#10;rFxY7lrXBU2Q6yS828lR0ODPzYIzjoPOq9MZ5vR3jK29QyAoY286uyhzvA84AtpjxoR3Wv0KCM5x&#10;1yOVcZgXoSqQktowlfz6y2CfkJx0zXP47gXk3XVH0PL+YRlFO7sqJUbKNYwDUFxk43BxRG9G0vuI&#10;bAW3qOg6gcpxnOeXKoyYwcCS3pIcVpSCoDJ9M1wZ8Nli6o7sM+OSuyiSyDnakWhyxiiBFv1uJZAS&#10;lxSilIyBkjmM1yFuaL/duyEteHV8hJPoOmTSx4XLN0kTLiMUd2yl7okYCd6ubRZluaVLGlGdyRU5&#10;qBGjtIdecaSdIWvWrCm98aQMbq99qkW0OrUotsuFAOgrcGkqT1xgbDpkcxXR4flTbvIc3ieaxjF6&#10;dl6nQLbhxEuQ43wwSspU8tvUXN+Y35Y6CrZjDzZdeaZUpxQVqCfTng8jUVuA0W2UZU2Gl6kBB5eY&#10;Gc86sWUoMZKmtPdqJSlSMY25/jX0ODBHHtR8jx/Hd+v4bftYwqYK+6XoKlbaVDn6VGU98C+iImIG&#10;4oQe7WFdf1cV1isKaUC653yxyWRg561zujHfvRlJJc0L1FOBhJ6EnnTZ8KnG11M3B8SsWTRdxJUW&#10;My++3LVG0OoBAXnoanttpQ4ostpQ4v5ihIyr386gSnprcRAjMs7ZLi1KOQPQdanWpZkw25JGnWMj&#10;euTKLjLSd+E+8hru0OTbkSH0vvZSEbKQUghY8jmp6QlACG0ISlIwAByHoK4QDPD6jIGppzdIGPB7&#10;nO+a43KI5JdCmXS2rBSdzjB9B1qyTqNIEtUkpPYjXK3ynZ7UiIptJSd1ODVjzwKslpGMZCtvLFQX&#10;pItdvZQ8rvXNkA5+Y/WpkZ7v4yHwMBXTPKspplqcU30Isa3xYzgWw0GyARhJON+e1d1YAUar4l1D&#10;s92OvSEIWUg9c01cuSm9hk6VxS3khI8SVep8qIzoMmGcvrGddpvBLPEi1XCAxFavsNRV3hRoLzRG&#10;4Jx4vesJ4tt8eFbV98sgr8I7pGSCfLPWvXspTbjykIGoHw5UMVhfblwW+3HXdLY2XI7ZKnmwcaCe&#10;ZA8v2Vn4rh9b1o5fEQ3tGT9mvHn9TNzctUhxcm3OArWHCG+7UOZR0Ur02z0qr4w4qt/F/FneS2Eu&#10;sfzUYtqXltI/W1BOCfLFBt/bJuhjt+J3OA2hQJB6ZI6+lHltsYRHDMvu1voQlfi2K8jce4rBLDHG&#10;9dblEpNR3DbhPiG1W3h61RxILaWi4xqX0wrIB69atuLYVvvNglTlht1UdknLZ5DHMeVC1stVtes6&#10;gthtTaXtRTkkZIxVHITN4cuMqGJUoQJMcriOpJHj5aDtg/htWSHCxnk1xe4YouU1uUKdXdBOCrYf&#10;pUkpSl3Okj1Bp7icJABA88U4oSRhGUgdSK7Z310GkhRSOid/epLaylzOOY8+QritsKVnUrKfLrUm&#10;OSr6dD0qCSRGTghSQM5qe2panMKV686hsKWkFQVz2xiuzah3mQsajzFQMi0DxS0S4gqKeWD0quf4&#10;dh3W9pceccEdOkuoSN1nHIHpUxBKykJWARvkCrOGoNq6ZVzOKgrnjU9mEMKPDhQ0xLew1HYSnwoQ&#10;nb1z5n1NRUxQ28vSkAn5QNhivsVwFtIyQvfOacsErKxlWOe9JKGpC5cEckaZl/HXCC3bwyqMPBJe&#10;CFp5FGTv+FafamUMRG4sdCm2WkBCBnoBiol7hF1DclCQp5taVBJONXnv51YQmcN6yoj09amKdUyr&#10;Bg7u7Bq6oLc50HONXUb1BTnPLnVle9RuTmBjfnmq7QQrKga2x6DS6lbxggL4buAwf7HVtj60acNf&#10;3LXA3+MZn+leoU4jb7yxTk5IzHXvn+iaKuGf7lrgb/GMz/SvUZv6Mjp8h+08Pv8AgyjpUqVcE9iF&#10;Tm/nT7im05v50+4oBic+dXuabTnPnV7mm0AhUqVKgDQuGGkv9hvFrSmm3gqfH8CxkK8TexFZffoy&#10;59rdY71UbSjwaNhjy9sVpdiksRewfi5+SpSWk3CNlSRkjxNAHFZV2i3JlvgqPLs8uO/8VKSy442v&#10;5cAkpIO4JwNvLNdBpuMK9DwztVfzrlr2foiltPDEYsA90yXG/Arw7qHQ/uru9w3GjlUploR1jHeI&#10;SPCoeY9atOFHUKaaW6TpdRp2PXpUri6QzbeH5jy1BILelvWr9M7AD9tCbPn7ZXNPRocZThZcfQEe&#10;IIOVE/spjvGHDcZrvHZCc9W1IX3g9CMVFsU1lcZBWSVFO4Azk1NiWK13m4rKozKHY6UuONqVk7nb&#10;IHLlyqHV7kMh/wDcripkr/Is2C0QQ1MMgNLPkQ3g6h749KpLrwkmM1+Yuj3eY2LqPAfqDmtHVb0N&#10;NpBS2UnbYb1Vy4GtTiAyXG8Y8Sv3CocmugJtAI3w2qTBkynu4WkOqAVqI8iE486gwOGhNuJZfKm4&#10;CMLcbCvEVcgnarnie9x7Gr4CK0lyUV94813hKUbcz5KpnA98Zl3JUeYkJTKUkNO5AT3xONBPmegq&#10;2PeVY9yaLCPa2UIktx4rTaCAUlKMHAPIV8ejJiw3ZYQgJYTrVtuRRki3d1IKVKOgAjSB/GhDtHkF&#10;pULh+GgGTcD+dCeaWtQH01HP0BojFtiLcr+M4jbnC10fKhgBvT7604AoCYtTi7cpawGZBWlDetQ0&#10;nIznI9BWkcUQJxskCyPoK1uS9TrmMd4hKTpPpz/CobFoTEWWnAVtKHhVn5k+Xv0qYZ9EaRYp6VRQ&#10;WawyXCkDQojZWDkD2q5kNjh6QxdTkGIUujbmoH5fry+tdrQ+2zDmWtDrzDnxYWxIQRqAAIIPmORx&#10;yNM44eVcxbbY5oUqP45biE6UuHOE7e25HnTXqdsHuahFnWy+2ePPhYLb41FBPjaPVKvIj8edd2ks&#10;RY6ilAaZQdkp3yT09zVZw3BTb7a1DRgISNS1acZV1NTXfz77WklLaVEISeXufWs0lvsZpO2Mm3KO&#10;1J1zZKI6ljUlS9khI2x6CuokQp1hmS7XcIk74YhThjPpWWwdskA5HnyrNuNbot1TwW3oJWUEaskB&#10;JxjI/wBt6CoCJ8O7N3KHIVGKUkIWhWklJGCk45ggkGrceBNWyyGNPcs+7XFva3La86wmI8pDUkb6&#10;lcsAjmPPzouh8dNpcbjXq2qbewP5RGVlB9Sg7j6E+1CLkmO1YosaO3pcSkJUpJ/S/SqvRnJdOScb&#10;71f3SktyxxT6mu8TcPzu0aLYbRw461Iamzx8TIQfC2hCSSVD0znB3zXpvg6wWXgzh2Hw5Z2u7jsA&#10;JJCcqdX1Wsjmo89/as7+zzwixZeE7RcJGGbhNCphShHNtQ2Cj540mtcbYYS534aT3mSdeNzWrBBw&#10;VGrHCKVMc4600+0ggqcWdIwM49/IV9lPTw+ltloOthOQoqxj+j/rr6y00yt15tpIcd3WrqaZAkur&#10;W41KYUlwYIwNgDyGc7n2q+my+LSVpdBs55phpl1zUl1Q8aOYCvIH6c6Y6txcXLeEOLQNieRNOkqb&#10;kta2nG1YVjHXI51DlPlDjTTfeJwoFRS3qyP3VuhjtK+hy8mbS2orceltcaCVqUHnUJxtzV++uVv7&#10;0sqU93morJ8fMj08hUwZIVqzj9tRLhJUyz3adDaz8qynPXy61qpRVI5qnLM2mt2MlLkOPiKll1La&#10;VJV3gVgKO55jfG1dHYSAEupaCtatXiWcHoa7TNUaN36k+Ep1Jyfm+6uMJ1x+P3qnG1IWcoCOQHv5&#10;5qGk+pZHLkgtUdqK26NqjJb7th1xLy1d6hpZyBjYDfc/uzUpuO2C22laWY2pKVpdaxuTklJAynyz&#10;UuemGjTI7sqU0jOpQyQeuBXIdzOYU1rUNSQVJBwtPv1FUvBFs6Eea5tC2282VLPczJKre3JU6228&#10;Qe81JyOpG2DttnzqXIil2eyhqQpUdHhQ06dK9APp5457Yq1QlpKW0paSgoTp1A7q965txER5Lr60&#10;pSVnUPDjSMcyetRHAl1LJ84btRJD7Li2XmZKiG3VawhICcDYjJHPlzP3U+K+lZbip7xQabwk48IA&#10;2Az50kZWQdRVn1qQiChiSF6jqxyCtt6tUUuhx5Zp5E1NkpbCg0AcDWNiN6ZHhtMuJcAJWlOkHyHt&#10;SafbEr4bxa8ZzjY+gNTSEYGhWo/pelNsV6pwjp6WR3C2e70K1lec6BsnHn5U1KdOVY3r6xGQ084p&#10;Cl+P9Eq2Fd8NgYCiVdRULoGRR1eEjxZAWW1JBIXnkDgEVax3P0T5+dV6lJYTkAn0ArrFfCknW2Wl&#10;FWEgnOfWqp4ozW/U0Qzzx+KC8JareajM946sY6Dr9K4oktmOHwQE41b+VckoYkKQh9sLUnOgqPLO&#10;21Mbt8duCYWFFggjBVvufOuZxEZYz6HhM2LPj1J7jlLjzE95oQ4nPh2zv6VHjtxYR+HZKW1KJUEl&#10;W56mvsGJ8K69jSUbBvBycetQbh3cacmUuO6+pRCWyk/ITsdh0rC22dKMY/VT2JMiLGekNuqQO8bV&#10;qSR5461xRb2Gpzk1sud45uoZ25YqZGUpDupBCsc8jnXx1ahkpIB9BUpIreWS2KiLcDKlvsqbShTQ&#10;z8wPXG9RJLEK8xJtrnxyqK6FMvICsFSSNyCKtYUJKCpwgKcUokrKRnc5x7VzXbmo8iTMQF5cHy6s&#10;jbfYchVsPQryrHO6R4c474CunBfaLMt1stsp2Iy8H4JwVlxrORv1PQ1p8Hhd67zIs+Wp6GwloKcb&#10;AGsnnp32G9az2nobe4cauYWUdyvVkDPoRmhLhm6MXa0NvMlIO6VgHkR0964vMZ5Iz0Jbepyc6d0y&#10;LHt0BpstsMqabWrDgzkK9TQ9x/Hb/I6k6EIS1qKdue1HKGUIA1pJIyRWYdqV2T+WkW5rBR3Hi0n5&#10;VZ3BHnWPgtWqmLgTeRUBY1OBOsJ25HrXbB1jwDfzpNp8Od89Nq6NbL3ClZ612j6FDS24WtSVEZ+l&#10;JHLKVHHLfqa6LSsuDKsEbUi3o6nbcZFSyR4b0rB5HHntUmOpRdTrByOWOVRQofOUjf1qSyRlOME9&#10;QBUVuBZN6NWQMGpsdZwlRyRyqCxjTuD51NiqUNiNhuBjnUtElxH1ISNR5+tSlFOyDkBWDnPX2qLG&#10;JUjUAAkHapWnKisKIVgZTnP3UpB37vU0k4TqznBpyMgHKgB129fSnsFCU6AMqHPf8M19aAU58pGB&#10;nw/LUBQNcQI03J7AI3zzqsyrl15VYcStdzPWpCypTm5261ASg93nGDWuH1TNLqR5/wCcgS0EAp7h&#10;zmf6Jom4a/uW+B/8Yzf9K9Q+Ud4VN4/nEKTy8xiiOwp0fZi4LRt4bpOH/rnqM39GR1OQ/aeH3v8A&#10;Rg/SpUq4R7EKnN/On3FNpzfzp9xQDE586vc02nOfOr3NNoBCpUqVABRPUE/Zp41JWEf90YgyTj/d&#10;Gq86JEuVDkRvj2IsZpwPOh53A1oCgF6QMkgEgY869JFxxv7OHG3dBnUqbHRqeVhCApTQKifQHNYS&#10;1w7crvHaLbSYduCRpceThyURyWU88eWeQ8668JKOOLfoeJdp6+dMrfr8EcbJxe3b4zEaapSUKWAz&#10;II0qVy3UkZwPXNV/aFxJIut6MXwiLCUUtJ6FRxqUfM9PICpsvs6M14Lcv7Tak+HQ9GUPxBO1VnEH&#10;BV+tzKpgSzPjN7uORVlZbHmpJAUB67jzpoSwuWz3Z88tLdjYF54hmvNWqzhhhx86Sppnx4HXUeW3&#10;UYrReze2p4ZiTpF7cdL8l0KdKUFZwBsSRv1Jql7H4cJlRmOAPzlfPHWMHuv6Pn57daKuN7kIgUi3&#10;hK4a+a+7wQeRBPU5+7FZ8uWp6YrYST8kiyHG3CrzyokNNxuMsgq7iPCUVkDckE4AAFCN745u94kp&#10;tXDVkdhLKwh15ZCnE/cNKPc5PtQzbRcLdPXe7O64uZpcaZSkZwladJ5fpbnfpVtPvU3hGzofFujP&#10;LdOFFS1ABzH3mh71pXUWvQ7Xzh22flm3/lEpKUhffpW5jvsEEAkbkZPOif4K0rtqYcO1sRWdKu7L&#10;LKQUahglJG+SBz5+tAnDvEauIbuwxxDcYMZLZJZLjQaG+MpCx025KrS49uchu97DcTIjqxlCFBaF&#10;fUftFLJZI7MhqSBSFfrjwzeGLfenROtMhwNtSHs97GJ5ZUd1J98n1rP7jGnX3iybLUt1TzkhXdlC&#10;yFJSDhOMcsAVrHahDjSOEigN4U9IZTuN0+L1qk4Es0QRZBkslT8c4bcHPSc8v2VfjyNK/MeD2Krh&#10;i+XJd5Ng4muK5JWjNveewCF8u7Ur1HLPX3o6d4YlKtAdQhS3B4wjT8v/AMaz7je1d/IYC05UXQAs&#10;DmDmr21MTLLbG2odwuLK9OXVJkKG/PAGcY9OVV5ae66kSkurM+uFznxrjOYkwnEITMVpeKSCgZPh&#10;Vtv0ok4dksuPtKeUVFxaG9JGRjIzn+FX95aakvvSZikOKcQkPuuADWAkDKsDGccz1oW4BbadfQl5&#10;wKS28FI3wAkHIBPXyzTueqN1ROq0a3c50KAFGXLjxkHJPeLCSQPIcz9M1VMXiNPbR8IXEsgnKlJw&#10;pWPTyql4ksEa9MOzG7j8LdCsKCnUlxlzG+gpG6R7fdXCyh+08PyG55aE9TStBQMoCt+X4c6o07Jp&#10;lOldQPv7rrpbdd1BLmSFHkrff3qgkTsKDIJ+YJ9q0JNljTrQ2y4sgBGx1fKepP7azlcRMma+uKtS&#10;2m1lKVq5Lx1BroQSaNECfFjuKVlRP30Q8PWwSLpAZdaUpp6Q2hxCDgqSpQBGehwaH4T8iK83GlBs&#10;pUMJd1Yx1Pv+2ijs2ujc7j2wW9tDqlLuTKcEbY1jP7KFFtj6H1PbkFiLFR3cZkIQEpQjB5JAAA+4&#10;Cvveynp7SO6Uyy1nV4sh3PU7fhTI4dQ24XEnwLVpAO5HMbVNaQ454GShbuDtnYHGcE1vlFdC7FNr&#10;dknLalgIJCdt1fjXIusSUOttPlSR4VKQcEfwNQosZxceSZJLa3h4yg/KcYyK6x0gaWmtwB9Vbcz6&#10;1dixOe76GbieIhh2i7kfSGozCjlWhAySTknalGX3rQX0I86dIbDrSkFRTkcx0r609ElMpbYcUcgh&#10;W+COm3X610FS2Rx2+8TlLqNW+2ZAihtzWlGpSzjT7eea5l9n4sMYy51JHL6+ddmY6I6O6STjnuc0&#10;0oCHHJTzjjg0jmM6EjoBRuC7u9j6sgJOoFSQDtjP4VGQ829KW3G0JZSgaQRhXrt0FTVaVHLZK0kA&#10;gkY/CuGqNEdScNpUo7DHzY3xQyIVTjW58eZbfR3awT7GnSlpQhb6Y7TXLwoB3/fToz6pmXTHLCyo&#10;juwc/dXVwpaBLpSjTzyeVL13ITlF6H0IkAOPtqeW42pClfm9IOw9a7ymZMiS2XHdSMFK9t8YwABy&#10;rsFknAxv1rupCkq0lQOOoNHluQ8lT1RObMdEYIYD4cwOeRv1qUllCmlNqSNKgQagworgnKccYRoA&#10;JQ5qzufIHlVm+khtQY1E4wDj7+dBM4+NU+o9mNHaSkMajgAeLp7V2A2IGB+6o8ISAAlzCmwgeNR8&#10;RPqOVdW5HeyQ02yopCCS5kYz5VCpBOEpTb60c244SllRWoOI+flhX78V0Zcad16HEr0nSrHQ+VPe&#10;QpbRSCUk9c19jIWlvSvSSVZGkYqOg8mskdUnuMkRmJDXdrSok8lD9H1FJiGY7SW0KJSkbajk/Wvs&#10;lTiMNpQ7hYOXED5P9dS0j80nOSfM8zUXuK1Lu/YV0htUghJkFlLZyfFjUegqZCeeLYTKKSvJyU8s&#10;dOdR7lHiOd2p9tSl6sIKU5IPnUWXAeVHebjv/EIHzICtx6Uk4RmqkacOXJFR0qkXUhOjGOSuvnUd&#10;xtS05A5c8VFssiU7FcTLWSAv82CNwMedPEjS+EKdKVL5JHUVxs+Du5ew+kwZu8W3U5F59u4NxW2T&#10;3RGSsjn6CuqlBb6WAR3q84STufOuE1lUp9haH3G0sL1nQcatsYqA6ErvrClBfykIIJ2ON/aqYmiW&#10;mXQvGkaUgKASevpUBxxxN0fYcktushsYbB8+prlNnvRZrcYtBTTgSlOk+LJPX0xVPetDl1LcXZ/T&#10;hxYVsB5YqxNIRwaW/mdLyzDkwpFpW2Cw8hSFoSRyPkeleQ+HeIJ3AfaDOsk9txUAzFNONK3U3k+F&#10;YPXbGehr1TY4bzSJaZTpkPAkKAXnCiMgZPSsN+0nYbdBkWfiC4WN5Sn9bEp6K+EEn9AkkEEjyOAf&#10;OlyxjljuiqfDpXGTKniztTkv3duy8NIZQFvJZcnvDOCo48CfrzP3UDd7AgcSSoj8GddJSZCkyX5M&#10;7u+8UDzASkn7z9KrGoEJTyHrbfIQKVpX3U4mO4nBzzOUH6K+lXHFsZ2N2iS0sFGHVIe1g5BCkg7e&#10;YrJjwwxvTEjHjjDZBVdLQyLZHvtpjypduWCJMZCsvxleisYUPfFDKLtb+/LTImuK/RBjhJz5HJwP&#10;xop4Y4iuNgUoxUNPMu7uMOglJPmCORojY4yswzNf4eAnKzq0pRj/AJx3/CsWSXE45VGNoiSzxltu&#10;gEbQ+EJU+ylpZ8WgL1HHuNqY9lScArUMeeaurzLt1zUuTFs7Vtf1astL8Lg9RjGfaqxOUoKFKJUR&#10;nZNbMcpOPiVM2Qba3I6dIUgpxrH6w6VNZWnIAThStwcbfWoySACBzHPepsNvUe8UUq/og01DomMI&#10;JOeSKtYgBChqznlmq+MABnbJ61YxXGyrQNQPQKGM1D6jIs4xCmO7IwASNhzNSoXgbwCPvqHb1IWV&#10;6XCkg77VNZHhBI0nnkijyIOoKchGgpHRXrUltsqUAgDT1qGHklR555VIbW4lpbmBggBIHM+dRQAf&#10;xe53dwSUJWlGkjST5HG1cYpUqPqOfrVlxK0Jd0adUlIDaNPhVkc6hoykKwnKa1494ozT2kRFlaCo&#10;tgFYSSnPnjaiOwFZ+zDwWXAAs3SdqHr3z1UzSMym1bAZFEraUp+zzwulAOkXq4Y/9O/Rm/oy9x1O&#10;QfaeH3/BgnSpUq4R7EKnN/On3FNpzfzp9xQDE586vc02nOfOr3NNoBCpUqVABauRCifZ04vk3GIu&#10;ZGaucNS2Uq0leHGsDJ6Zxt1G1Z5D4y4cuEdSxeW4KiASzKSW1D2IBB+ho3vwUr7L/G4SQD+UYf8A&#10;pWa83QrfJlzmocZl199w4CGU6le/t69K6miMsUb9DxDtTFPmmW/X4I1Zy9Wx5oBi/wAF9H6pdQfw&#10;VuDX2NL/ADhW2W1J5BSXUlPLrg5B9dxVO32cJiNJS4+pbygNZyCM+Q9PWoV74KZRE0R57TcxPibZ&#10;cdADg64+/ny6VmcIN7HztRs4cRKipfXAjQ3lT9QKNKSO7B3yCOtdrRZblCiKSGpCgSSph4oWNe+S&#10;BnIV/sa0Xs47JOO7pwlHnrtMea0saojq5GlzQCUlpXXwqGwPLcVS8W8L3QcSu2i+NLhItjaEvw23&#10;R+cdWkLyVDmnSpP7Kt0SS36EuLirfQ6WZmN8E042WG20IB2UBjIoO7X2J8qNbokO3vrgNqU69LCM&#10;oDh2AJHIAb5PnWucEdnd/wCKLKpdsitLYiPaEKJCcbAlHmdsH0q34j4CvnDNubfu0ZCGHl9yCler&#10;JIJwfoDT4lOPirYr3T1VseZv6nX3IyV92VADHLnXONYZrTuYyHWVbeJtWk/hW58N8LSp/FKbBa2O&#10;/dkoUtpJUAlCUjJBz7fsokvfZVfbC0q5XGIw1GylOrvQo6j0x1qVPI962HUm1dHnwqv0FcdF2ukp&#10;cF50AJkPahqG43JrQLS6IcttasBtae6O+xB5H76M+0vsN444i4bgxrNa4zgLyXyovgbaTjn70HWr&#10;sA7bbU6GGLdGeh52aclghHqn9Xfy29K0LDKcbofQ2rSK3jhcf8sWmOyoOPKcU+4gHOhCOp9ycVOt&#10;S25am7dKcQ3KVshCjjvOuxPM46c6LovYfx7ETcbxdYDLbim0hSviArQygalYHuKgqt0VppLqobDr&#10;ze7TrgwrV5gnl7ismVuEqkiiaae5lXafc3G5LlkikJ0+KSR+l1CPu3P0qBwO4ygNo75LsyS4G2Yy&#10;T4/c7YA6+wox4sFlZjSXLu4gvy3snwknVjGU8txsc0IcJQkw74zc4r6pkeLqV4GdLmSlQA09d+vK&#10;nUoygXQpwo0R8dyNKhqVj5Qen8KCOIOIxHuKoKRlQB1q/RHmkefvWkwG1LipfkxksSFpBUhSgrR6&#10;E8s0KcbQGJDcmLLdb/MFSnU4B7rSNzqBx9xoxRV7lEVuBAusu4PyIcZJRDWnD5yQog7cxy/fUmNB&#10;S0yywnUlKRhOoDxHqdqg8JJbcuji4UwLitoU9IS8nQsNIGVbZIPlseeKuneJ4UJv4h+zvKGf0Hk5&#10;A9iK0O1si9p+Rz4itCTwpKccaOplIdSryII/caLfsaMtv9qcl50tfya1uqSVpyclSU5B6HB5+VUh&#10;4js/EFnlWxlbsSRIYU22mUAEKJGw1g45+eKIfskwJKe0G7PrZcRHh2xaJLgI8BUtICTnz0q+6r+G&#10;b6MeDpNM9avNNhwOa8pWnTsrYjzp8ZCWGdDZPhyc53JPU4rk8mFNtKFJDm+lcbSMJBHLJ9PKnMvR&#10;X1usalZUggBJ3Hua36bftBS0r2DmZLjkRtRT3a1jxpBz9M9aRiPKW2tLhQBnJCsHcdKfD7pt5llt&#10;sKSkHVlXLHLbrUiSp9WFsABIVle3MdE/Wt0YqMaOQ5Slmco+Y4NN/D92lwpIGkZGT5ZrgotQo4cW&#10;CpSQEggZUryArsyVlpAd0pdKcqCfP0ro/ofSEPIRgDAwMfX3pymDael9GfGn0yyohwEIOgq04GR/&#10;tzrjLipdcQrvVgIBwAdveuzWgIwgp0cuVdNt8p1AjHP/AFUeRF1PbY5MPR+/7pJStTeCtvO+K+rZ&#10;S+rBaChucY5Vzt8dbDBSru1qJzlCMbdBXOW1JckNLacWgN5UClenxdMjrUWNpj3lKX9yQBpI0kpI&#10;5YO9cRB+JmlbshQ1p0YKsYPnmntqKEtoedSp5QwM7BSv3U6GtT0ZC3AgKUNwhWRn3o2IWuHjXQ5g&#10;ojOswmQp79ErSQQkDqTU9kIBSCMI9KiphRFyUPOoVlJ1czgHzxXVTkd19UQaiVNklOkjw8tz0qCJ&#10;aZO4/wByS26h2Q4hpC+7TjStX6XsOdTGkkAZ3qFDZYipwkhAOPmPQDpUyPJblo75ogoOQCAcHG1C&#10;9BciV3FbHZa20pysobHqqubcVpDyXwHAoZwCdt+e1cpcMvPsOBDY051FWc6fIY653zU0k4SCSdPL&#10;J3++l8y1NRgnF7s+EqOx0gDypry1Nt6kpz09vp1rghMx1xp5QXHCc6m8gpUM9TjnUiQ+YzWsNuOZ&#10;IGlAz9T5Clb2GWJxmk9xsF8uxR+d71QUQpejG+fL99J+Ro8Lba3XBjwoIz+JrsytLzYWnPLcE7j0&#10;NcZLMRakuvI8SDlKwopOfp++oH8PePWth7uQ2rUlRyOn+qoi5bUVlbjv5ptIytX8a4h15zvDCfWl&#10;TasESE+FXsR09aqZUyPMmJYnJVAnNoJQlxf5p0csg8j+2mfSyqKqWiWyLQz2GZDamfzjb3iTjlv5&#10;VGvSH3ZX5t5psJ0rTq54zuBj/wCFUEyWGI7cfJU604kh0kZTvuB6VatPh1SXHFDCeuay8Tj7yFnS&#10;4DiY4clQLkONMR1a1eJY2GabbXmi7qcSpSOW3nQzcpktdwSEKSO98CEA5ztzI6YqzsypbERyTcCi&#10;O02MBskffmubGrqjtyxycdSZMv8AcY9vjfFrSkuJP5sY31dKq7O0j4cvP5Mp1esnTtvz36VFloXd&#10;b43hSXWEJ8CAc5UeprtiUm8hhagw2jZCcA6xjc/u3qrJLxewuw4nKO73RZlplthxxOkEnfHU+dZh&#10;29Wx299ntygsoKnGEiUk4/V6D6UevSA5cnIfc/zSQoKzzz0qLcGf09GpQQQpJ3C/QirY9CmcWpeI&#10;8FhAWc4OTz2o0uqlyGuG7qnCu/hiO6oH5VtHSR74xVx2j2Thrhq+PyJQmyn5Dy1otzASy20Oficw&#10;SB6AZ9qrrJLj3+2PW2Pb4VucikzIrMcOLKxycBUtSiTjfbA9KzSnq8SWyJg76E9sfmxnOafulOd/&#10;YU9KFNDQ5kuFIOjHiAPLI5j619bTtkgfU0l2auqGoSVNrScgdB1NdWW1JbwUgbeea+FtSlJUWz64&#10;NdkpyoI0E5GSc1DJOBZGnWRjJ6VJjNlskDcq6kU/B0fL9K6oQkALKSSB03oJRKYbGlPiBIqY1qSo&#10;lWcY8q4xshA8KckYznlXcKJOG9Ooc8nlUMEToZLidiEYOPep5SnuskavcVVxNlaMKCU7ZJ/ZVklS&#10;VQ/FgqB5UUDG6yHwFtlWNknIx9RU9pSUIK1FOwycnAHWoLaXVM6W9KdW2vTuKnJUA0EKIUT4SMc/&#10;pUAikv2kzUgKGkIBAwfxJqqAAJIP41c8QJUHUnw6NOAM7g1UAdQQK1Y/qlGTqJKcOJISdjRAoKT9&#10;n7hlKuYvdw/079USQQRnbfyq/fR3fYDwyjAGL3cP9O9Rm/oy9x0+QfaWH3/BgfSpUq4R7CKnN/On&#10;3FNpzfzp9xQDE586vc02nOfOr3NNoBCpUqVABPPZdkfZq40ZZQVuLuUNKUjqS6zQTwbbE8P2ksMs&#10;sic/gyZOMq8wgHkEj8TvWocMKbT2G8WqdWlCRPj+JRwPmbHWsg4ynrFsU0zLXFStxKPAgd44M77c&#10;8Y+/zrpN/wAKK9h4b2qb+dcq/wC9EWD8yVO3YvcOMzkpDodbLileQSrYD3zn2qn4ntrdnt6Y/wAS&#10;7ruKszJ0pYLq2xjwpA8zySnbqai2Hg21XiUmItxxPfNjTJWRhTh5JHl6Vw7RbArhaJa7ZdJYfUyF&#10;rjtIdCnEpURsMjITtnB5dKzQzR1d2upwYQdnrv7Kt5auHZ+9bmlkpt0kobBXqIbWApOT5510MfaN&#10;soRxnHuTbI0y4g1kfpLQSP8AN0ihL7F/E1sHFk6ysXBIXOi6kxVjSvW2cjAPPwlfLNbP28WV+6wb&#10;I5EUkSBOEZIUMpIdHI/VI3rrJOfDV5ouknKBb9idoNn7Orc24nD0kKkuepWcj/J0197abYm59ns8&#10;YOuNpkoI6aTuf+aVVY8aTWuHeA5zzLiWRHi9ywSoDSogIR9ckVKtziOIeD2VufLPggLyP10YP7TW&#10;rStPd+welp0mJfZytyZXHs25HChBgFHLkp1YAP3NrFFX2iLolDVos4OS6tchaQf1RpT/AJyvup/2&#10;brcWLRfrg40EOOXEwxgc0MJAP/rFuj6Vgv2l+0Xvu1DiOFEcCXbI20xFXnZSgkFY+i1qH0rO4uGD&#10;SvMr06cdHsaxbWSCD/4s3/mivKPFP2s+J7VxZeLPF4PtT7UCc/GQ4qS5qUG3CkEgcicZr1JwY447&#10;wfZXXllbi7ewpSjzJLaSTWW3n7OPZRdZ82bKZnh+bJckSC3PKdS1qKlD0GSdq1u6VF5nVp+0pfuJ&#10;uH+5lcL2+IJS3oz6kvrUEt6PmHqdWMGgSRMjzMpYW46I6tCtQ2zjNbTx/wBivCPDvAFwlcHwJjtw&#10;ZDfwzCZOsZLiEk4PPw5O/lWOyuGbzDSxbEMuW9Lqe8ffXpC1qIGQk1w+MyNZNORmPPF6tygvU6JJ&#10;kt2/4dqbLKSQwtIOhO2VKJ+Uft5DeoJFp4aimQGUMlxWStDfX0xyG9S7rDs/AzXfyYbjZmHS4+ha&#10;nlPqG+Ceh642/CoFus8XiNKZLk+S804vWEqVpLaD+hgbY2pfCla6FKVe4tI19iXL+R974sZ0bguA&#10;dP34Nc12Vu5xXETI6lRwpOplBIChkY1EdM9OVXsCyWixgpTCQoPEEuIJynB3JzzPp1FW0WLHalOL&#10;YXJUhaQnCl5QRz2GOWfOpWT7oWr2Ms7Rm1cP2+M9EixQma6WZKVNYLiUpylJKSDpzvgcyATUT+px&#10;69WpmZEDTTTyPzkdaz3jKvQ4woHmORHI+dSu1d9cnixm0uJIjREJ7tJVsVOYJV92B9KtrE58EkBW&#10;Q2fCsY5eX3Va5tJepapOjObjZ7haW1pmNamdkpdSPD7HyPvWw/Y9fA42vEFst95KtSihJ/TUhaTj&#10;HsTT3IjElCmn2UONrBCgRkKHr51bfZt4UctvHl2vYcQG7WyUMpCvGvveRI54CQoZ861cNkuVeY6l&#10;Zv1rQuKwm3rQSASoFA8KBzI33xmnpaLVxLoURqRpKMbE+f3U2dqcbDkdaklRBQpJxn0zUS63R5Md&#10;L7WNbZ0rQU4KVY3Brs40rK80nVrzJUKTHQH5HeuF4Hu3G8csbjHnnNWjLmQk6SkkZIVz+tALl77h&#10;5+Qy4pKnGi6hYGSHEYwMee9G9qksPsrddUrv0/zvhwNeASB99akzmZItpNHeO2XXhIcZLbwBQMKz&#10;lOdq6S4vfLZDilJDbgWUfren31whT0yRp7hxpekq8xjOBuNs+ld2JSZC3A4HEpbXoK1DZW3MUwk3&#10;OMr9BkN6M3MENsIS1pUfCcnX5Y/aa6yX0MtAqJClHSkAE5P0pLZjtPqfCEk9XCN8fWvkKUXXHCgB&#10;AQoBJCwSoEc8dKAk1J6q2XUdbnnjHS4pwFwgjUlOAoeYB9K7toS4vSVhvY7moin9L4jtNJLm2kKW&#10;Ep+/z9KkHIIBAzUIqyRa8TWzIrb0SapbISHgjnkbZzjn1qZHQwylKNAbZTuQgYwOtR2G40V8rkOq&#10;WXXPDqIBBP6KafNYecUnun+7SAdSCnOvyyedQWyUW0k/Cdm1tvDWyoLbV8pBzt9K+Q4aWZIeD7uR&#10;k6M7b+fU19hNNxm0pYQAkb46Uy0RHGnHFuFQWtZA1rCiRnYk9PahkwpRlpl/yWEhsyv0g2vmClOw&#10;Psa7NlLam4anQp1LYJB548yBSCCglKxv55psWOpt/vQ+ojBGnHPfbJJztR7UKpKUHGTJJKiggK8X&#10;6Of9VcYsRccNgPEIypS0Z1aieuTuPPanl5kTPhu8Hfadekg8vflUgb0rXmQpSgtLXUQO+5P3015l&#10;L7Sm1lYSeelRSfvFcvhEKdS44GnEpVqSCDlJ6EVIpepZJLG007FlttIRkDOwGdz/ABprrYdQpBSC&#10;kjfb+NcXIiFpeC3XMOEHY4KfY11JATpCiAPI1A09Npp2RI0URXHHEvKWFABKF/KkemKiXC3RJbSW&#10;30B1vOVNrAKT57HrTrgJD6XWkuBpoYKXEE6vPfyFO+Ljtt4+JZUspx4z95qKGk5Kp3uCnF9hZZsS&#10;jbJCm30EBAfWVJx78/20OcO8Y225PTLE9Hkx7rbVoMhBSdCkqGQQTtijhd5thU6Fy2kpRsVLGxPp&#10;WYcfz+GDxREnWS6w/wAozHW4twSV6VlBOxQDzOfwpZboeC0vpT9Q44VDt4urlyKdLQHdR0Y/RB3V&#10;9TVlxs6hu3fDpSXFFQCMHHiG+TTuE0GBCckvMFtTgCEIWrAG3NI61EfUm4XLQpBLTPM9CTXMyPTF&#10;t9T6HF/Uik9kfOB2JbcNS3xoUV6myBhWOZyavpfdpd+IIy/pKQs7n1r7aYjMO3lAkKcWFknWN8Hy&#10;9K4yQ48QvSQ1nAPQmskYutzVlyJzbiV8FBbKlzX2C+4okuYA26Un0IDiu7XqAOxqPcIr0meCQhLL&#10;Sk6cjdQ6+29cn7gEXpuO0sKUMhaMZHLmdquhKtgy43NWnZhP2nrM4iTHvaG3HG3VhuQvRkNq/RJP&#10;TPKs47Kre/O41juolmGISTJUvOFKA6D35V6G7aoipHZ7eXHcqQG0qxjYKScg+hrzx2fPNROKosp4&#10;K0oSog4yScdAOdVcTHTjlRlW0dgsn8OPQ75eLiw8TDkH4hCnTlwK5FBJ3yPXpUZpOVBJxV2uZIZe&#10;CZzLht98eCQ4tX5xpQ5KAO2/X0r5Psa4cp1mZJYhsZ8ClqKi4noUpTkmuVwmdtaZFvDTfRlUEZyM&#10;jnyrtFj92NgoqO/P99SYVsRMvTNtjXWEVPJ1Ri4lbYdV1QcjZXkDz86tpnD97trmiXbH0pH+6ITq&#10;R94/fWrvYXVmhZIt0mUpGnWkBYP9PeukZpSQE6gVYyVYxTprD7iSllRbWkZCj08813ZVryhaVNkJ&#10;CgsHdX06U13uOPZOFHCcnqaeEuKAUlKd9lZp0NCSlSgdW+eW/wB1d2UhLnLCd87VJI5sFadQyOR5&#10;bVOZbcSgBS8pxueZzUOCwhS0r0LS4Bp8RGcdOVWEBWsq0rSoJJTseRqAOkZJSSSTjoR5V8CQhGXV&#10;ryN9Q/1U2SpDKUuHOEnHPzrohC0hYKxudjj8KCUV98QUpZUVAFWem9VRVzODU68tISlLhdy+VnWk&#10;KOnHTANVQcOc71qxfVM+TqPKtJzuKLbynT2G8Njb/vxNI+rrpoOUSrmTvRnfQr+sfw3qxn8sTen/&#10;AJR2jP8A0pe46fIPtLF7/gwEpUqVcI9hFTm/nT7im05v50+4oBic+dXuabTnPnV7mm0AhUqVKgAn&#10;uBA+zTxpqbDgNxhjSeX86zWY2Sy/HIivvreXFbOpCHFZUNsY1Hc+nlWwWi2zbv2CcW2+3xEy5Lty&#10;i6G1OBA2W0SSTyAAzQmxbpdot8OBNQkPoYT3gSNs7kgHO+OWetdJ45PFGXlR4h2qT+csrrz+CK64&#10;sBuA1FbbDaHHQTpONkjb65Oay/jidKvPH8tycS67lCFOZx4UoSAMe1afxBIYZBXJUlpiO2VrWo7J&#10;B3JrIY6k3O9SZ4BZ754uITnO2dhn2pYxpaj57FklGw17GnF8MdrnDl9QrDbM1CHlA8m3Pza/8lRN&#10;foRNiMzEtJeTnunUPI9FJORX582qK2H2ULWW0uYyrOMD617Ds3bFwYqzQ1zrotEnuEd+FNHIXpGo&#10;HHXOa3cFlSTUmXY5+pnf29eIEwuz20cOIUA7dZxdUnzbZTk/5S0H6UQ/Yq4gN57FGIDrpW7Z5j0M&#10;6lZVoJDifphzSP73HSvOP2suPbb2gdoUN+wyTItUGClhtWManCpSlkA+6R/yaIfsddoll4EkcSRu&#10;I5iottlNMvIeKSUpcQVJI9yFD/m1esq7zqWJ7nsliPb+HrPLW0kMRW1yJru/IrWt1w/epRr8weMr&#10;gu8cQ3G8yVJU7PmOSXSFZBK1lRweo3r2Z2vduHBXEPZhf7Nwvd1SblOimMhPdlI0uEJWc/3hVXlS&#10;LwlHlw2GHFOIKVLIWPM4GCOo2qniuIxxaVizmkfoxwUCngyyA9LcwP8A1aa8pcXr4gi8U3VLdqug&#10;WZ7/AHae8UGVpK1HUFgkb5zjpW22Lti4BtMGy8PTLutE4RWGEp7k4UrSE5B8siriX2hdnrTi3H3o&#10;+sbqUY4J/ZUcVGGeMUp0E6kup5v4e4146tC/gLo+7JZAKu6Wonu0DyIG/wBc1MuXHTHElkdhfkyW&#10;hPfd21cNADMV7GUqWrIGnocb9MZrb19p/ZdcIMoRpERwkLZ1CKN1Y3A2868sX8Trnb7fblvqMO3J&#10;USEHSEJ9htnG2edcnieBx46mnbKGktrsnXVUCdw7MtPFD0hMpL+zkRvvGgUKASoKUQDnc4G+OtcO&#10;G0NQoLbDKO805y4E6SfXHLlVDFssS5rDyFJCAnCMr2xV8xZYjRSoJK0Y5a1EZ67E4pcarYqybqkX&#10;EmQW44dStC0pdCHfED3eeWfLfz86iW2QTcnYmpz83laAVHGDzwKzm+wieMbgIjhQ2tSEupSrZStI&#10;JBHXfz61c2CPN4eRLuLzj0iExFcWlvHiQoDISOeU/sq9Y99mRGGxQ9rk9h7jF5LagDFjtsrV5r3V&#10;+GoCiXhSZC4gsqJEVwCQgASWAQVNqHM456TzB+nOsnLcy5ynJUha3nnllxxZ6qO5NdGfiLbIS9Dk&#10;uR30HKXmllKh9R+ytbxxarzNHdpo3a2hQb7hzOpHyq8xRR2F3CMz2q3C0ynQz+UIAShazgakKCiB&#10;66dR+lYjZu0Sah1tm9MIkJB/splOlz3Unkr6Yor7NHZ03t+hBqWE91JWpOpWAUBknT93TrTcPFwy&#10;KxEqPTsiSwJTcJ99tmNrKmlrQM5zgZOdtzz8+dLiS1SXEqlsla3AQp3fAc8s9K+ohwr3ETIcbA0H&#10;SoFOdJB3GfcVCnflqApxVvkpejr06mHslPh5Ywc/TlXW1JdTVpuKooWJEFfEERSY4bdDgS9Ge/TJ&#10;21EefXI2NaAxHcbUpbkoLbcVlCMDw9MZ60GPXOFKkMl1tUG4A+FtwDS4rppVyO++OdFT7S192w8y&#10;Fp1gvo1YO2+x881swS1Kzk54aJaeiZbMhKGS3pQlsEnlj76UeHHgpcW2vIWNSzn5QM7Y9K5TGFSI&#10;qSjPd96nXhWPD6+ddyha1NLbfwhJypJSFBweR9K0GPy3fUezJYXHElDyFMqGdR5EV9gNxVI72OhD&#10;YX10/N0FfZEVuTHcZbLbAUDp8OQPYGvjPdRe7jgYUvqE8z1JxyoZFR0tRGyWoiHkPuobLqfkVjfP&#10;p611gul1hDrjJSVZ8BWD95FdNLSwUPNBxB6aiPrtURxyPDaW1GQlS0pLgZQrxK9f9dKEUpxSW7Hv&#10;REPvIcUVHTnbpXzvm7aw33KcAHwgq688nJ3rtFkFTSH2itvUMjbBFJxLDoKZHdlCufecvrmoolSe&#10;pQl5DoTj0hpDjyW0uOb+BWRjpvT325XxIYSAGyg6nM8j0py0JbPdAJ0p28PL6V0a2SAOVT1Qqnpm&#10;2kdoSXUsIS8tK1jmUjapS0JW3pClAKGMg4I9qrksqVcW1aXFsoypKy5gJOOWnmasFKISSASRyxvU&#10;BkjUuvUbGiIZ05JcKQAlS9yPrUrbAA+tRIrsspaQttKxlXeLPhI8gB1rs673RbHdOulawnwJzjPU&#10;+lJ5FmSE3OupyUzMXlRdShSXDozuNPsKmKxypZ8WOQ/GoTcd5M4SHGmlDQpJdKsrAJ2AGMVF0Ptk&#10;TbdUSHsqaUkEDIxkjNQ4EcNd9IdbbbcPhJCtRUkcqlvvstMLdcUEoSMkk7VCZkqdC1KRpSD4PEDq&#10;T0PpUPqLByUGvI4XKWGe7QW3VIcPj0HACfM+Y9KjOMRXmEyUMILa90qKcZ++pMtlpaRJWG/CdOVE&#10;A79PWoz6S5pAJGnOB5fSldjPSoqluVsZxhhHwUJ1spjqKloGCSpXUk9aqrraLJcGgi8MQVL73WzJ&#10;kMguMr55SoDOasl29EFz4yUkKU2SvUpONj54qBxUl2RanpSW20uNkOhCOWBuR91JXqXzm07i7Pj8&#10;p167stREFUeI3oQtSiQUeYHmatbMglZOn5jQnZ760uO6/DUpPdIKhlO+MeXOr/gic8DLkOa1pQkE&#10;d8ggJ1bgAEc/WudmjcqO9ibePU1VIsL0++i5tMtPnuwgfm0nHuTUhlxIbx8QVpbzlIX4Qeu3nVYZ&#10;EMpnTpLT6lqRhCm+e1NhORY0IOKdSwl86xr5rJ5D3rO9nRsjFTgn5lip5x1YSoN92nkQN6g3Zcdm&#10;Ep1L7aXCCPCNx619uz6I0BRWVp1eHKBuKhQIjQaCEgqTzJJ5551MXuRopWyh4oju3Xgp9jQ66JLJ&#10;QUE4Lhx/GvKtnckWu9NupWG5DLvJYyMg4IP7K9jX+SBFZipcATjQjSd8enrXkviazybRxRPiTNSk&#10;98VocX8ykqOQasmk1TMydyarY0ydPgcYWD4C4NfAyUeJHdnKfdJ5g+lVVijOIt/5LlSHJDbWosyl&#10;pOUehJ30n8KrLWA3HU3rcdCwFJUvGfQZFTUa1NhKlK05zjO1cxcNGEm0X48Ki7QnYzzL3dSUpzkL&#10;QoH6hQP7xV+zxNxzGUj8m3eHNaA8cee2cj2WnfHuKrIclA/k00B5nV4ADpW36pP7uRq7jXRmLY5F&#10;jt7kdanl949IVGVr/vcn+NVZ4XtROTCsi3Oo4pEpQHEXArrTpGBJhPNqB9RkhVVaJAkXBxyLapsO&#10;KDltct9C1K/5AGUj3JroGspycaj510Rk60pUoFIHTY/xqcWBw3sMWFw6uz446gZU73niOO8QnkTy&#10;qS2wGkguK7xQ6Y50ohd+GckLbV4MhAKd1euK7NFottguae8zjPMnn99XsvGx32WXFpUhTQSrSnUP&#10;mJGRUqIzoUpRGpa9zgYGPLFc0qeSAlTXlhYVz/fXWMVhSUqGcnICTk48zQA6RpCUYBSc43Ty3pi2&#10;Qh4FKRgqyrJ2J9RUtKA4zqKVDJ1YVkH/AFVCmL8RcLC1Bo+HTvnONx5YqWgIXEailttKcd24ck48&#10;vXFUqU7HarviRtKYzTqHCpJOCSc6vL61SoVvg5rRi6GbL1OXJW+KN+JRjsS4Z/xrLP8Alu0Eu41Y&#10;H1o64tGOxPhbbGbhIP4uVOd/wZe46nZ/7Sw+/wCDM8pUqVcI9iFTm/nT7im05v50+4oBic+dXuab&#10;TnPnV7mm0AhUqVKgDWuyQ47L+JCf/Hmv/Yqm4uaQbY7IUhP5kd5rJ+VI+Y/d0q27K1FPZXxMcf8A&#10;05n/ANiocx2N8C8JymkxdBS8XjhGkjBBJr67gManwaizxrtGk+YZk/X4I849rE2VJuxtDBxFSQte&#10;k/ziun0A6ee9ROGrY+ruCWyQo6QcVYcbIi3TjX4W2rLcd2SlEaQsnGjCUlROMgZ3yelWlouaRCnQ&#10;HkM/ERm1rYeQMBwJ2z79duflXJyQcVR8toqJ8blmVxSm2xE98+kpix20pyt5zmrG2+5x9K3Xh3sG&#10;4knW5btznRba4834WiCtSCeRONsjyqv+xTwnFnyZ/GU1hLjsAmHEKtwlxXicUP6WCkZ/pGtF+1J2&#10;mXHgHhmFCsGDe7s4pDCgnJaQnGpQHnkgDPr5Vox8NCMdUi7uYoya7fZGvDUcKtXFcN11GDpeYI1n&#10;3FZBx7wTxLwtd3bBfLWqKw2krYcChh08i7kcwT91b19mntqvNz4sXwrxneWpAdbUWJL5CSHEjJGv&#10;YEEBWx6jbrWlfaGh2PiPs7feYnQHp0JaHoykPJUo+IJWkYOSCknb0FE4QcNcNmS9oujC+x/sEu18&#10;4Jh39m4wW0zVuLCVAqICFqRjPukn619vvCErhviOXZ33WnnImkrUgbK1ISrb6Kr0d9n5ruuyOyNn&#10;bHf7f+fcrIu2l3uO1C8LUTpPc/T8y3WPjOHj3KyLqyrJHwpg1w72dSuObtD/ACbLYjybY4mTqdTz&#10;RqGU7dc4qN298E8UcDcNtXP4mI+blNRbmi2TrbU4lasgYxnCCM+vKjv7NU7X2m3SCknSm0l3GP8A&#10;yqBmrb7aj5j8AcMLSoJKuKoiQojZOWn8k/TNNw3CwngU5LcIwUo2zz/bIrdrtrMFrKi23oCvXmpR&#10;9zmjHgDs14g48tFwl2abHhMIX8OVvZwvKcqAx6EffWcQ+JIN2v1zt9vVrjxM908s4L4CiCoDonl6&#10;717Z7ILE3wp2a22I+gMOFkypWrbStfjVn+9GB/yatw4Nc6ktkV4sVy3PN3EXYxxXwFwlJvcydAnx&#10;YzgU6y0FBQSpQSCCfUjNB9tv8Hv5cJTLzcxuK5KZYWNnChJJSCPQcjviva81q0cb8DvMhYkWu9QC&#10;kKxzbcRsfff76/O6fa7nB4llwpxcaftsl6EV5KSNCin3xkEexpeJ4eMGpR6D5MaVM03sM7KL92g8&#10;PyuJWLlEZ/lq2XQ6kklelCyRjp4xWo3HsW4kt9qfmKnQpHw7KlllpBy5pGcDPmOlEv2N4pidmE9k&#10;p0/913D/AOoZrYY82NImyoSFgvRSnvUHoFJyD7Hf7q04+GhKCb6jxxxaPzLu8Nm38TT7fHGllqQQ&#10;hIPJKhqA9t8VrvDP2ZOJuKOGLffot6trLM+Ol9ttaVZSlQyAfWhf7VfDz3BHbHdHDGP5PuYRKt4B&#10;wkI04WM+iwRjyxXtTsIU4rsZ4QW6gIWu0R1FPllANRiwLU1ImEH5n5uT7Y5Bv8+wvFK5UCW7G1o5&#10;LKFlJxn1Fa/2IdkfHPFF/tnEMFkxYEaYh52fJV/OFBGQgc1+XlVd2dcKJ43+1XcbMoAw273NkzPR&#10;pt1ZI9ycD/lV7s4nvFm4G4Nk3WSlEW225lIShtOw3CUJAHmSB9ashi8V+g/d7lEvgAlbbzc/unUq&#10;ySlJAP0zv9abduDp3w6/h30uEpI8Oyvp61D/AKp7xKlKfS+luMtKVNd2ef058sUUWXiSG5BCp8tp&#10;txKynUdgsdDWqST6jQdbLyMRvcCc0komhtsxyU6AM94QrIWc/KfatRtXCM8gyXZSFd8ykoTk+E89&#10;/PnVD2qLt9ylNyLW+3IUtspdDW+4PXHXH7K1Gy5/I8LP/i7f+aKMM3C6I4jGs0rmgX/qVuC7epl2&#10;TH75aNKlJSdP3Z/fUlVgciMOLbDSW0JK9CAeg5AGuLXEVwdfeZShCVpfWhAONwFEA1zuPEUqO241&#10;IW2NiFADfHU+1bU8vqcySwbwSZwB332NcI7DMVS15UvvVFRLq87ny/d5U9mSgtpVoDiHEbKzjHka&#10;4zGlyYym0kBI3J0gj0zkcqvZzcbalV0mdoz7MgLLDiXAg6VaTnBpLS2V94EgL6KxuPrXKIt5mM22&#10;p8KWB41oTpCt88qjuszZlwbLPeANpUpISvAUcZ3FLdK2PCCeRqLosW0l1wJCgkn9Y4AqE/AD0pxT&#10;ryglSNOhJ5HPMGmF3RFSqYW1OafEAMAnyANdrdIEhtpx1JjBfML5pHnQ2TDVC5Ic24iE3HjAOvHI&#10;SMbnHmassthf5lRKPUb1TSIUZ2SXEvL+cKy2cascjtU5DqQsAqGT0J51FsjJpaVdfMmNSAZXchpw&#10;4Tq148PtnzqcHNWPBp9jmqmI02h3UgrKQPAlRyR5nNTmncKAVUr2iZFFPwkvJAz0rmuO0+dZeeAJ&#10;BIQ5gHFQLxrcYRtJfT3gHdNEbg5Bz6b5qZFQpuKlBIVo8PhTgDyGM0r32ZbG4Q1xe7JhPU4wfWmO&#10;uFCchWEjn4cmqeZc1HUIWHXGXAl1BBG3UDzP31IlS1oYLmlruwnK9Zxgdd6gh4pRpvzEXzKW6y5G&#10;PcBIwtZGF59OYpixHjsOLSFAk7JSMlRqDb5tvcbU9HwlTitKl6iRgdAOlRbo1KkTktlDhilPiWh3&#10;Tj3Gcn6Uje1l+mLnpTpHS8tGUhoDGW1hYB23HI00tqiRmTJkqKnASlaiMr33OKbNeabS2A5qdUCV&#10;JH6A6Zqnjx5UyZ3z2HVtNqwEq8KU5ztnl9OdI3TGj4oaZPoSrggSw5ruCnCsgnWQQMch7VHQ+mLC&#10;cgsNtLS6rK1k5IHXHvVReJclTL0SIERmXUDvHlDJIz8oHQetRRc24gQ6AlxLYBws4CsefpS6lZZo&#10;lHGt+pVWq6wGZKoMcONOMOrbfK1DBIPhI+lGvxhMSPAjSG3XnwF4Srz2wawDtQv643EUW92xCSiW&#10;6kPsNnwrBOBjbOR0NarDW+xFUttDXxrYwjSrbIGxz+NZ8qSWxu4dOdWw4iNrZbLa0lKknBFR7wxK&#10;ltJaiOBB1DKsHI9c9KgcOzps2Olbyw+sndYIyo9c42FXF9uX5OgFxEfDisJAAyE+pxWDSdrG5Qmk&#10;upzkvLZabiMFLy0oCCtYznbcmmzgzHtK/iFlKUp8Wgc/SutoZU4gPPLQslIWopOeftVfenly5xjJ&#10;QUtNHxZGMmp6KytuWrbyKeLbJUuVHllYEdvkhaf2HNc+0vh2y37hSXHmrEZ9CCtl4JBKVAZwMjOD&#10;V73imIqtKsN8yMgZqkv8eXdbY5ETKbS+vV3ejbwkY3NWRezKskZSal5GIQkI+GaKCNAQBkcvKpOg&#10;+HAJ3p6IJgtKhKJ7xhZQsAbZzvXRPIAg5PrWNmpHLvEMNrWsITlQ3Wce29WUcKVqUohO2MHz86gL&#10;OXg1oDgPiVnknyqZEUhxRT4dX6W+cUgyJrYUotkrPgz4cfN/CuoX4glIKQepGRXAYd0jS4knKBvg&#10;n2ru0fzrbW2QMYzQSTWHilIT4VZVjJPT7qkBmOoJKRggnkcVVySpvQuQ8llvvQlIA5+Q+tTIndsa&#10;tawNa85Urb6eVRRJ3DYSW0BtQA6DkBXSM6y5ETJirS4g9Uivq2XFkFKlNlO4I3+8dakQYyY+Q2kJ&#10;CllZz1z+ygh0OcBQO8UcDA5+tQZPcryy9q0KyVlKsKx6Y3+tXimsjCeQ5bVAksJ1qUGwcjSpWncj&#10;y9aCbsouIo6xb2VNOaWGz8oGdulUCVeLb9tEXEhRFs5aSlCQ44lKABgjqfehr5U4JGfPlWjF0M2Z&#10;bnxasqIHSj7i7+0pwr/h73/t0AqGfrR9xaMdiXCm5/s9/p/f03Ef0Ze46fZ/7Sxe/wCDM7pUqVcE&#10;9iFTm/nT7im05v50+4oBic+dXuabTnPnV7mm0AhUqVKgDWeyZOrst4lHnOZ/9isa43vrt4uq2Wio&#10;woy1IZQnfWRsV48z08hWs8A3Fm09jXFk99WlLUxrBwTlXgCRt5nArC7pbbjb48KRMYUwJjffNK1b&#10;qGefp/AivoITfySMYniHaqT+cssV6/BEBt9cdwu92nUNtK07VW3iWHlpDbatbq0pzoylPmfT2q4c&#10;Y7+IjW+WypzdxQJCemSBuRVatgx5GlxSFAHSVIO3PAxmsscnVHAi2tj139jRppvsfWWyCV3R9S/f&#10;CB+wCs7+2HAl3HtLtjCHnGGvyKlKHE80FTzmvGeuEpHtRD9iC+JXw5feGnCQqLNElnP6SVpCVAee&#10;CgE/31Fn2juFZNzj2+/wmFPLhBTTwSnJCCQQceQOR9a3ZG5YLiXyb07Hg3i+23KyTFWy5OrejKw4&#10;0tAwlxPIEeR6Y6Uf9knEEadbkWJ1CWZUYkx0Zx3jfPA81A525kb1rPAvZovtB43tovVukDh+C1IX&#10;M5tha1JAbSD1Orfbok1bfaF7G+zTgTsnul9tcOTFuTamkW9XxSsh5Sxgj1CdR+lVQxPLjtlajqju&#10;bf2G79ltoOMfz/8Ap3K7cTDs/FxkK4gNqTLwC936gFY0jGf+Tih77Ks6ZcuwThqZcHy/JWJIW4Ug&#10;FWJTqQTjrgCvNP2o+PPyb27cR2KVaEyIzQjAONulKzqitKOQRj9LHStEk440krLHtFHq/gWT2aSb&#10;++9whIs710ci/nTEXlwshSef9HJT9TWVf/nA1qb7G7OtBwRxExv/APu8msp+wYxFa7cr0qCp5UVf&#10;DzxbLqcKT/KI3h5745Z61uX2yI9qkcC8Ni+uMt2tviNlyUp5RSjSI0nAJHmcD607kljtIsgtWx5W&#10;+yRwuOKe2a3d4tJjw0qedaIzrbA3B9NwN+pFe2ftB3k2fsruyWni3Ino+CaI5/nNlY9dGqsr+xHw&#10;ZZLczxPxlZHXn7fcJKYVuceRghpvxOaSdykrUEgnGe7rXeN+0Hs+sVzVZ+J7pBRJZSHVMvt69AI2&#10;PLbakS/hverIlGrQH/ZI4pgXvs+k2CGolfD8oxjlWolCxrSc+WStP/JrF/tj2p7h/tLalxGWm499&#10;j9+hxSCUd8jCXAQD/eHI6q5V6A4H7V+yG531iycLXi1IuFwXoQ1HYDZdUASAcAZOM4qs+1vwkOJO&#10;y1y4MthUyzOiUhWN+6PhcHtjCv8AkVE8S7qnvQjj4aKb7Dbk1zsougnOpcWi+upTpzhKe4YOBn1J&#10;qXxhx4xwZ9oSExLJ+CvPcwH1asJaJRlCz7KKR7KVTPsUJKeyu5Zxk3t0/wDqGBWAfbgfmI7aXYqX&#10;VCK5FjPaR0cSggH02P8AtiouscWQ70qj0p9qfs2h8f8AASXyhQnWdwyWnEfMWiMOp9sDV7pov7GH&#10;kyOyjhl5CSlCrc0UJIwQnTtke1UP2beOW+0Pslt06UtLtwio+BuKVHJLiABqI/pJwr6kUe8O2mLY&#10;rFDs8ELEWG0GWQo5IQOQz1wNqvSTeov1XFI8wfZYhxU/aR49kpYbQ8EzQlQG5BmJyfvArQPtqzJU&#10;Lscbdiq0n8rxSrbIITqWMjy1JTWO9kl5/qR+05cZM55LcO43GbBdXnZIceKkk5/ppRXp7tq4OHHv&#10;ZtdeHEqSmQ8gORVKOwdQQpOT5EjB9DVOCWqDRdxbg53B7UC/ALDnECksSHCyl+3NSwpCd0KUE7JP&#10;LHizRRE4CYYDiFXOQ4hY+VSBz6n6+VCNki3GwNNxUpfjFDSWkpGToASkacncjatD4LffkW5xchx9&#10;a+85uDlt09K0Va3M8JuKpGccZ2WPwo7HjW+UtBcQVIKzk6iSMDPP2rWrKMWeEOeI7f8Amisv7dIj&#10;si6QVsIZW42zqHenYEKOCPXP4VqVpz+SogOM9wj/ADRSQ2k0XZEtKle7K9yHw78SXFoid9kgnVvu&#10;cn8ah3+NYDBefUmOXQkJCvmO5G2KB5cC5DiWU6004phbigpWhWwClcvqa7uRpoccAivrS3jC9Bwr&#10;bO37K3RgvU5GXLJXUf7nOJP7+S8hKmu5Qkd3p5q5gnHQdK7yLguMwvu3UpUtJSlJVjWromq2C8xE&#10;kOOojpcW6koUSrfB32J5b1GK4NwP6LyozhScE+BWNx91X6qRgqEp6l0L23uPS2ULSlCl6cuBCsgE&#10;c8Gnl44BClD+9OKqEv8AwrKND5ZbQAnVqA9Odd4y3JLqG2iFKVskZwD9TRZRKO9pbEwst3BaGlul&#10;k9FZ5UyIhuKz3CHC5hR8RVnV7elDrDbjd4k6kvaUq0lTo1BfmEnPIVNlXJmIhK31KShSwkaUk7n2&#10;pVLzNE4SVY4u7L5p9IcSHNWnO5A6VDdW65eEPsRSWkL0oW8AkpTjcgZO9VsCYtwOFT3ft6vzToTj&#10;Iydtj05dKYLvi4/DBtSEpVhS15wT6Dr71Gqx8eOeKUopXsE8l9QjEtFfeDcaVYP7N/aulofSYynj&#10;GXHW4slSVkknoDg8s+VVxntvJSgMBpaOZSrOaizbuthxCEutsNpUFOrdTkaM74qW6dlOPVOLxxQV&#10;Jd0glJ/GoAvKwt5TqCplLgQ38OdaiTscj+FcPyk6W+4QhAZ+bWFbqPkRjlTA82DqSEpWcZON9uX7&#10;aJbiY3GFqSsuCltxzWlgFSfFqA3zy/ZUS5uLehuR0FtSFjCkKHzeQz0GaprpdH46ENNSXUd4f0HE&#10;p1EdDnfHtXKJKedhoeeZDSiMlCVasb+dLa6DqORVkJ0CK4mMkFoF7Rlzu8lI9geVVc6dOZQExn20&#10;JCgVKKNW2d8DOKrJ065ykyW4rrkZDbqQnKyjWOu45j0ro+sGE5JXIaQlJCEBasFxXkB1qty8kaJw&#10;lqUm92WirhGeR4347QUCdbq9KQAMnJ/dUD4xmQy2lh1ZTIISgIUUFzyHmfahFbkhpKjKdbkFSslO&#10;nw48sfvqVBmreuyXY8phTDSMJCVZUg4xtttVblbNCwwca8y6uj8ll9KI8N5mQyvclIVg+x2P1ql4&#10;nlIY7p24cOXFSFKCnRsO9zy5HYGiCUzc0Wn4tJLxdVpSpbmVqPU+f1qNdbbcH4aZU2cpqDHSFSVr&#10;eyobYCfMjNK/UeDelI87cacRt3Hj6DGTHEGO3KT37ZI5hfXGwAxjFbNwteDdHlQUsRSptZWt1IVr&#10;36HfFYL2yWy027jZ1NtcWpLyAtSTnn1UD5E0cdhnFjsp5VvnNtfFRUBDLiE4U6lRAGroSDtn1qu7&#10;dGrQlBSN+7tdrtsdyKttvU5pLaEgqxz2H76c+z+VlFp9KlMr2UM4zQ/8S27cO9W0BKSO7yrmkdRV&#10;7FL0dKZEl8/DtqC2Ws81+foP21nlDejbiy+Fep14nUtpuNaYf5vXlT+jY46bjlVfagEXCMxHUJEQ&#10;ZDytRUon++86nxlrluKedj92CMbryVep8qsGLcxZYSZhRpbd3SlKs/tql7y26GzDJLHUlux81iMl&#10;LmhkBrmErPT3oetFvl/lNL4aQmLqxgK30/8Axqwfkt3aUmOkgN7ago8/Srlb0azxi642HUtp/ms4&#10;1eg9atjTZlblBU/MDeO+FeGlRn7iVKgOc1OAZBPqnl91ZC4gBR0kEA7KxWj8byLlNsb0gNlllasl&#10;DisqSnyHTNZ6ACelUZnFvZFmGMorxOzkjcjoM42FdoqWlyCpIGpGRzP+xpp+UpyFeLapEaLnBBI8&#10;xnpWdl6O8QxlPJcUSnQvSo4zj6V2jrUFuHSAyVfm9sKHnmuEeMWHHlforOrfbf1qWrUUpGhOD5mo&#10;oZFizED7PfJKVHOw5gf66+woQEgLUkbZIKvxxTLYlRadZZeKFAEgAdfPB2NOtsqYmW8Zaw4hSyEJ&#10;x8g9P20UQyRKW5HcBShS/CSfD8w8hjrTkSlqkKSuM6ygpSUuqAxnHLGc5rslxxRCgpJZKTtjxZ86&#10;YptTrqCknShOrSRlGRy2oAmMLUsoQ464pQRkkowDn9/pXORH0clK+pqS2Vrj4CjhO68p2z6VHuKV&#10;JY7xkqykakpAyVny39akED/Frcf8mKeLBdkNkJSQcadR359KFdjsU7kdKK74h1NgKnVan0J8azvu&#10;SMjyG9CicnnVuHoU5uo3TpIx+yj3i3+0jwn/AIc/+1ygTcE9KPeMP7SXCZ/+3P8A7XKbO/4UvcdH&#10;s/8AaWL3/Bmc0qVKuEexCpzfzp9xTac386fcUAxOfOr3NNpznzq9zTaAQqVKlQAdWZsvdhHFLAU2&#10;2XrrDbC3CQhBU6yNSiOQGcn0rKJbMxq5m2yrlDu7VvQGkoafUtDWrJ0pyAD645Vq1qf+G7AOMHQ2&#10;HD8fGASTsSVtDesxj9wmM6kNstShgkNIOHNt8eX7TXaxZNOGK9UeH9qHXNMv/fJENNumOhMNDBU6&#10;hslCUYPhHMkj9p60PybU9cSNLiWUuKbwlSSSFJJyefXNS7RGuf8AVI9dLhJcjOKZUI0NogyO7J8K&#10;iD4WxkZ8W+dwDRVCgtKbQG0KbU0kDSV6in64396zylT26nz7bSsh2m437h66Qb7YHzGk25R0ITs2&#10;tKj+c1D9Iq656bdBXo3hnt+tkm2tfl6zyGJJTpc+HGtBV1wOYHvVRwt2KxuIOEI1x/LTsdya1rKe&#10;6B0ZP41dRuwSEygJVfn1aRz7oc60448RBeHoWx7xEXjH7R3DHDFuElnhu7ymjsFNNpQ2FdAo/o7+&#10;eK8udsPbBxB2p3Vk3FpuDamCTEhIUdKDyK1E8zjbPTpXq+Z2CW2ZEkQ5F4dcYkNltxBaG4NebftF&#10;9isXsqslrmsXuRc1TpC2Qh1sJDYSnOdq1xeWvEhrlW4cdiv2kOD+AezK1cKXaBcXpkEyNa2EgoIX&#10;IccGPosVgnbrxjb+Pu2C9cW2pp1mJP7ju0PDC06I7bZz9UGvRjn2MratWpXGkw+8dNeN3RpISRjP&#10;PbnVjbpJku6pmxfZo7TLL2X8dzLzeWJElh+1uRAlgZUlSnWlDPphtVFv2pu3jhbtR7P4PD1lgzmJ&#10;Me6tzFqfSAnQlp5BHvlwVB+z39naD2ocBL4md4ikW5aZrkbukMhYISlBzk/31CPbn2Sx+zntSsvB&#10;rN2dnN3OMw+p9TYSUd4+41gAeQRn61NOiVdG/wDYf9oPs9sHBVl4Kt9uuYXboADiykAOOfM4r6rK&#10;j9awDts4mev14vXET2UuXOWoNJJOUN8kp+iABW92n7HcC33FiY3xnLKmlasfDp3HUfdUu/fZHhXZ&#10;DCHeMZaA1qP9jp3JOfwG1VThKUkvJA1Js8YcN3eZw9xDbb9b16ZdvlNyWTn9JCgoZ9Nq9uXH7V/Z&#10;xOtjkKdabspiWypt5IQDhKgQQfoazPtf+y5b+BOza8cWN8USJi7c2hwMrYSAvLiU4z/yqxDh/hiV&#10;OaRLkExmFgFCMZWv6dB6mpnPQiZNRW7PUPYL2tcMcDcHzLc6xLltSLg5KZdZAILam20pz5Hwcqx7&#10;7TPGMTjPtEbv1nadbZdjIa0vJBOUjHtVLYo9o/q24b4aU8tgzpTUVyTvoZStWgFWCNe535AV6J4l&#10;+zJDi2SXdUXxb8yBFceZbQzpS4pKCQkgk8yOYrOlklGl0KlqaMw+zp2jjsvu7jlwYDlsuzBMltCk&#10;tqDyVYaIB2JxqB5fMPKt7/8AlK8MB5TTvD94b07KICFAfca8jPQDIusVtDXePPeDQN9WVYG3vXqm&#10;3/ZristIU5xG8HNI1AMjAONwKXFkzNaYLoEZyl0PPnFEhm78QXG6sBSUSpbryd8EBSyoZ9cGtc7N&#10;u3u78P2xq28RxF3aKykIbeSrDyUjkCTsrHmd6B+1LhE8JcVzLKlwvdwEFDunSXEqSFA49MkfSjLs&#10;j7GG+N+EBe5V3dhapC220IbBylON8n11D6VGHWpNLqRByuj0M1xnZ5McOmO6o6AoJKATyzgetPHG&#10;VuS2CIz6QRnSUgEelBtxs8e03ZcCOtTjiENgnB8RCcbD2xRHa+E3JTClz/zIWkFAB8SfPIrpSvyN&#10;EHezA/ji7m83ATCz8O22nuENKWFFwZJ1jB28t6v1dqVhtkFhl9iQVttpQQMc8f6quZHANreThUh/&#10;PQ7VnPaL2SPt2ufPtkouq0d4tAaKlOaehAPl1FVpSTsuuMuuwYWntc4duLaVtR5aU6ilRIB0kdDg&#10;1Yq7QbI6lbYQ/uny6HrivO3BcKSzxM1DQcx5Ch3zeSOW2oeSum9bo32VxEXFExNzezslwaQCtHPS&#10;TWmNeZilrk2kBbzyFOOIYdJbOe7Wg4OOm9fLHIuNt77S+wrWnSBp5ZHiVnmSaOYfZk3DnPSGLzIK&#10;Vu96htxAUG/QelVd34AvkZcqczMYna1FfdIQWygeQG+au7yLMfybJCMkgQnx5MyW0hiMzKCylCml&#10;KIzvzO+D6bZqyfccjulvK2XG1adtikivthtkmfxDFtTxchOSEqWlenxDCSoHH0q64n4GXZbbOvrt&#10;6lTHAEDu1407rAyB9aNSTEWOWXH7gXuU9bEUqQR3mQAV5Iz5nG5p6ZqFuFkgOJShKy4ANCieg3z9&#10;9Qn3WAhsNyW3lqT+cQObfoa6WdoTLnDt4KWkSH0NZSn5dSgM4+tTZXHTp01v6k5p9KE4ThKR+ikc&#10;qct6GXUSENvJkpRpUtS/Bp9qL09lTHxCJC71MU6jIG4CCD5pGx966vdmLS2lpTdHMqGD4cfspNaZ&#10;d8lyRe3mBrNxYW6ppLwKwOQP7KmqmxlxDHegIfWpQUl84ynHQg8xXK8cGXjhmEHlLE6M2khx9Ocg&#10;eZT02qit8sTnVMQwtxSSOST4s+R6/SnUkynLgeOXgst511LbbjcUpclBsrQ2oHGB1OOQ9alWy+Tm&#10;4iX2A2wtfhdZeQSFDkcdR5g0PS5kqMhzRKVEGCh4kDdHVJyOVfW5ijoSCMKwlO+BjpvyqLdkaYaF&#10;S3LySpmS0GHkpWlwhIClYySeQPSvj06VHiJtiVpZiMK0fDlnGnHkTv8A6qo+IWNK3LZLfIcwDmM4&#10;FqT1GCNs1FMj4aOhoOqcwNy6olz60rluNpWirJ3EUqTBtjdwDR7p1zQhYTrz57A5qjMkMx0h9515&#10;YysrcGTvv05eVQJ89pqQlwIcLq/D4Dy9SM1zlvtOuBUASJCQgawGznX1AHMiqpSNUIeFRolMTW5T&#10;4ehqLkfTg94gpUFg4IwRyqWG5jqkx48RtsK8XxIPib8wB6+tVliuNwjKL35FDqVAp0uK21HbyztV&#10;/DsXET8AzzLajs69ACfmJ9AahDzuMrRMYdnxpUBiawtz4pZbYeCxgDqSM7e/KncSfENxyguqUyVh&#10;K0pOQoA7mo8Hh2HHkj4+4OrW4DnW4cAH5sfWq7iuVbbSZCbfc3121lBKnGmtYG36I887U17biSUX&#10;KOgwjtkfjvccOiM+lbbbCEnSnGhW50n19qpeE7gLZeEPurU20tPdvKSTkJPXbyO9QXnTJkPvr1LU&#10;44V5Xurc9fWvjCdKCQnnmsmrezqKPhSZ6M7OLszdLr3a7iLgGk968+VHUpH6xJHPpmjhi6N3a7La&#10;USyhlWG2t9x9OnvjNZJ2XSrdC4SBgtPJfkECU86R4yk7JSBySPvJrWuGosZlJcjLS4qQlKnFpVnf&#10;Gw9KbJbRXh0xk9QXWmKt/BwEtp+Y9AKh3VSbtcVW62pK0owl10nwt46D1rk/NnSC1w7AeShavE+t&#10;B3Sn355qdIkCChi02dMVtxGA6tA1HPUq9apaUVRqg5OVnC6lqyobkvqEh9J8DTCME9ACT+2mNQJd&#10;5fTKlJcbSrdDKjnSPcVZXKwwm2A9c7glSlgHKSfuAr47LlBtEe3w1R2kpCULcGDjzApFafsLpyU4&#10;rzZFlfDOtKtj0ZtxtIKQoDI9jWK3WMiNdZUZCChLbpCUKTgge1bU1FbiKU++8VLcXqUon9Ks27RY&#10;IjcQGQnJTJRrznr1oyq42V42lMEe70vNpwcbk45fWp9uOp3QspUP1gOdRZaCplaNIOpB3zj8RTLI&#10;psJyhKAQQCNRJ+mRy9qys0oK1MRiyl55YQjkSVYH3mpd3ixUQe8S0VEJwnB/Gq+OuPIY+GkoSW1b&#10;KCxkEeWKk3lZDDDbCVd2nbBOABQRvZAYWptbasFKTspXMj6V9lYS+VJkJCUr8Qxkj0qNGdMtp5jS&#10;EpbXpXqB39j196+rdQFqbjobU9qytJOCdtif4mlJJ0KQl4KS424kJ2TrGkn29KsE6Q4nwjRjodhV&#10;NGZUw4Vd4pRXglBVkIJ54NWkdK3ilpxQxoySBsen3VJJNt6y5CQpbiHAeSkDY+W1OWGlIWVbtEZw&#10;Cf8AbFcGFL7xKUkhv5dx16e1SJAVhack52251PkQUd6jw2rM62pIaj7r8KMhRzn359aCh0AHP0rR&#10;bs0j8mvuqSFkMqSE4yRms68WeVW4PMqzDkJ6E/hR1xd/aR4T/wAPkf5zlA6BkY3FG/Fwx2IcJjOf&#10;5fI/znKbiF/Bl7jpcg+0sXv+DM7pUqVcE9hFTm/nT7im05v50+4oBic+dXuabTnPnV7mm0AhUqVK&#10;gA9sLaXewfi5Ks4+Pjf5zdZ4zHUoKIaSlJwdhtmtBsnxP9YXi4w0NuPC4RiELVpChqbyM9Djl60A&#10;WuW3OBLbhDjYw6wsgONnyUnmPflXRbfdx9x4Z2r+1Mv9v0R8lrZiNtuKbCipYSfXOdq6mGiZKS42&#10;pxh3UEoW2rBHTGfL0NCvEt6ZVxTEs6V4THfT322xcI2BPlg/fV1xBxOxww7bVOd0lcuQndbQcDTY&#10;I1OFB2UBnkedQoSbWxwIwex2idqfaNZoC+GrreZtjlW5QcjuLa7gSWNZRgJUAee4IHLPlXqL7O1+&#10;unEPAz867T3Zz6Zy2w45zCQ22QPxJ+teE+1W72y7XiO9A4hlXpLaFR0qkJUC2hGNwD8qCoq0JABA&#10;3POvXP2Frk/c+x2aZCGwuNeXI+tJOXAGGCFKyT4vFjbA25V08MJKd2a0qlsS/tE8b3bg+9fEx7rJ&#10;hwWbal9xDXVXeLGw8zhIrxlxPx/xlx0WhxPfpk+Mh9TkZp5QKWSrywPLavR328Y91eftzdvjOOsu&#10;x0fEuAgJbQhbitySBuT+FeRmAdYSlZQn0OKHab3Eaduz9a+lfkk9b5Uh5QDDqcDw+A4H4V+ttYev&#10;t07CEHxSreD/AIvH8K0zVlslZXfYLadZ7EHm3mltrF5kZStJBHga86yb7bCyPtM8HJ2wbbB2x/8A&#10;bX69YdmXF3CfGdgeufBrzTtvZlKjrLbPdgOhKVEYx5KTvXk77bIz9prg7/FsH/pr9TWweR7QvDi2&#10;bRMdbUULQwtSVDoQk4Nfmk72/drhDaBxzdwpKSCoLT4tyQeXPfFfppJW23HcceI7pKCV5G2kDesV&#10;T2u/Z4Vumdw4f/8Ano/6tM0SzyRYe0ntG4ujTYHEnFlyuVp0pS7GfUC26rUFAKGNwCM/dVm4XnUK&#10;Q2FOOqHMdAf9vurbu3ni/s44l7P4LfBT9scd/KaHF/Cx0tkoDboOcAbZKax2IpKUayANW5OPurmc&#10;Q3r6mLM/EBt3tHEzN7h3ZyKhyDCfQWW4ziS4kAg6iM5J2z91fpHwzcmb/wAL267N4W1PhtvYx0Wk&#10;Egj64xXhO7WU3ywreuE5y3WZt0Bfdp/OSFDknf1PIczivVP2U7iqb2Pwoioj8RNtkvRGm3lBS+7C&#10;9SCceigPp9as4biIzlo8y7DKzBOz/gxtf2g7dZXAXWoFycyUEEJEdSlnWOYzoA9c17PU62l9DKlp&#10;Di0lSU53IGM/tH31lfA/A0S3faB4z4qEFTS3ozCWXidnC8ApzHqFNf5VfeMuKTE7e+F7WHcMNx1t&#10;OjV+m/skY90Nn61diSxxd+bHjUEB/wBqiztt362XkNqSZEVbTi9XhAbOrceeF888k1qvYrb02nsn&#10;4cj7J1QUSF9N3fzhz9V1SfaL4fPEHBMWM2nDxuLDCV7+Dv1dz08y4kVe9q18Z4P7NLncGUNoDLKI&#10;sZvGwW4pLSAB5AqG3pTxhpySkSo1JsicPRW7xxWq8F86WVLUGQPmycDJ9MfhV/xpekWKyLlqyFqW&#10;G0EJKsE9cCqLsuQWnrqnUkpKm1JAPInXmn9rCHl2+EWlFJS6o/XAwD6VdN0h8NbWDSbxIQ6qUuZK&#10;Uspy2W1c1cxnO2K0bhW5qu9kYluJAdOUugctQ2P8axdlxTTfdkBOM+HFab2TrK+HZBOcfFqx/wAx&#10;FV42yyaV7GM9rDLHCna1GUhDzbMtxl+OGTgDWsJWD/RyFbV6RkqKIzqxzSgkfdWGfaQi/Eca8MkN&#10;nbR48bfzo2Nbs4EltQXgpIOrPlVqKkmrPPDHHHFibip1u5vqbUdmVqKyD02xjFb/AGl92Vaokl9o&#10;tOvMIcW2eaVFIJFDkKzcBonh6NGthknSAQvJ9Ns1Z8Yi9fkKR+QlNpkhBPiHixj9H1pm7Kopxtt2&#10;ZVwnLLnbvIjpeedZEuSGkqThLQCFgpB6jOTt5itH7VP/AADuO+P5r/SorLuylhSePre87qUo97uT&#10;17teSa1TtOTr4IuCfPuv9KmmaqSK4SUscmkeeXUXJctOgBnSvwFJ1JcTj9IEbfTrRXwaY6OJbel9&#10;talKls92U/oq7xPP0qCXmbcpt2SwJCSdPdqJAJPmRuKueFI+riC2ubbS2jtuPnHWrKpMxanJx2pG&#10;vcYS3IPC1ymNOKaWzGWsLTzSQOYrKbdxrxPGWl9MxMtJwdD4yCPpuK1viZS0cPzlthJWlhRSFcs4&#10;61h8wuGY2pxYaGvU9hGdeTyHWq4LY18RqckoPc3OzzWbxZmJqUfm5DfiQrfHQg/XIrF+JuH1WLiS&#10;bHgvyG21qDrGFfzSSM4Tt9PpWscBx3YvDzbLyFIIWohKhjAJqg43tqpnFjK0PnT8IApoAcwpXiJ5&#10;8iBRH6xOa54bMsn29+c0pM15bhUdTjiwFFR8zUZ2zwmHFuQZLr3etpSrWko0kbY0ZwP24rVF8ORU&#10;hOJBcB3VhOMelQ7nCh26Ip1mI24sKGdR2SOqj6CrK8zBjySdY0ZBHt0yJPaJedDWohSG2AtvBHzE&#10;HckVazIzyFR241ufk98rTlQLQzzyW0jA9zWhIvq0REx49mbU6nmpCd1n09PWqmbaJN2n/HOvy4Oh&#10;WFsx3EgbdCRk9eWaXSXyyJz8a6AWbDGTKXNdiuQVOqwI7jms55cxzJxyrrb4/wAOxqirkRVHPjKd&#10;KwOvPlROuzKbV3kWW61IScocWSsj158/XpUu3WhuXEcfbWJCWjpdd1Z8XXJ881XppkvLqgne4LyG&#10;Zara+phh5UdGA5IDgBCidgN8knzFdmrq+lttsrcIQOiiEk+eP40RC12wTEsvvKSpsavEopRvtjyJ&#10;9KsJdjtDL7LSloLrw8KevnjnUpCym9KVAPdDCgJEq63GPKeI79Lbb2A35IO/OuCZcm525cJq2N/D&#10;vqSp97GdABzgeeTtRyzwjw+w6qS9b477mk92l0ZSlX6xHI1XXWTFat8yJCSlLbIA7xsDn12A5VDT&#10;8y1ZFOnHqjyVxnDbg8W3SEy2G2m5KkpQkchsRiqtHy4Izir3tCkidxteHggN4f0DSMZwACT61SJG&#10;MZx7ZrI+ux1Y3p3CXhK9qgNqhLTht1epC88j5Yr0R2cPxhwel557vZUjIZCQdhnfJG2cV5XSlS8D&#10;HLlvWu9hfEz1rg3JE9RVFiAOo1D5CTjA96txytUyjLDT4kbpGQuyd5cEMNPTpYSy2gKysZGcn9UV&#10;aWuP+S0akd3IuUga3Hjuhv0Hnis94KEy83mbfJLj6nJAToGrwhPQY9K0iDbHY50OrdJI1ADKtvSl&#10;eGUuiLHxEY1qZX2+Afy649OkyJjyU5L7ownfkkDkMelSr6qe8oqZUl1KEgISlelefPOMVPROt6m/&#10;g1Q5alpVu6YzgPtkpwalLj21pvvnFFgHGlLqwFKPoDVb4TIupdHmmKc1S3KyfGfNuAC0occRsc53&#10;oZ43gOP2FIDaVltQBWd1D686MlspfPhw1g4Tlecjz9KpplqkuS5KVAd2sgYK8ocx1wKZ4pVVFffx&#10;bu+hjbzamXkMKBQfbYUmAVvahk42G1F/aNZo0GWzIYSG+8RlxlKiQj1z60KMJyrTkA9N6wTi4txZ&#10;0ITU42dXEBwAKQkgb6TvvXSVKdcjJYdaUpSladSDyHqahqOsjOXEEkKSlYx75qaVFNtS53aVu8yj&#10;UMge/WlGOkIqS8lKlAJ5YzmvsiElqQmUpsJeOErUgAKUAdhnqBXKGpKnE68KVnJzttUqcz30plxL&#10;eyAdO+Bg9MZqKCjm7pQvW4SUDfYfuqyg95pT3iFhDqQtOTj2BHSq1sENhK8KIyd/Or62POu2xJea&#10;GAMYAAx6+9AMa4wsvpBcSADqKkDb2p4R4gpQGeuOo6CvjbRbkIWp9SklGNBSNzk7+lOWHFrW5qJH&#10;ljYfQUEJkeckfDL7x4kAKPIY67VnCxgnB50f3Rzukhx5xpuOlta1oLeSrboc4GKAThSA4kAg7j2q&#10;7AupVl6Dc5IGKOuLv7SPCe3/ANPkf5zlAzYycGjni/8AtJcKf4fI/wA5yn4hfwZHR7P/AGli9/wZ&#10;nVKlSrgHsQqc386fcU2nN/On3FAMTnzq9zTac586vc02gEKlSpUAaFwtv2G8Wf4fH/zm6wXjy6u2&#10;m5SmrYgpuUuOhKXGR+cAzk8uewHOt54ZdbY7CuLnXVBLaJzBUfTLdeceKLnPXe3ZgiuNMOYKO7Gg&#10;uYGE5VjJx5DYV1IbRh7jw7tQr5tl/t+iJ8B5+fLkXu4wO4ejoHeJQU+N0p+bHMZ3O+ccqobTGuvH&#10;nEUe0/GRGFNNuFt6QDpbbTlWCUgqO5wAAT91WdwcftfAPdrR3b1yUVqwdRxnYE9dsGjLs9Tb+ELY&#10;zNlTYKrHxDBX8UkyEsT32W9WdCFHCUE5SQFArxgb1qVqKOdCKSVmP8ZRItu4ict1vvbd7YjNob+K&#10;bZU0jXjKkJCt8JJIycZr2j9gJJT2O3YEf/5A9/0eNXkjtSn2a7cezrnw++HrY8zHDWGC2G9LKEls&#10;AgfKQRnrWi9hfbtO7MOFJXD8ewsT0SZy5neuOqSQVNto04H/AAefrWmDSe5VspBr9t+Y1/XStMC6&#10;Trp+SxZm3vhIqwAXe9kJCyFbeQPpXl+S2GmhsNRPStU7Y+P5XaZxUzxHdrB8JHi24Qihh8pwrU4p&#10;Ciog9XOXUCsndKe9CdQKtIzk70smm7RDW5+tXSvyLmEOPrUOhxj8K9fwPthsoiSXbpw40l4JUmNG&#10;jLUpS16chSifCEZ2O+fSvIGgqTqIGTzxVk2nRM2e5v8A83t/aYu3/GF7/o8as0+2uM/aY4O/xbB/&#10;6a/Qd2F/aAm9k/CMnhyLw8xcUyp65nerdKcFTbaNOB/wefrQ32x9q0ztF7RrPxnIs7UJdtjssdw2&#10;4VBQbeW7nJ89ePpTJqqDVsfpHd21vWmYy2nUtxhaUjzJScV+bTf2eO2FLgUng2WN/wBZP8a2U/bN&#10;uwTn+o2B/wDzKqan7Z14UkqHBcHH+ELptSY12B7PZx2hcN8CXK68Q8LyYwtyXpTy/CErRjUTt1zn&#10;Ppyqo4Ukm8RIzq0gKEYPSAn5WyokITv1IGfbfrRnxz9qe58W9n18sTvCsOOi4xnIanEvKUUBaSCr&#10;B586AuzKOWeGmtKu8XJPfLUTyx4Uj6BNYc8IpWupnzRXULLgGlW6E08+QGnlLQ2c4SSMKXyxnljy&#10;Ga0j7F3GUlfHvGHAsp/vWG0JnQQeaAkhLic9RlxBA6YNZddX4zKQ4+tTbbTP53WrYKySCMDIyCNt&#10;96n9lkZzhm42vtX4bbckSWESRcI0tXd/lBCtQcKTnCNBwE5+bu+nWOGjGLsOHjbbPdQSkKKsDURg&#10;mvHXaTen5fanM4khvYcbuGGCVYCg0QEY+iM1osXt/kXi3F+02yK8y80Sh9txR0EjqOYUD0NeXu3O&#10;Ylu2W20lvS64+qUsKG4CU6Rt6lR+6my5VlkoRJySUmkj9GYb0e426NLbCXGH20Pt53BBwpJ/YawT&#10;7anEjdvtHB/D5X/3wvTch5AOCppkjI/5ziT/AMmsc7OftV3bhLgez8Mq4ZjTU2yKmMh9bygVoTsn&#10;bpgYH0oK7T+1Sd2qdpnDl5nQW7c1DUxHQwhZUn+eKirJ6nIH/JFbJO4mle09ndn0sweIpC3ktpjz&#10;QEpWOeRyz+Io34stirrZ1sM475BC2s8iR0+4msznPR4DZKluKaSs4OM6U7kk+lWdh4susBDyJcmM&#10;/HTuwlYOSnoNWef31L9GEE2rB6Tar07cFQ02aWVBQQVpTsknr7eorWeELSLDw5FtynStbSMuOKIy&#10;pXMkn9/pQurtFwkgW4aumXP9VC/GHF17vVukRo624rIQStCDjI9TnOPQUsWkPJ37Ci7Sbub32isS&#10;oyS7FiPtMtLAynwryVfeVfSvQMv+xXv7w/srxWq43uErvyVFpMpLwbcPMAg425DI+6tAg/aVu0vi&#10;GDaHuEo/dy5CWFKbfUVAKOMgHnVq3KZ+BtNnWMmOl5uapaxtpdQNikhW318vevRNpe+JtUSRnV3r&#10;KF5PXKQawUwYkhl1ttWlC8kbagpX8M/dWh8O8TyoFqhw32oxSwyELXrJOw2AHXyrRODl0MOHLGDb&#10;kyp4VREa7SWWI7LrSmHX23AvGCoBYyMHlitC4uiuTeH5EZpkvKUUHuwcagFpJH3Cs+iTIEfih/iG&#10;NHUmQ84XHEFZKdRRoJAPLz96vG+OJanyhVtbDYBwsOZz9KiUJWmGLNiUZRvYH5vB9xkylOs296O2&#10;FZbQVZKR5HfBrrabC9Zbtb0uRy3rloUBt+uMmiMcZP43hIH/ACjVJe+LW5F8gJXEcQ60oLSgDII1&#10;DcnpyqfF5orSxy2g26NBvTK5FplMNp1KcaKQPPag6HwxNW4kKjNtAHOpQ5VZf1WO8hDQf+VX1PFD&#10;q9SUsNFQ5jUdveljGcUWZMmDI1JvoEkVpMWIhorKktpwVKO5x1NDl2kIMpUpSkKSR4SkZIT/ALb1&#10;BvBm3VtHxUl1qMoghpo6QrBzzG9fVMJW2tJSpIVz0Eg/eN6aEGnbKeJ4iE0ox6CiyVS3HkoZcbbR&#10;jS8oDDmfLrTptshTo5YkMrUk/wA4SrwrHliucZES2REocuIW867jDpGrJwAAPKpa1lKTkgU5myVG&#10;dx2RWFVpt63Upa7oN4Tr0HSTyCRjrUNEJxu5PTWXEspXyBTkauWcHb/XVsErQ0toEKbWoLOskkHz&#10;H+uqy4yAl1SBhZbTrV4unsN6jy3HpSlWP+5HchKdacSyQXiCcpGP44FRYLa2YympIawHNaEtjAHv&#10;5nO9WZbzGIaeUyHkjVpxnHPBz0qtUzKkLbfiqKYrLpbeKwBqPpk5+6kZbjcnFxOjzDQbTJcdQrvV&#10;4S0tWTlO+QOWKiuImu3Rp8OpQyk75SCcdcDH413mp+GaVIbjF5zkMDff16CuzrrDMXve8cK22wp7&#10;LRAB5kDz8qXzHg51qXuGPFMl5ZT3rbGcJ7zYn1qvmojM2tyDDOUkqKgkDJUfOlG/KDnxsxptUhL6&#10;CGWlDIa2xqwds9cUrbYnLfZm3Xy+pS/EvvcZ1HptU3YOHdr6x5a7XY0SNx7PahpdbBQ244hwDZen&#10;Bx5jlQnhKkA4JIVyxij3t6Vbxx8YUEBxTEYIkKB5LJJAz1wDigFrIUEqSoBJ3CjWGaqR2cT1QTR3&#10;Y8h0rWuxq1WO6QXGL1CcfjrfGpDTym9ZSNiog5I35daCuBODrtxVclM29rQwn+dkrSQhse/U+gr0&#10;nwFwVa+FLcmPE1PPK3efc+ZavPHID0FYcvHwwP1Z0MXLZ8RHfZBVZZsSHFbh261mFEbTpBbACiPL&#10;J3++pYfYeko0l+KCnJWo6sH6VGSkAbV8URWT55zp9FRrjyLharey2W5dv/oPws1lOwDb2lZ9wdqg&#10;yI8aTLQbjAdYdRvh5OoA+/Kq91zQQtJKVDkoHBr6OJJrJIl6ZqD+i4QDj0NbsHO4T2yKjnZ+zk4e&#10;PC7JbrK2pbag8Us4JcOfCPLB86q75em4sdz4dLjyyClsN/pK6V1TxXYZMpuFLZXFSsnZ7GM9MHka&#10;7SITKVNltHeNK3ToOR945V01kjkjcGcnJiy4ZpZI0BheXPsx+K8UlYysqO6T0G9BzzUpguJbbbcW&#10;OSVLxk9em1HsmO7CmutrRoadOtvI3GeYPSg+9941PfWI61KKv0DnauVkTUnZ2sU1KKaI7gbLYWQl&#10;Ckjxb7VyIKnU944rARg4GAfbHX3pz6UEd0tkuIcVg7ZH1rqy08EZKlFIVgeHGBVY7OsQK1JWULx/&#10;tzqVHZSSpxK1o8ZK0knGfMZ6UoPdod7vUnURqCevvUtlMZILLbKUY8StCMA/UVADIDKHStKgpRUP&#10;CrGQDT7fEMOY844sDvcJB54G/P610ZaDTCW2shKSTt1/11IfU253aHmUu5VqGRkAgczQSfXnl90p&#10;LLZeWnClYB1Y8h5n0prMZlJK2m3GgQDpWTnPqTv9KbOebjMI+JUo94sJShrJWc8hgb/urt+dStIO&#10;gM6cfMc5osCLcIkR/Sp1nvS00pIChkeIb7euMVnqknGFIU2Rtox8vpWkyHEJUgrWEBxWEJxgqONq&#10;zt1wOOLcAWQVH5jvzq7C96Kc3Q5tpAJODk0bcYAjsT4U/wAPkftcoMaO4ASaNOMv7SvCv+HyP2uU&#10;/Ef0Ze46PZ/7Sxe/4MzilSpVwD2IVOb+dPuKbTm/nT7igGJz51e5ptOc+dXuabQCFSpUqADBKXV/&#10;Zz4zQwWw8q4REtheo61FxoBICQSSo7ADqa82SEzblLYgqYdMtS9CkoySOhAG+ABkk+lemoE9y2fZ&#10;245msD8+iQyhlWd0LWW0BQ8iCrIPQisP7Nm5THFDLUZ1TaHGFokkYGWsbpJPIHA3G+NutdzDjTwx&#10;k/Q8V7Rq+a5fev0RU8ehf5TjWpLjhbhsJ8Ch8u3Ko/D1/skWZAt98tUQxGS6v4wsKdcCiPAFDcrS&#10;k5wjwpJOVZGa53aQqbf7jL2y48rTp6DNCl7e0XPuRnQgDO/U71opNUcPU1INH+ILIez24213hm4s&#10;Xme405GuId0MraQ5uC2kBGAMDIzlSicjah2Pb5TzKVlBbSo/pHBx5gUcdjNha41CrNJ4kmMPW9p2&#10;RGjOslxltrwlZSdYwSTnTjG2etW0HhODf7ZdJHDt5XNkW2MqS8w9G7lS2xzUk6lA48jil0uhZSd2&#10;U/b/AH7ht92xcP8ABKGkWCDFDqg20pAdlq2UteoZUsJAG/LJowtvA0SB9kqfdb2hhidKlJucN51A&#10;7zZSUIQDzOsatvJWayv4tSAssOJD4QoJKkBWklJGRnbODz6VZvWPiyd2dv3fiDiG4uotE5qIxZ5b&#10;q3CgFAytI1YQEhSBy5HmKIjwk5J7AzMmTZVviwn5TrkWJq+GZUfC3qOTgepqrnNORFDvNOpR+XPK&#10;iiHCbjNGRJAU4kagkHYbftqlajquR751BSdROCaa6ZVZBkRwFNgFKvAlwKSehHrX1LR08zn2oiYs&#10;b8m2TZrGFMQEILpUcY1LCUgfU/cDTbZaYcqzSprt1bblR3kJRDDSip5BzlYXyGCOXOpAt5r/AAVZ&#10;+GLnDsNsduk27NsJMucjaA3pSp1tvIyXO8ChrAwE43NCsti0y74Y9mEiPblnLKbg6hK2zpyUlxOQ&#10;RnYHAz5CtBc4TsDHDFtm8QXOTBkXKLIkwy0kd22lvKUBY0kqK1DGxSAN80DWyzOXBtSkvtsnGrSo&#10;ZJ3xnbpSzlp6lkXJsiRoTzsV63x2/initaUpjgr7wjlpx8w2z60bdmVyUzw20sIDiWnltqH9HY/f&#10;vUns3ssNm2Xu9PPXSJduG20z2XIrrehadYTgBSThQyTk7ctqH+GOI1PX2ZHuzaWVS3PHIU0G3Eqy&#10;dPeBICSd91YBOeeKjIk4WJLG3sX/AB1LVIuCo7awWE6FHSNidI5+37aquHuMn7LwhxLaFKWtM9nE&#10;NBJw04s6Vn0Ggk46kCpfFkeNEkNRZVycbckoSsqDGcJ5AHxbcvWhLiu0yrXO+EcwtOkLC0clpPKq&#10;8c4tqjVLgM/DpymunXdPqV8G6z7bLTJts6TCeGCHGHCg7cs42P1qw4m4gl8UyIUu6AruDLRZeeGA&#10;Hk6spVgclbkHodqqozTciUhClhhkkJKySrQOp8z510YbZauLwDxeZa1BDqU/NjYHB++tG19Cvu7W&#10;o4LWkOqASMcq1P7PnZszxxcp0y4vPswbcG1BbCglZdKgUgEgjGAon6UDmxIn2GHcLW1MenSZvwvw&#10;+QrWvTnwgAHn0r079li1z7Hwndrdc4sduUzOS6tDTocXhSB4V6SQFDHLnT4mpuhuKxZMC9rSf4mr&#10;zGIRgpbdivPvIIO6jgpA6+ZPlUBqXAkpeK7e60G1aQNRSPoOgx02xVjClslr+VuOJKlFWVpwpI57&#10;iojEvh34V+VCnBbzju6MKIcG+VbjAOa31A5n8RJp2RX2oqUNuhp1KXMhP50H6nbNRZkq2CI8wqI2&#10;4HhpUtZVkDqAQdqi3C/WqLNcUmOsqaT48JOQDjcDqPWqe7RH1tfGQmpLkdTwK3Co4RkcgSMcuhpP&#10;4a6DqGaS8To5zk2NvW4uGjToI06iR7kE0Gxr/ZmOL7NGtcKE3JkyUttLZZSSgK2JKuY2zy3qxv8A&#10;ckLQlgs9yltCkFSvEVE9TtQ7wjHatvG9jlojiTKbkJUlJaP5zORqAz658tqHJeRCxzq5M3CKxh7W&#10;2ClvTtvtz5YrpBQqe+r5mQ0spDnRR9j5cqktPAMwcNlBUsJeyfmOSTjoNthVnE+HTJ/m0rSVZKFH&#10;mD5/StSMUnfUqpaW5VteZj6ZPeHx6Nicc8HNTSruIKXlICClAyhauR8s1HSl6025psRm1anCk6VY&#10;S2nJwTnfl+NXC3EOx22ktN6QDlY5rzUeYSaSSrYiw5L01kOusR2Ujwo7pROsfrHPWlIgoflMOuuq&#10;LLecslAKVk+ea+RlxI76LewnSQgrCEoOAM778qkXZT0qKsNMtNK0aAEqO/mdhz/2zRWwl1ltbWSL&#10;i7IeZJisx23EICW048J9T61ytVvLTzktxHdvvbLyBhXLcVxtUZ+K0ELc/MpQlLbRwSjzyeZqyall&#10;6QYxlJWpoDDYAygeuP30qVkyk4KUVv7TgWpD19SkSFKSlAUltWrQkct8bE53oiLelAUFJ36DnUF9&#10;xMRgPuoIQpQCdsZ9qdbZhkrfQpISpogHHkeXPrihUgnqnFSrZHKbDkrkJcYLWxThTmDo33IGPL1q&#10;XMlRoqW0PjT3qtIdUoBI9PPNSB3ZBwrx+341WPRZMh9aZvdLYDmUaTgpTj785qH7CYSU9p9Eicph&#10;GConp91Q3BGjByUGkpeWjQXNOTp54qUtL5QG2XUoQr58pySPTyqI9DbcQoOLWpJJ2z0/dU0UJ6Xs&#10;VUSR8a7IVHjOBhnH51QwDn05051TAfZbdcSlSlEtpKsajjfbrTocJMWK5HakvlK3NaskfRPLlX2T&#10;bxKKpK+67ppOlQKcq38qraZrXdudJ0iY/b47sJKZC0qbd/RC9yBv06VGcvFoYkKjOBzUkpR/NkpU&#10;T0BrkE6UoQ0jAQnSn0HpSj2aKkl9x5155zxqCknwdMZ5VDIg4O0/7HyTxDGS6pDMbbOAEeVVEy53&#10;S5TmYiGVJiIPeKVtjPLFWtoW8JGUxGmwlJ8WMnOdtvbeu7/wsOItBeSZJScY3UT7fxqueSMVcnRo&#10;xcPN5NMY22eRe3ZSk9ptxjmM0yWEoTlsfzmRnUcdd8Va9l/ZdceJA3cr13sC1ndAIw6+P6IPJPqa&#10;3F3g6wT71HvUqyxfjWW9AVgkHfIUoHYq9aJkNAHON6+a4vmGpuOM+04LlixxTyeXkQ7LaoNqgNQb&#10;fFbjx2hhCEDH/wAT6mrEDApuwFJSwOorkNtu2divJHQEkgDJJ2xivjrErfEd7/mH+FMhPYuUUA83&#10;kftFaS0BywK6HBcEuKTbdUc/jeNfCySSuzKJbM0A4hyD/wCbP8KpprFxOcQZR9O6V/CtxdSnbwj7&#10;qYEp/VH3Vt+ZY/eMi57L7h53mQrlIQptdslqSeYLCsfsp/DEW5QSq3IhzowXlTDvcrUEeaSOXt5V&#10;6F0p8h91fNKf1R91aeG5e8EtUZmXi+ZLiYaZQPPkFni5Nyei3JMmTFSfzeGFZPkSeVK9Wa5rzIYg&#10;Ss4xgMnJ/CvQmkeQpBKf1R91ap8PrdtmDHl0RpI8zm13XGlFsl565YX/AAqbAtF0DSi7bJaemFMq&#10;J/ZXooJT+qPur7pT+qPupPki9Sz5S/Q87sWW4JWpQtkrUeR7pX7cU9VsuSnEuC3y/Djw9yrevQul&#10;P6o+6lpT5D7qPka9SflPsPPKbfcVTwTa5f5tvAc7hfM8wOmOVd0w7wDlNulJSRhCSyrJ9zjat/0p&#10;8h91LSn9UfdR8kXqHyr2GARIlyxpXbny4nPjbYXjc8skZqWiFcMeKDI/9Cr+FboEp/VH3UtI8h91&#10;HyRepHyn2GBuWmdrQ4LdKU6jIb/MnwA8wDigudZbuJjoRaJYAWfkjqx9Nq9YaU/qj7q+aU/qj7qa&#10;HDKL6izz6l0PJiLNeQrJtU7/APll/wAKJ+OWHo3YzwsxIZcacTPkZQ4kpI3cPI16JcSnKdhz8qyX&#10;7TmBw5ZwBj+XK5f8GaTi4acMjrdnZXzLF7/gzBqVKlXzh7KKnN/On3FNpzfzp9xQDE586vc02nOf&#10;Or3NNoBCpUqVABdhJ+zlxmFI1/8AdCLgZxv3jX/xrIbTEWqJOuMZaWxFbIeKnCnw4yQNsK6bfiK3&#10;fgyyP8RdifFlpjKCXXZ8dQPXCVNqVj1wDj1rL7vw0eHYNy4TakGXLlXpEdLgyStDiklJPrpxnlvX&#10;cxf0InjXaCP81yv2/BGZXa2S7I4zGnJSiQ6w3JKUqzhLidac+RweXSgacpa7k+tQySs9OnIV6P7e&#10;OD48btUhzZy5CbPcWGu+WwB3jaWgG1BIO2dISRnbesn4g4PjLuslVnmvKhlw/DmY2EO6emrQSM+o&#10;5+QqzWoOmfNykk2F/wBkZEhrtAnTu7JjotT6TqGyjlBx68q1Xs4uMriZc2MnhS1WVmdFcQma1EQh&#10;DwG5bUkkFafPG3nWQWziq5cARWrXYURG7g4gI1OxUrWErxklShnSSOWcVczuN7+LY/38xpJEcMLW&#10;ywhpakfqApAwn0G1WKaZCmS5tptln4S4UkhzhESnmnVvvXJhS++CXleAYQoDGcE7K5DkKIJ99dfh&#10;X6x2SDbJ1pS4y9GuclpLTDaV6XAlxC04c22ScZwEnpmszi9odwb4dY4dPD3DshhnJZfeh94624Tk&#10;ujUop1HqcV9gcW3uMxcG1OsyW7gtLsluSwh1C1jkrSoYBGelLqVh3ldAr43jW61cScEyWINod/K0&#10;MLlhLX8jcIUQpQQobFQOACBvjlVhaLVaEdufEnDabLb12wNvrDKoqSGShoqSUnHh3PTntWXcZcV3&#10;e7W+HEuUht9EIlTKy0nvGwSTpC8ZCd+XIbeVSLZ2ucZ/lYzIkqImUtATIkqhtd48kJKQlw6cr2PX&#10;rg9KutAmgp4MvD7fYdxSliJbXFxZ0RI7+G2sL1KUTryDrPkTnHSqSFHK+x/jBV0tsFm6Wm5RmUPN&#10;xkIcaK3V94jUkbjIxz2G1Vln4qvFrbuDcP4REe4rSuRG+FbLOpJykpQRpSQdwRjFRYvG19atFwsK&#10;FW5cGYsrk9/BacU8vUVBSlEZKgVEgncUutEKSYd8cXSW/wAMcASVW20KZNqLzwVb2iAe+UAgDTsk&#10;9UjY0aKs1jb+0L+QUcP2xdueDYWyYqClI+GC8jbw+LfIrK3eLZPE8OBw+t206Y6Q1HAhtRu7HzEJ&#10;VgBKc+oBqO52u8YsS48yBLjNPsoSy3JMZtTq20bDWsjKknyPSqb7yW5p1KKLvsubVPsfaMw9JbZa&#10;Ns0hx5R0ISHgdyASAAOe9DnGd94av9gCFwVwr7bylqLIY/PNyGUgDu1ubEgb6VEZAAFQYXaNf4kW&#10;5R48e0JNwP8AKwLWypLqdiUkacacjOOWcmqCz6pN3jsIeiMOuKylcshDKeZJUSMAU0ulISEt9zQr&#10;pbmrvOsIWzCUp+GlS3pL6kBltAClrWAcY8QAzzJxUK9wkxe0WCFSGrlCuAABcSlY08hjAxjqMdDi&#10;odzlKn3pq2wJtvuPcxUlUuQw0y0UpypRQVgYbHQnc8wNxQ49xDcW7kJ7amVOIwlLryQvSByKQdh9&#10;KzxwySrzPo5814aWRt203F9F5db9SxalWwT48Fm2RtbU0tqeU2D3jZOnBGNz1z0roi2xWLpxPKEV&#10;pSYKl/DsqA0fPjlywB05VRv3Z9q5pmoRHDwwsYYSEZznVpxjOetdDxFcmrmm5tKjplL1BeGgELzz&#10;KgMBW/n6Vb3cvIohx+Bp61e+2y6VX5F0+pFy4Jtye5biFd2CCtgBIzoxrGNh9OorfezeHIsnCjUe&#10;xMyG1uzHFuFLgDbqQdJ1EnxKwDknfPXFeeZF5uMmCuLMcYdQpfeEdykBCsYykAbfT1r0T2ASYd64&#10;LgKkOLdkMyHGlBUg/MCFAlGeeDz64ox453sxsvMuGkrq9lu16dV1DCcq+N/mWMKS5hKkbFat99Of&#10;Ib52qO5w3clKeXDlKUpIKlgZyBzP09qPSwyhKVOMFSkg6FJbzjpgYG1RXn3mErcajPtrCCMJGCrI&#10;xitjxZDhLisLWlUZ6IV2Qe8ADjmjS2vIBGTvnI5bU1yXxPGYMUutLjuqDimNQHeEclbc/pRJaYZj&#10;Ry48XG0BOotOO61JPudz9K53N2JpStLcRQCVNr79KtSUqH6JG4VnBpNMy5yxKVXYFurkyoEw3W3g&#10;BlQOrGPCrYYI5kfSqvs6syJnaOm6vzpE1EKM44hKv0BjSlAGOWVUW3tq0PMaJMtLKkpyo6wDjzIP&#10;KrPs6sUKG09cYS3AqQ4GUqJyVJSNSvp8tacUXasx58qptBlblokxO8caaOtZLejkjBIwPXFdI8dK&#10;Jjj6kJSTgBQJyoY6j0/fXZSF/FxFJYaDDe620jGSP47/AFr4iS83eQ022UIICkq56TuevMchW6jk&#10;u96OjqWnm1NONg4WlaFatwR1GOm/I0xK21OLShQUUHCwDyPOpUol3XuEKVnBSOXtUSGl1qKmO6ls&#10;qQcl0HxOHzO2akqW8d306HJEdz41Dzb2hkAhbekeMnkcjl+2poBG4P4Vwk9/8OsxlI73HgKht9ab&#10;BQ+qS9JdJb7wAFvUSCoYGoeQI6UvQZ3kjrk90TpjjspvCktJIRoHhyD6kUyyw5EWOfiG2UqUrYo6&#10;p6ZJr5JkMxkpU6ogKVgD1rpbpyZqVFCgVNK0KTkEJ9Mio2Ba1je2xPW00+2G3k94gKCtJJIyDkfj&#10;XWdKLDOUNrkOkZS0jmenPkKellQbSsghKuXrXCRbo8l5DrhUhaCDqQcFQByAfTPSofsIxNXU+hMQ&#10;TpBxpJG4zUZd0hIdcjryhSMEuq2RnlpBPM1NKGtJKXB3h/RqGiE2hSita3NRCsLO2ah2NjUFer+w&#10;6VJaisqeeWG2xzUeVMmyXYsFx9L4jgJypZQDgexr5cfjXWe5iLbCVbq7xIKc9NiPrT3VPKebjux1&#10;OhaCXHMDTnyxz3qLJeKNRcXbKi1F+UXlBfe5OUlKMYT5fvrnde9DSUttg5WNSiMhI5nIqyW+iHrD&#10;GI6jt4EjP3VAcmubhlA9VL/hWPPxuHEvFLc6fC8tz8RNShDb2kqA2sRu+kqbbUpZ0Izvp6Gvr9yi&#10;t5ShZdUOiBnH15VUvocfP55xTnudvur421o5Y+6uNm5zJ7Y0fQYOzeNPVll/ZEiVLkyUhISlhA/+&#10;rO59zXBthCegz1PU11HLFfCQN65GXPky7zZ38PD48K0440IADlXwqGcVzedSnrUF6WkH5gKobNCR&#10;NecSkZzUZySkIJBGarZc8JScnPsap5dzCBuqo3HSoIYEwG8Qkg85DY/yhWws86852a56+I7YgEYM&#10;xoc/6Yr0Yz1r6Dky8Mj53nn14nRadRFAFl7QE3JjiJz8mFr8iwnZX87nvdDshvTy2/mM5/pelH6T&#10;48f7c6wXgn+we0X/ABLK/wClXCu0cIkcW9vSLBCuEg8NGR8Gu3px8VjV8VGL36u2nGPXntVlZO2V&#10;Nz4r4csX9T5aN6sf5X734nPdeBxfd4xv/N4ztz5V597XP+8vEH/C8P8A/wCDlUTcD/22Ozn/AIjf&#10;+4k0AbHwR2up4l4U4fvwsZjC8X78jhrv9XdeEnvM435cvxqE322JX22ns1/qeIInGJ8b8T5I1atO&#10;PpjNZv2I/wBqfs+/4/D/AEa6pI/92+r/AB6r/Q0Abra+1hM3iXiizfkUo/IFzhwO87/PffEPhnXj&#10;G2nOcb55VRQu3pEntf8A6339TRSfyou3/F/FfqlQ16dPpyoL4X/tl9qX/Giz/wDT00B2T+7CH/Gl&#10;/wDz10AeiU9rqTxLxlZhYz/82ZEdkud//P8AevIbzjHhxrz1zip/9csd8G/ySd3LujPff+IfT9P8&#10;PWsaa/tlds3+Mbd/0xmiEf2Yn/h+Lv2mgCw4a+0Oi9cDcT8TjhYsiwtx19x8Xnvu9XoxnTtjn1zR&#10;hI7UEs2G33T8jlXxnDEi/wCjv/l7ru/zWcde85+nKvKnZn/aK7UP8Ht/+nrYrh/4B8Pf/dhcP/xa&#10;gA34Z7ZUXrhHhe/iwFn8v3/8jdz8Rnufm/OZxv8ALy296o+CvtCI4k7RGeEBwuY5dkPs/EfFasd2&#10;lZzjT101n/Zh/ah7Lf8Aj/8A9pQP2K/3RkM//b53+Y9QB6XtXbCidwtwXfPyEUf1T3FcENfEZ+H0&#10;6vFnHi+TltVjxP2nJsnAvD/FH5HLwvDQcDHfY7r+TqexnG/y45etYtwt/aq7Ff8AjG9/72iLtP8A&#10;7RHZ9/gif+gOUAeg23u+bZcCcakpV94zWU/ad/8AB2z/AOGq/wBGa1CD/Ysb/g0fsFZf9p3/AMHb&#10;P/hqv9Gay8b/AEJHb7OfaeL3/BmDUqVKvmT2gVOb+dPuKbTm/nT7igGJz51e5ptOc+dXuabQCFSp&#10;UqANs+z+NXBF+GkK/lre2P6KayTjS5hri63XhJaWU3CVMbDmMKLQPdg+e4TtWqdiD3w3ZvxRJ590&#10;+F/c2k1i02w3LiXiOBardAfkuRraqUcPBCG1rJOpRIOxzgDmTsK7cH/+eCPG+0Sfzjma9fggbuU+&#10;ZcJT9wuMlyXLdOXHVncn9w9BsKgh0lRScHbJPlTkFxxSlAHWk6cYxhQ2ORTLitphhUmQsN6UEqx1&#10;x++sy1SZ8lvZrfZranL09DuF94asX5IhWfERa20vvrcSpR1FShlI2UdO+NqzizcSPXFt9qfw1bJb&#10;CWiHvh7a3rSVjQgpwAdWtScAc6s/s7yeJeIePW57qZztqgQJEaMcHuo5KNkg8tW/vuOlTez+0dpp&#10;48VYOI35a4cZbUmTJkoccZbW0pLiQ2rYLOrCdjj5jnbNdFbQRpS1UCQ7IuMFWWNeHxAtrL0hLX8s&#10;kpbLQwolTh5IAKcYPiyQMZzUm28A3VfHDfBtykwItxeZTIjK7/Lcpo53bUBucBRwcZxWl/aBg8QX&#10;XslbluWstLTekyFxoxUspZKFICnBv4ipWSBkDVzOCapePuCOKRbODOL7Q0TdbBZ7f/JFhQcUprUp&#10;aB0Ud/l2OARvmmeNDPFG6Mu4z7PbizxDxDam7tb2o9kQiS69MWpovtLOEFICSCckJxkb8tuUh/hP&#10;jKVJ4ZsFzctJU9AP5LSiQ0kd3rxgrGy1FSsAAqJ6VqP2jLK/xBwezfuFY7kn44MyZraEnvVR0pWp&#10;ACefhW4olPPYbbVQy+F+ITdOxpX5GnFMQMfEnuT+Z0ye8Or9XCQTvVsl5CuNbA1dOzHiWDGWFfAq&#10;lmQqIzFRJ/OuOAkAhONkkAqBOPCCeW9DTXAdy/Jc6ZAuVquyLckrmNw31LcYTndRBSAUgncpyK0+&#10;3y3Yfb1fYPEKnIj0124Mw35A0IAdC0srBO2nHhB9aH+y+0XPgq7Xq68RQnoERq1SY5DwwJLi06UN&#10;o6LycHbIAGSap0pbC0kVkfsk4plW+FLL9njxJmrQ+/OQGwQQNJUMjJJwAMnIPlVXH7MeK3+MJ3C7&#10;TEIXKCEl1LsoJSUlOoKSPmWNO+wOBzxR3xpw3f3uxbgKN+T5qVtvS+8ZDZyFOPAtZA5EjOM+dGEf&#10;h++f/KpgXV23y0wWLWFfE90e7Ur4QtkauWQrbHPNSoImrMbldkXF6LBFuEdmDIU4+hD7TElJciqV&#10;n+dHJAHXJ2HPrULjTgW/cJMWqRKRbbq1clFuO5Fc+IZcUk/JlODqycYGaM+zXh7imP2X9pLbkC5m&#10;S81GaSgtL1rWl0lwJBGSdJ3xzB60XcA2l+H2ccBXS7MuNQrfenJjhfaOzasaF+gycg9aHS3LMcbd&#10;IyD+tzeEQ5znf2x+ZbWw9Ogofy/HRnBKgRpwnrhR09anf1muLpq7ctT1lixpg1sOyLgkIWrYBAUM&#10;hSic4Cc8j6ZPe0OHxvYmr++3C4agw7iJDZvIZZQ5JZcOe6bKcqUpY55Tz67Zqq7QeHeJU8L9mENq&#10;13FSmYhaLYaVlDpc1AEfoq0jO/QelNS6iaaYLcHdmqZ944rg8T3OLBmcO2+Qv4RRXupKCEulSQcN&#10;hSkK2yT5YzQBc4SYs9UREpiWhH+7MaihXqNQB+8CvTUywXB7ti7TWlMFL94sDqICV+EPjS0Nidic&#10;jHpjesDuFvVbpLkZ95hxTatJ7pQUNXUZHPHLI2zyNRN0gumWd+aVZ1xUw7ZHmQltpIfW2FBzIySV&#10;cxvyxitI+zhfm7DJv3w0Zp0zZSTHVIc8DLQ1YGkHVqxjyzjnQOYV6s1wZZtZ+KgLP5xDpyjTnnk7&#10;cqLeyYW9jjOe4yEIiJfb0npyWfuzXOlxE8UW4s+vw8Dh4vKo5ItLfw+5Xs/NHoSwcYz7m87HVKhx&#10;nWU61tuQ1IOnz3Xyp6uLbgqRGSlTIakq0MPuR1JbcPTB1E79MgZobu0By7S5Uq2gLDdtW0XEHZxZ&#10;OQkHrtn7662V6wT40COfyg9LYU2fhitwhlaepBOABWdcz4nrqN0uzvLnHUsf/BdT+JprJeU5bWJy&#10;I/8APLYUcIPUbjc+gzVPIvMObem1CwFcr4fUn89gaMg5AIAJ9a5cOXaJbokiy3RK0TEvuDQWyovh&#10;RJyNt64XKdGRxazoKUKRAKA3kZCtQIR746U65pxD6sr+jHBxcoxi1s90+pR8QTLQ+j4hVhkZWrCT&#10;qThR+/B+tGtihC18eWyBGMpERVtU41HeIJaUo+Ll12O9Ac2QZ6I0mUpfdB5JfQ2nZlGrBz679aOv&#10;ypHHaM3KizGda4CgxqznUXBpQQdwSnpzro8LxU828/JowcXyfHwaawrrGSfn0oMwXosJzXESp9yQ&#10;SjxgKX0G/LGBy5iulxkKZh93oS24olLSwNR1EZGfTIqa64wy138ptK0Np1nWPlOPmx5jyr4He6cb&#10;UHEtrKgEasbnywetd888lJOnRxhvPCGlKgNS0ALJA39duVVN5edbdaZakiP3pCe8LeoA52686ue9&#10;fdmyUqQ3pQAoEHJyc5yOgpjroDYaW40lClj5gMlXQA/uofQSL0yto5rcPdgLQ0hDafnAwT71zhyG&#10;ZTCZEdwONKzhQB6H1rs6x3zSkalpSrbKTg19YjpT3bqgCptkNDSTggEnOPOld2EYwlFtvcdKQZxa&#10;+LAdDRBbGMYI5HbnXyb/ACNtS2mUoedGUkpISo+ZIplvkd/cXEFaEthvKGSnx5BwTnl9KtnmESW0&#10;okpDqU7JChyqOq2LaeOSWTocrWpT0ZpapCXSUDKkHw564rrKdKRpYksBxCx3qFpJISfIDcmur/w9&#10;tgB5bRQynZIQn9gFcJFxtbb4OgPvjBAQMkEeZ5CqcmWGNXJ0X8Pw0807jBtPoWHd5Gcn7qTgDUdx&#10;Soz7hSkqJT+zFVL12mOnLehhPoMn7zUJ119w/nZDrn98o1y83OMcdoKzscN2dyyp5HXsLaLcGEtr&#10;VJAS4DshAJ26b8iarbjKXKkodaU413YwnCiP2VyAFfdIxXK4jmebMtPRHe4XlPDcPLWlbGpGB1Pv&#10;SKQc/wAKRVvgU9CdXlXNe50+hwcTiuRWkH1p055LKTlQ++qCVckhZSFgfWkexfjjasuXX0p8vvqD&#10;InpCTg4ofnXpGndQ29ao5988OyvxqKbLNNBLLuoG4OfOqiXdNzk8/XlQrNvGN8n76qZF4WvJANMs&#10;bBtIKpl1AJy4NI9apJ16AJwsDPrQ3MnPukgK2qA66TlS1n76tjhbKpZUgr4WuynuM7M2kbKuDA/9&#10;YmvYbVeJeBFJXxpZVEn/AL4x9sf+UTXttkZJ+n7a+g5dieOLs+a5pnjlmtLuh6PmH+3lWDcE/wBg&#10;9ov+JZX/AEq4VvAxrT9Kwfgn+we0X/Esr/pVwronKMX7XP8AvLxB/wALw/8A/g5VE3A/9tjs5/4j&#10;f+4k0M9rn/eXiD/heH//AMHKom4I27WOzn/iN/7iTQBO7Ef7U/Z9/wAfh/o11SR/7t9X+PVf6Grv&#10;sR/tT9n3/H4f6NdUkf8Au31f49V/oaACThf+2X2pf8aLP/09NAdk/uwh/wAaX/8APXR5wv8A2y+1&#10;L/jRZ/8Ap6aA7L/dhf8A8Uv/AOeugAyR/bM7ZP8AGVu/6Y1REP7MT/w/F37TQ6j+2Z2yf4yt3/TG&#10;qIh/Zif+H4u/aaAMU7M/7RXah/g9v/09bDcP/APh7/7sLh/+LVj3Zn/aK7UP8Ht/+nrYZ/8A4CcP&#10;/wD3YXD/APF6ABvsw/tQ9lv/AB//AO0oG7Fv7ouH/h87/Meo47Mf7UPZd/x//wC0oH7Fv7ouH/h8&#10;7/MeoA0Dhb+1V2K/8Y3v/e0Q9p/9ojs//wAFT/0Byh7hY/8A9quxb/jG9/72iHtO/tEdn/8Agqf+&#10;gOUAb9B/sWN/waP2Csv+07/4O2f/AA1X+jNahB/sWN/waP2Csv8AtO/+Dtn/AMNV/ozWXjf6Ejt9&#10;nPtPF7/gzBqVKlXzJ7QKnN/On3FNpzfzp9xQDE586vc02nOfOr3NNoBCpUqVAGhcLIdd7D+Km2i5&#10;4rlFC9BwdOtrPLp5+lcuFbk3aOI+NJ6TlbaIsOGhOyi6UHSgAb/N51P4AaS92R8RNryQq6xRjPPx&#10;tUIdnd24KZ4z4km3W82xi7fGluO1KkhGW8fOkKIBOcjPMV2uHTcYe48e7QfaOb3/AAQZWns24abg&#10;Nm6QXJtwVlyS/wB+sanVbq2BAAyelBnaf2dcPy0NiC3c46ERlExrZEVKdcUFg5OTttkAnAzWwIfQ&#10;/E72O80+2dwtpQWnHuNqk25AXpyU6gdXOtmiK8jg93H0MX7K18K8KWpB4MlSbs9dkoU+mShPxMRe&#10;4DRSnBJJBykYxjUTijq0cNyIXEcjiq5BhVwmMaHW2k+BgjASUkndRAwo/dtWeMXrhjgX7RPE3xbA&#10;jQnoo0SS0Vdw6tAcWlATvpVy8wcDarCf24cMuO9y1bL68gH5lIbGr1AK/wADS7J0S5wiFPEs6xtQ&#10;3Gr7PiR4UlKm1olyUthYOxAyRn6cudYXwfxFJ4Pj8csRZyphjONogLWoutrV3ikpXnOCNJznrig3&#10;iZ9+8XSXeJ7gL0t9bmhQ2bBOyR5DHQUUcDXjhS1cN3uzcTRXH2JCmVobjoPeuKAPykYA0nfJOPep&#10;ck2qM/e6mz7wZ2kcRWe89/cp71yhvuapLbgGQT+mggeE+nI++9VXGnE8G93li5J4eRCebeDjyWJr&#10;iG5CBzStIwMnfxDBxVPOVCXOUu3RpceIT4ESXQ4565KQB9BXObGXHYbdWkpU58oUcEDzI8qWWSur&#10;K9UmOuoDsqJco8xhxicHFojd8XHYYS4QELUee24PMjfHn2bW+tet2UpTbQ1AuEqA9s1R3cPypyX0&#10;NNJbXjJaACM9TgbA+1E6IxLCXinDGrQk48JV0A9aqlK9xJWVM64zX5DbYfeSlw5SO8OcDrzqxtrj&#10;pfSJNyfjpKThZUo5PkMGuT7CkJWXEDvD4Rj9EZziqs3SIS40sutuIUR8mRkeoqFJvoKmOtsyYVrJ&#10;kyUpUpXh7w889d6fKnS4PdPokyEtjwlCVnSfLIzjFVRuioLyghCH0LypJKiOdMdvhejuMSoLJZcG&#10;PAohafIgmmjFvqWRUk7O16vb12agtOtlLjHed45qJ7xSlZTtyASnA+812tjlwekfnJkgoRhe7h/D&#10;eqi1RS/JwFq0DdXrV88wDlJ8KQPFtyFWNeRM5Wzu49cA8l1E9wqzjLrvyg89ydhVeuUyh9QYUl5a&#10;MlaknKEjzJ6/SucW3szEd7p0knwZHT1qS9BQhHcISBqB1YHPbbP1xUPoKPm3F1a0nvFJSf6Vav2I&#10;x3FyXno2h1SFtuKQs4BTggYO+eZrHF211TBHxGpYG2Rsa2H7ObZjSJ7BcUohpB36bnl6Vh4tJYnR&#10;2uS53j4pS6vc9J2oo7lISAnA6CpWlCSSlCEk8yAKrrUslCRmrI7jNcU+utkWSGwvVoTq/WxvVPcA&#10;3lS9CM+eBmrWSMDOao7q4EpOD+NPBWwbaRJ4FbbXPllxI0OBLXyZHVRP4fjRtGbjmAmW+wy0M+FR&#10;wfY8vr6VUcKRUW+2MszAELeOs7ZJK+SfuxV87BTLjiOA4ltvxBLSscgQOXlmvteAw93hSZ5vzXiu&#10;94mTt0NuTDsyO2EPBtaSClZQDy9Paud0jO3NTLayMMhWChOFJ22UCOSh5ipEx9cSG2yyw48lSkow&#10;Om3zGuLCn4UFK5snQ60j885gDPnmt2xym5KKaHIYQy4tbeQ4tAbWrOSpI5Ak1XToUuRKQtJacjI0&#10;+FSc6FZ+b12qWpb0229/EDqdQJGUjOM43zyrnZu9ZtaW+5XHCQctrOSQCcHPP1oJgpRWp9SV3iy0&#10;GiU6EnION65Sp0aH3fxDunvDhCQkkqPpiudvkSZjq1iMlMVIH50OZ8Xlj8a63Np+XGYjh1lttpzW&#10;SW9SlDqnOahvbYI40smnITGyhJQrQlGlOAEpAPnv60rjNbhRw6tJ1L+RPVX+r1qrmTmY6QzHwtwD&#10;ATnZA8yf9jVV3jk95atRdwcKWo8/QelcnjuYxwrRDdnf5XyOfFS73NtH9SRJlvz1lSnCM80pJAAr&#10;tGSGxhCQBTWGNAwAABy2qW22ANq+ayZZ5HcmfaRx48MdMFQhv506vh50huOYqogdTX16Gic4qLMm&#10;pYUG0JLiz9wqukyXFDLijnn6UraQ0YN7lkt9CE5JGfeq6VPcJxrKUjoDzqtlTktpJcX4feg7iXi2&#10;LEZWe9SEpGSdWB9TyFKoyk6Rd4IK5F9xdxQzHjGMz4naBpHEC0nKjlR6ZrPb5x9GkylBluRLUTt3&#10;SCE4/vjUeLcr/cQlUOBGYQoZSXSpZx+Arfj5fkl1Rzs/NMOLoHD93efOyiPeuDrylJ7xxZwPuoeh&#10;cLcc3eZ3LU+QkKTsGGAgevi88epooY7G5Trfe3Sb3jn6kmUSoDzxyrXHlj8zDk53FfV3KK4X+0Mb&#10;Ozo+ofopVrOfYVSzOK2m2dUeFJdSCBqUAgDfHXetIb7IGWdPeMxTpOUgLVt9wri92euvx5LK47Xw&#10;6cILiXd9/IY6etXLl8Y9dzFLnM8i8OxVogMKgsyO7cV3jaXMlY07jOwG/wB9UUxI+KIAwkURW+M7&#10;EtyYiilRZy2dO4IBODVROjhCs7Zzmro4ow6Irlnnk3kyVwOgo40sJSTj8pR8/wDpE17cQcA7868X&#10;8AIDvGdmTyKZ7Cvf84mvaCa1YuhmydRyPmT71hHBP9g9ov8AiWV/0q4Vu6PmT71hHBP9g9ov+JZX&#10;/SrhVpWYv2uf95eIP+F4f/8AwcqiXgr+2v2c/wDEb/3Miq/jThy+cTxeI7fYLa9cJSPyA6pprGQg&#10;W4gnc+ZFGXCfBHFkXtH4FuEixym4sHhH4OU4cYae7p8aDvzypI+tAFZ2I/2p+z7/AI/D/Rrqkj/3&#10;b6v8eq/0NHXZLwZxRa+zfgq33CzSY8qFxkJslpYGW2NChrO/LJqoY4F4uH2tlcUKsUoWb8rqe+Mw&#10;NGjusauecZ2oA+8L/wBsvtS/40Wf/p6aA7L/AHYX/wDFL/8AnrrWOHuEeJWOPe0Kc9Z5CI1x4gtk&#10;mI4QMOttzQtahvyCd6DrV2f8ZtfafHEbnD0tNp/qiek/FbaO6KlkK55xuKAJaP7ZnbJ/jK3f9Mao&#10;iH9mJ/4fi79prm3wbxR/V92pTfyNI+Hus6C5Bc2w+lEltSinfoAT9KkQ2XZd1jx4zZcdelcWIbQO&#10;alE4AH1oAw/s0/tF9p/+D2//AE9bFcP/AAE4f/8Auwn/AP4vQRwD2c8cQuyHtBtUvhyazNuDEIRG&#10;VBOp0odyoDfoN60+dwtxCvg6yxEWp8vsdn8y3OI2ymSvuNLZ3+Y6VfdQABdmP9qHsu/4/wD/AGlA&#10;/Yt/dFw/8Pnf5j1ax2f8F8UwezLs8t0uyymZdv4z+OltKAyyx+c/OHfluKEOyns743tnblFvM/hy&#10;ZHt6JstZfUBp0qQ6Enn1yPvoAtuFf7VXYt/xke/97RF2nf2iOz//AAVP/QHK5cP8H8TReznsrgyL&#10;NIbkWi+OyZ7ZAzHa/OYUrfluOVde07+0R2f/AOCp/wCgOUAb9B/sWN/waP2Csv8AtO/+Dtn/AMNV&#10;/ozWoQf7Fjf8Gj9grL/tO/8Ag7Z/8NV/ozWXjf6Ejt9nPtPF7/gzBqVKlXzJ7QKnN/On3FNpzfzp&#10;9xQDE586vc02nOfOr3NNoBCpUqVAGpdmiVK7KOJNO5FxYUBnngtn91DXZPw83c+HZL96tvD8+G/P&#10;fWlL8AOSM6sHK1HGM8gBy60QcAu9z2OcVOZxia1vn+8FRuyefbYfANtZkz4kd+QqQ62288lClpDi&#10;sqAJ5DHOu3w31Y+48d7QOuY5vf8ABHO69mfC74U7ZI83h+YRhD1rluMaVdCUg6SOvKoXETfHfZ5a&#10;zfIvHiL7FaT3Xwl5t2pas4+VxvfORtqwPWpsztT4Itz77S7uZjrYJCYjSnEqI/R1gafryrjJsnDH&#10;FEpiVxTxa7cJN4bJt0GBPU3GYQN8ISDhageZXzOdq1tryOG3eyZ59uUh+bOkTZjzj8t9xTrrh5rW&#10;Tkk1FU+2jGuE4cde8A/aKPuPbZwlZpzljsDMi4SY5IlT5D2yFZ/m0JThOR1Uc77Cg91IQ04zEbaU&#10;tY8atOoge5rK7vqc6WzOClWmfFw4+WXMEI1DGD75wap4jLxUS4DpGfF5+3nXW6NiFBU8tCVKOEtJ&#10;I3UroAOnn7VLs8WQ5DQ3MbEdRHhQ2rf3J/cMUyuPmQEPA9ohvTG5tzQ8WdRShLZAXy5jPrtQ/wAW&#10;x3rpd3m19w3Hht6E7aipQ3O/nj8dqJVz5Fst4bj92VJSUtlSSSPXPX60GXqY1DT3klwKW4SUtpG5&#10;PU/f1qiEJvI5Mu1rSkiM3DhOtpkRH1R1Z0rbKemNx6fvr7D75VxjSX1uONMqJbBPhScYyBy286hx&#10;5z6pQcUs5HJOrIHpVim4RY7YC9agN3CEjCAT5CrFd0KSXZTIbXIkOFCUZJz5UKQ1SlzFT0KQguLJ&#10;0LTqByfKu99c+Luj7ceQl6ICFN6Dsdh5+tEXCVvSuGxNcaKCM6EkYycc6d1BEJaU2QHo6XFIdlwe&#10;6SU4WEHz6gHcVCiQo7klTUhzUlOQhS0ZyB+/3oxnwm1HxoSpS+iScj3NUk6H3C3UlLettlT+C6lJ&#10;0JxlQyRnnyGSfLaq4zd0hYyd0OixYsOPmOgtpUrJChvmoc9an1iCySp505XjonrmucqQtNtDgUtC&#10;CjUlYGSR1Ir7wm83iQ4AvIXutRyVZHU+daE9rHcWt2Plq+CS462kqEVAxk/N5/jXyPcGJq2nwgt4&#10;dSh1Od0Zzg+ozXLiFwCEGW8lbq8ueic5/bVZCjOrQS3qydsA8+o/Go202RHdBUtCEFICRv60f9hM&#10;jHE8qOUFPeRdQOdjhQGPxoBS25hBdVqWE+M4xk43/GjfseX3XF7YJ/nGFp/f+6sfE742buWPTxMT&#10;0haFnu01bpJ0iqO0KGBvz3q6/RriH3SIc9YCCD+yhW8vnSpKQCTsKJroQGjkjNDUWMifxBEhKcDY&#10;cczqIyNt8fXGK0cPHVNIqzzUMbk/Q0S1Q2U26K2+Fa44GVKXtkYAPttU26LkIZJjhxTmoAhtRB0n&#10;Y4x71UNBc22KGjvlrmZeQ+ohKm9uWNsenWrtxaGlMlRH51ehIA35E7+Q2r7vHFKKR5bmk3k1Lfqf&#10;XSxbITTbzxabSEtoU4clR5D1JzXScw9LhvpCsKUnSXdAIB88cq4zozk9LbZdcUUHJAAORXxhGiOY&#10;7CtICNCEqUdI6chT0Z20kmnuMlvyrfBWqEhTxHNGQNSeu+Prtzrrb1mVES8ME6QV6RkJPUU2NCbX&#10;bEW19CXErR3ZTnY/WnofbadRES8G1KQdLf6yU46elQNalGvM5uOxLYFOFwMtyHAlacFQWs7A+hqB&#10;xFczFAYjOJS6ThauqB6etRL3fLXGWuQheuYyS33ONKtfMZz060GIllb6pMp06zvuetcXmHMFCLx4&#10;+p9byfkfeSjnzb+wICSsK0qB6rTndXqfOuNvuT6H+7bCe7z1FAXGnGVtt0XLzvjHypSfEo9MVadm&#10;q77MtJnXW3qgpcUSw06fzhR0UR0z5Hevm3fVn2qS6GltSUqAzzNdDKQnA3JNCsi/sQ1hKgVK6noK&#10;7Q7wzJdyyFKJ50jlQjwJhN3gCC44QlIri/Iwyp0ZA5JGKjArcUkLPriotxkBT6GAQEg/jUaitY9x&#10;FY1FRO5qDcpKYzCnHTjPKpEhTbXiWrSlI1Gs5424may9lwBpoVEIOcqQ2SUYRbfQoO0Hi9yIFNxg&#10;Vur2QjP+2BWeMWe48QSfiLpJKuqWySEfQDr6mibhiwTOKro7OUnu2UDJWvOltP8AH0rZOz3hC2W4&#10;F5KXJTysK7x4fITuAkdNq+n4ThI44rbc+L5jzKWVunsjOuFOyuTLU3IfQIrI3BcTuR6JP+qtd4Z4&#10;LtFrZTojB90jdbwz9wGwosiwmjlDiSUFJGOvLzrlZrUtgtuv6kKbQWkIK8jHn710FA4UsryRbch0&#10;eAojShAISNkgYqDMsrT8vv3UhWwCkqHIDfY+9W8KU0+8+ylDjamlFOF7FQ8x1xmol9dLcIpShStZ&#10;06Uo1beuNx70ziqK8euM9N0yHPbaS2hLaVFRzrUTt6VSfCpQ3K0KUrvjqVrOdJA5DyqzbJZWiEpx&#10;b7iUFal6SBjOwqLIdU/dnUFQ/m8qaQnZI8zSNF0VJNpMyF1tbMqQtxstjv1p551YOT7c6pLw33j+&#10;UAqGdq0XjCLCcZWuEwptTLye9Kv0iRjIodREZdeSVgHrWOSpnXxyUo2jp2cWxTfEFtfXsfjGSP8A&#10;nivWSeVebuGEhN/taUJCcS2v88V6STVmLoLkMs4i4/v9o7U4tkdZQ1Aeu8S2xoyoiyqW281rXIS8&#10;PCNCtQ0eSFbbgjhwtwnf4cXjVEmAWzcbW+xE/OJPeLVImLA57bOtnf8AWrRHuG7O/wATM8RvxS9c&#10;mGyhhxxZUGQRglCScJUQSCRuatTVxWY1wdbb/wAEK484muEFqM2mxQFxVvuDu3HY8LStKiDkALGC&#10;fuqFB7ReLZ3At9uargmBcrVJZZZjSLYESJTj7LZZaLRPhy6spCgTkDJ5GtpusCHdLZKtlwjtyYcp&#10;pTL7KxlLiFDBSfTFUFr4C4WtpZUxbStxqYialx51Tiy8hsttqKlHKtKTgA7DpQAFQe0XiI8VyLTM&#10;iEMxHDaW3GowLc+6Ji98pGsqy2nOyRjfG53qmu3a3d+H+AJyLrNjr4yS4tkRZcQR24i0R0vLKwkk&#10;LTpPhIPiKkjzrTp3AvDEu+vXt63EznypS1JdUE94W+7LgSDgOaPDrG+OtPt/BfDcGzTrS1bkuRrh&#10;rMwvqLjj5WjQoqWolROkAc9gKABZzi6/q464agRpcZy08QwFOMOriYaQ58OXEhLoOVrK0k6DgaM4&#10;ORVXN424wi8EcS3WPMtk9Nnu8eKxcPhSlqYyotJeCEg4JQ4soChkHSefOjaRwHww/cvyg9BcW8GV&#10;stgvr0MhTXdKLac4Qoo8ORg496ba+z/hW2cNSOG4tuULU/o1xlvrWnwKCk4ydsEZ2oAoJHGt9b49&#10;LSPg/wAiNcSNcPKjFH59S1xg93+vPRRA04xpyahcH8MXyDxdZZsqCpuPHuV9edXrSdKJCwWTsf0h&#10;93WjVzhDh5fFo4pVb0m6hQX3uo6dYQWw5pzjXoJTq542q9oAAYF+4ilDjeNOvFpti7Hc0NtTVR8t&#10;MxVR2niVBSt1AOEZO2enSqJXHHGEWz8E3q4tNRmLvIZYnoXBKWkJW8Uh5bhOpoqQWylOD4lYNHN+&#10;4J4avkK6Q7lbg6xdZLcqakOKT3zjaUpQokHoEJGOW1cF8BcMqfgOuxJD3wCkKYbdlOLb1IWVIUpJ&#10;OFFKiSCc428hQAAQe1O+cUy+KI/CKIshTDMR6zsoQFyFNKkLafdcSogZ0oKwkkYBTnc0mO1acuXb&#10;Gm3nZNqixWZV7uwgAFBdkuMJaLZV+bwW1BRGojGRWl3XhSx3J2S89EU0/JaaacejuKacKW1KUgAp&#10;IIwVqO3PNVznZ1wco28fkVpKYDaGmkIWoJUlDneJDgBwsBZKvFnck9aAIXC9w4ll8bcSWiXdI9yt&#10;dtjJZU4iKGimW5lfdAg+IIbKCc9VjyoT484P4juPZHwdZYVtU7Pt8cIlM60gtn4NbeMk4PiIG1av&#10;aLXAtLUhq3x0spkSXJT25JcdcVqWsk7kk/wqYT649aAGwkqRHYQsYUlCQR6gCsu+07/4O2f/AA1X&#10;+jNaoj5xz5isr+07/wCDtn/w1X+jNZeN/oSO32c+08Xv+DMGpUqVfMntAqc386fcU2nN/On3FAMT&#10;nzq9zTac586vc02gEKlSpUAHPAXFHD9s4UuvD/EEGZKYnvpcPw6tOyQnrnPNNVztq7EHXS67wxfn&#10;FY0gqnKOB5DKth6UL0q1Q4vJCKivI4HF9muB4vLLLlTt9dwo/JfYhjB4Xvvp/LFf9arjhG4dkvCt&#10;wcn2bhy7tPuNlBU493mAeo1E4PqKz+lUrjcl+X4Gb6H8t+6/xC9UbsXWSXOG78vJKjmarc5ySfFz&#10;zT1NdjBbDf8AUzewkdBLV/1qDaVHy3IL9DuWfdf4hO9aexB6U3Id4Yvq1tjCMzVYT9NWM+tSUxux&#10;dPLhq+becxX/AFqD6VHy3IH0N5X91/iGLrHYy4Rr4bvxxy/liuv/ACqqpPDPYPJkKfe4X4gU4rbP&#10;x69h0A8W1UdKmXHZV6Ersdyz7r/EvovDfYNHc7xHCN8UrzVNWrH0KsV1fsPYM73n/wAz7ygubLKJ&#10;ahn7lUOUqj5dku9g+h3LPuv8S6a4V7A2xhPCl+wf/ty/+tVnChdisRnumuGr9pzq8U1R/aqhKlUP&#10;jcj61+AfQ7ln3X+IZBrsYyT/AFMXsk7n+Vq/61VNx4Y7BrhNMuXwrfnXCQd5y8bchjVyqjpVK47I&#10;ulAux3LF/lf4l0/wv2DvPqfc4Y4hUtSdH9nrxp6ADVgD0qfGtnYjHsf5Gb4Xvgid/wB+B8WrVrxj&#10;nqzyoWpVL4/K/Qn6H8t+6/xLx3hjsGdcLi+FuICojf8Al6/+tXaPYewphsIb4VvoAOc/Gqz/AJ1D&#10;tKofHZX6EfQ7ln3X+IVG29iJOTwvfM/4Yr/rVMtR7HbXObmw+G74h5vOkmWojljkVUE0qV8ZNrdL&#10;8Bo9kOWxdqLX9zX2OP8AgFj+bsd1GPN3/XUj+uZwRjH5Fuf/AKQfxrGKVJ3/AP6r8DR9G+E9Zf8A&#10;0zYX+0LgN4YXZLrg+Tv/AOVUaPxr2dsT25rdiuvetklJ73bcY86yelTR4mUXaS/AWXZng5Km5P8A&#10;uzbWO1LgtlCUos10wnbdYP76Se1LgpM0y02W6d6UBBPeDGBkgYz61iVKtHzpxHqZPoXyr7j/ABN0&#10;/rvcJg5Rabog9SlY3Hlzpqe1vg4K1CzXPP8AfD+NYbSqfnTifUj6E8p+5+ZuQ7W+EOtouhOcjxj+&#10;NckdqfBiZKpBtF1U4o81LB0+gydh7ViVKo+dOI9SV2K5UukH+JrN3407OLncW7jJ4euglIGO9Q7p&#10;Kh5HB3+tR5fFXZvJa7tyyXkJ5DS/g/51ZdSqiXGTk7aX4GvH2Z4LHHTFyS/3MPLRJ7H7bd/ysjhe&#10;7SZifkckyC73fqkKVgH1xmiV7tC4EdUVKst1BPPDv/5VY9SpXxLfVL8Bvo5wvrL/AOmam9xd2cPH&#10;Llhuyv8Az3/5VSoXHnZ9DILFhuaSP/K5/wDarIqVR3//AKr8Cfo7wv3pf/TNo/rmcE6ir8jXPJ/8&#10;oP41H/rg8Bd53n5Duur/AIX/APKrH6VHf/8AqvwD6OcL6y/+ma5cOO+AJzZQ/Zbvg/qvY/8Aaocn&#10;u9kE7SJXDt8WlKtQT8WrBPmfFvQNSpo8VKDuKX4CT7M8HNVLU/8A/TNYsHGfZvY4IhW7h66NtA6j&#10;l3JJ9STVu12q8Ft/LZLn/wA8fxrEKVXfOWf1Mr7F8qfWD/E3RHa7wgj5bNc/+cP40/8Arw8KAeG0&#10;3NJ8woZ/bWEUqn5zz+pC7FcpX+R/ibk12tcII1n8kXRRWcqKlg/vpL7WeDlDBs1z/wCcP41htKj5&#10;zz+pL7F8qe7g/wATaP65nBPxHf8A5Hu2rGMd7tj2zivrfaZwK28t5FhuQcWNKlahuPvrFqVR845/&#10;Un6G8r+6/wATWn+Nuzl9p5pywXYpexqHfeudt9qjNcUdmTY8PD93/wDTf/lVl1KofMMz9Bo9kOWx&#10;6Rf4msxeNezqNKaks2G7BxpaVoJezuDkdaKB248PD/8ARly/yf415+pULmGZdCfojy1+T/FnoH+v&#10;lw//AL2XH/J/jS/r48Pf72XH/J/jXn6lU/OOb1I+iHLfuv8AE9A/18eHv97Lj/k/xpf18eHv967j&#10;9yf415+pUfOOb1D6Ict+6/xPQH9fDh3/AHruX+T/ABr5/Xw4d/3suX+T/GsApUfOOb1D6Ict+6/x&#10;PQH9e/h3/eu4/wCT/Gvn9e/h3/ey4/5P8awClR845vUPohy37r/E37+vdw5/vZcv8n+NL+vdw5/v&#10;Zcv8n+NYDSo+cc3qH0Q5b91/ib9/Xu4c/wB7Ll/k/wAa+/17uG/967l/k/xrAKVHzjm9Q+iHLfuv&#10;8Tfv69vDf+9dy/yf40v69vDf+9Vy/wAn+NYDSo+cc3qH0Q5b91/ib9/Xt4b/AN6rl/k/xpf17eG/&#10;967j/k/xrAaVHzjm9Q+iHLfuv8Tfv69vDYIP5LuO397/ABoJ7Xu0C28Y2uBEgQ5LCo8guqU9jBBS&#10;Rtj3rN6VJk47Lki4vozTwnZrgeEzRzY09S6bipUqVYzvipzfzp9xTac386fcUAxOfOr3NNpznzq9&#10;zTaAQqVKlQAqVKlQAqVKlQAqVKlQAqVKlQAqVKlQAqVKlQAqVKlQAqVKlQAqVKlQAqVKlQAqVKlQ&#10;AqVKlQAqVKlQAqVKlQAqVKlQAqVKlQAqVKlQAqVKlQAqVKlQAqVKlQAqVKlQAqVKlQAqVKlQAqVK&#10;lQAqVKlQAqVKlQAqVKlQAqVKlQAqVKlQAqVKlQAqVKlQAqVKlQAqVKlQAqVKlQAqVKlQAqVKlQAq&#10;VKlQAqc386fcU2nN/On3FAM+uJV3itjzPSm6Vfqn7qVKpoVMWlX6p+6lpV+qfupUqKJs+HnvSzSp&#10;VAWLI86VKlU0FipUqVFBYtvOlkedKlRQWfMjzH319yPOlSooLFXzI8xn3pUqKCz7kedLI86VKigs&#10;+ah+sKWR5ilSooLFkeY++vuR50qVQFnzIzzFfcjzpUqmgs+ZHnX2lSooLFua+4Pl+FKlUBZ8waWK&#10;VKgLPuD5UsHy/ClSqaCxYPkfur5g+VKlRQWIg+Rr7g+X4UqVFBYsHyr5j0pUqKCxUqVKigsWRSyP&#10;OlSooLFzr7g+X4UqVFBYsHyP3UsHyNKlRQWLB8qWD5GlSooLFg+R+6lg+RpUqKCxYPkaWD5fhSpU&#10;UFnzB8q+4Pl+FKlRQWfMHypUqVFBYqVKlRQWKlSpUUFipUqVFBYqVKlRQWKlSpUUFipUqVFBYqVK&#10;lRQWKlilSooLFilSpUUFnzI8xX0EE4BpUqKCz7pV+qfupaVfqn7qVKigsWlX6p+6nNpV3idjzHSl&#10;Soohs//Z"/>
  <p:tag name="ISPRING_PRESENTERDATA_0" val="VHLhuqduIE1haSBBbmg=||||ezMzODgyNzE5LTJFRTItNEJCMy1CQzQ3LUYyQ0RERDU2MEMyQ30=||SVNQUklOR19QUkVTRU5URVJfUEhPVE9fMA==|MA==|||"/>
  <p:tag name="FLASHSPRING_PRESENTATION_REFERENCES" val=""/>
  <p:tag name="ISPRING_WEBLINKS_TARGET" val="_blank"/>
  <p:tag name="ISPRING_WEBLINKS_TARGETMJT" val="_self"/>
  <p:tag name="FLASHSPRING_ZOOM_TAG" val="90"/>
  <p:tag name="ISPRING_PRESENTATION_INFO_2" val="&lt;?xml version=&quot;1.0&quot; encoding=&quot;UTF-8&quot; standalone=&quot;no&quot; ?&gt;&#10;&lt;presentation2&gt;&#10;&#10;  &lt;slides&gt;&#10;    &lt;slide id=&quot;{18F23137-A0A7-4F7F-A16F-6FBA4F184404}&quot; pptId=&quot;256&quot;/&gt;&#10;    &lt;slide id=&quot;{20703DB0-DB75-41F0-BF39-87F0E09239CF}&quot; pptId=&quot;257&quot;/&gt;&#10;    &lt;slide id=&quot;{EEB2BB9B-2119-4001-AF61-15F563210625}&quot; pptId=&quot;258&quot;/&gt;&#10;  &lt;/slides&gt;&#10;&#10;  &lt;narration&gt;&#10;    &lt;audioTracks&gt;&#10;      &lt;audioTrack muted=&quot;false&quot; name=&quot;Audio 1&quot; resource=&quot;9f2d6d11&quot; slideId=&quot;{18F23137-A0A7-4F7F-A16F-6FBA4F184404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LMS_API_VERSION" val="SCORM 2004 (2nd edition)"/>
  <p:tag name="ISPRING_ULTRA_SCORM_COURCE_TITLE" val="bai 23-tieng viet"/>
  <p:tag name="ISPRING_ULTRA_SCORM_COURSE_ID" val="C358EE6D-EDB6-4E83-A2BB-5E46571C313A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A\n\uFFFDD{6981A3AD-6BB9-49DC-99A1-807B17A25FBD}&quot;,&quot;C:\\Users\\TNG\\Document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bai 23-tieng vie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5FD5B4A1-5684-4E10-8FF2-73092F5F787A}"/>
  <p:tag name="GENSWF_SLIDE_TITLE" val="Chào mừng"/>
  <p:tag name="GENSWF_SLIDE_UID" val="{8A2C8970-6AE1-4F76-BF23-E89DD2877560}:381"/>
  <p:tag name="ISPRING_CUSTOM_TIMING_USED" val="1"/>
  <p:tag name="GENSWF_ADVANCE_TIME" val="15.371"/>
  <p:tag name="ISPRING_SLIDE_ID_2" val="{AA629E19-1D9D-45E1-A3FA-FC039A62AABF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5FD5B4A1-5684-4E10-8FF2-73092F5F787A}"/>
  <p:tag name="GENSWF_SLIDE_TITLE" val="Chào mừng"/>
  <p:tag name="GENSWF_SLIDE_UID" val="{8A2C8970-6AE1-4F76-BF23-E89DD2877560}:381"/>
  <p:tag name="ISPRING_CUSTOM_TIMING_USED" val="1"/>
  <p:tag name="GENSWF_ADVANCE_TIME" val="15.371"/>
  <p:tag name="ISPRING_SLIDE_ID_2" val="{AA629E19-1D9D-45E1-A3FA-FC039A62AABF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rang 1"/>
  <p:tag name="ISPRING_SLIDE_INDENT_LEVEL" val="0"/>
  <p:tag name="GENSWF_ADVANCE_TIME" val="15.090"/>
  <p:tag name="ISPRING_CUSTOM_TIMING_USED" val="1"/>
  <p:tag name="ISPRING_SLIDE_ID_2" val="{18F23137-A0A7-4F7F-A16F-6FBA4F184404}"/>
  <p:tag name="GENSWF_SLIDE_UID" val="{E8780EB0-FE4D-459C-860E-80487DA71515}:25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5FD5B4A1-5684-4E10-8FF2-73092F5F787A}"/>
  <p:tag name="GENSWF_SLIDE_TITLE" val="Chào mừng"/>
  <p:tag name="GENSWF_SLIDE_UID" val="{8A2C8970-6AE1-4F76-BF23-E89DD2877560}:381"/>
  <p:tag name="ISPRING_CUSTOM_TIMING_USED" val="1"/>
  <p:tag name="GENSWF_ADVANCE_TIME" val="15.371"/>
  <p:tag name="ISPRING_SLIDE_ID_2" val="{AA629E19-1D9D-45E1-A3FA-FC039A62AABF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5FD5B4A1-5684-4E10-8FF2-73092F5F787A}"/>
  <p:tag name="GENSWF_SLIDE_UID" val="{DB17566A-97DC-460E-B4A6-0BEA26D91EAB}:303"/>
  <p:tag name="GENSWF_ADVANCE_TIME" val="5.000"/>
  <p:tag name="ISPRING_CUSTOM_TIMING_USED" val="1"/>
  <p:tag name="ISPRING_SLIDE_ID_2" val="{22DFA996-0374-41BC-B52F-005F76F7ADDE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365</Words>
  <Application>Microsoft Office PowerPoint</Application>
  <PresentationFormat>On-screen Show (4:3)</PresentationFormat>
  <Paragraphs>37</Paragraphs>
  <Slides>15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23-tieng viet</dc:title>
  <dc:creator>TNG</dc:creator>
  <cp:lastModifiedBy>Admin</cp:lastModifiedBy>
  <cp:revision>24</cp:revision>
  <dcterms:created xsi:type="dcterms:W3CDTF">2021-10-13T07:33:48Z</dcterms:created>
  <dcterms:modified xsi:type="dcterms:W3CDTF">2023-11-02T05:16:35Z</dcterms:modified>
</cp:coreProperties>
</file>