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22" r:id="rId2"/>
    <p:sldMasterId id="2147483724" r:id="rId3"/>
    <p:sldMasterId id="2147483726" r:id="rId4"/>
    <p:sldMasterId id="2147483728" r:id="rId5"/>
  </p:sldMasterIdLst>
  <p:sldIdLst>
    <p:sldId id="274" r:id="rId6"/>
    <p:sldId id="257" r:id="rId7"/>
    <p:sldId id="258" r:id="rId8"/>
    <p:sldId id="259" r:id="rId9"/>
    <p:sldId id="260" r:id="rId10"/>
    <p:sldId id="278" r:id="rId11"/>
    <p:sldId id="277" r:id="rId12"/>
    <p:sldId id="262" r:id="rId13"/>
    <p:sldId id="270" r:id="rId14"/>
    <p:sldId id="282" r:id="rId15"/>
    <p:sldId id="283" r:id="rId16"/>
    <p:sldId id="284" r:id="rId17"/>
    <p:sldId id="285" r:id="rId18"/>
    <p:sldId id="286" r:id="rId19"/>
    <p:sldId id="287" r:id="rId20"/>
    <p:sldId id="281" r:id="rId21"/>
    <p:sldId id="288" r:id="rId22"/>
    <p:sldId id="290" r:id="rId23"/>
    <p:sldId id="271" r:id="rId24"/>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bg2"/>
        </a:solidFill>
        <a:latin typeface="Times New Roman" pitchFamily="18" charset="0"/>
        <a:ea typeface="+mn-ea"/>
        <a:cs typeface="+mn-cs"/>
      </a:defRPr>
    </a:lvl1pPr>
    <a:lvl2pPr marL="457200" algn="l" rtl="0" eaLnBrk="0" fontAlgn="base" hangingPunct="0">
      <a:spcBef>
        <a:spcPct val="0"/>
      </a:spcBef>
      <a:spcAft>
        <a:spcPct val="0"/>
      </a:spcAft>
      <a:defRPr sz="2000" kern="1200">
        <a:solidFill>
          <a:schemeClr val="bg2"/>
        </a:solidFill>
        <a:latin typeface="Times New Roman" pitchFamily="18" charset="0"/>
        <a:ea typeface="+mn-ea"/>
        <a:cs typeface="+mn-cs"/>
      </a:defRPr>
    </a:lvl2pPr>
    <a:lvl3pPr marL="914400" algn="l" rtl="0" eaLnBrk="0" fontAlgn="base" hangingPunct="0">
      <a:spcBef>
        <a:spcPct val="0"/>
      </a:spcBef>
      <a:spcAft>
        <a:spcPct val="0"/>
      </a:spcAft>
      <a:defRPr sz="2000" kern="1200">
        <a:solidFill>
          <a:schemeClr val="bg2"/>
        </a:solidFill>
        <a:latin typeface="Times New Roman" pitchFamily="18" charset="0"/>
        <a:ea typeface="+mn-ea"/>
        <a:cs typeface="+mn-cs"/>
      </a:defRPr>
    </a:lvl3pPr>
    <a:lvl4pPr marL="1371600" algn="l" rtl="0" eaLnBrk="0" fontAlgn="base" hangingPunct="0">
      <a:spcBef>
        <a:spcPct val="0"/>
      </a:spcBef>
      <a:spcAft>
        <a:spcPct val="0"/>
      </a:spcAft>
      <a:defRPr sz="2000" kern="1200">
        <a:solidFill>
          <a:schemeClr val="bg2"/>
        </a:solidFill>
        <a:latin typeface="Times New Roman" pitchFamily="18" charset="0"/>
        <a:ea typeface="+mn-ea"/>
        <a:cs typeface="+mn-cs"/>
      </a:defRPr>
    </a:lvl4pPr>
    <a:lvl5pPr marL="1828800" algn="l" rtl="0" eaLnBrk="0" fontAlgn="base" hangingPunct="0">
      <a:spcBef>
        <a:spcPct val="0"/>
      </a:spcBef>
      <a:spcAft>
        <a:spcPct val="0"/>
      </a:spcAft>
      <a:defRPr sz="2000" kern="1200">
        <a:solidFill>
          <a:schemeClr val="bg2"/>
        </a:solidFill>
        <a:latin typeface="Times New Roman" pitchFamily="18" charset="0"/>
        <a:ea typeface="+mn-ea"/>
        <a:cs typeface="+mn-cs"/>
      </a:defRPr>
    </a:lvl5pPr>
    <a:lvl6pPr marL="2286000" algn="l" defTabSz="914400" rtl="0" eaLnBrk="1" latinLnBrk="0" hangingPunct="1">
      <a:defRPr sz="2000" kern="1200">
        <a:solidFill>
          <a:schemeClr val="bg2"/>
        </a:solidFill>
        <a:latin typeface="Times New Roman" pitchFamily="18" charset="0"/>
        <a:ea typeface="+mn-ea"/>
        <a:cs typeface="+mn-cs"/>
      </a:defRPr>
    </a:lvl6pPr>
    <a:lvl7pPr marL="2743200" algn="l" defTabSz="914400" rtl="0" eaLnBrk="1" latinLnBrk="0" hangingPunct="1">
      <a:defRPr sz="2000" kern="1200">
        <a:solidFill>
          <a:schemeClr val="bg2"/>
        </a:solidFill>
        <a:latin typeface="Times New Roman" pitchFamily="18" charset="0"/>
        <a:ea typeface="+mn-ea"/>
        <a:cs typeface="+mn-cs"/>
      </a:defRPr>
    </a:lvl7pPr>
    <a:lvl8pPr marL="3200400" algn="l" defTabSz="914400" rtl="0" eaLnBrk="1" latinLnBrk="0" hangingPunct="1">
      <a:defRPr sz="2000" kern="1200">
        <a:solidFill>
          <a:schemeClr val="bg2"/>
        </a:solidFill>
        <a:latin typeface="Times New Roman" pitchFamily="18" charset="0"/>
        <a:ea typeface="+mn-ea"/>
        <a:cs typeface="+mn-cs"/>
      </a:defRPr>
    </a:lvl8pPr>
    <a:lvl9pPr marL="3657600" algn="l" defTabSz="914400" rtl="0" eaLnBrk="1" latinLnBrk="0" hangingPunct="1">
      <a:defRPr sz="2000" kern="1200">
        <a:solidFill>
          <a:schemeClr val="bg2"/>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333300"/>
    <a:srgbClr val="CC3300"/>
    <a:srgbClr val="FF0000"/>
    <a:srgbClr val="FFFF00"/>
    <a:srgbClr val="3333FF"/>
    <a:srgbClr val="FF0066"/>
    <a:srgbClr val="9966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55" autoAdjust="0"/>
    <p:restoredTop sz="94595" autoAdjust="0"/>
  </p:normalViewPr>
  <p:slideViewPr>
    <p:cSldViewPr>
      <p:cViewPr varScale="1">
        <p:scale>
          <a:sx n="41" d="100"/>
          <a:sy n="41" d="100"/>
        </p:scale>
        <p:origin x="-139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sp>
        <p:nvSpPr>
          <p:cNvPr id="13927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927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70F8C52A-B813-4924-9FDA-A439102262D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0899483C-9B62-4C9A-BB00-330F4721A12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710F4584-0EFE-4A73-A02B-AD91FC7E336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50938" y="214313"/>
            <a:ext cx="7804150" cy="591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5A3CD575-4A58-479E-B102-963C27B6562F}"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gd name="T0" fmla="*/ 6300000 w 3985"/>
              <a:gd name="T1" fmla="*/ 0 h 3619"/>
              <a:gd name="T2" fmla="*/ 0 w 3985"/>
              <a:gd name="T3" fmla="*/ 1826667 h 3619"/>
              <a:gd name="T4" fmla="*/ 4842204 w 3985"/>
              <a:gd name="T5" fmla="*/ 6780213 h 3619"/>
              <a:gd name="T6" fmla="*/ 8896350 w 3985"/>
              <a:gd name="T7" fmla="*/ 2107693 h 3619"/>
              <a:gd name="T8" fmla="*/ 6300000 w 3985"/>
              <a:gd name="T9" fmla="*/ 0 h 3619"/>
              <a:gd name="T10" fmla="*/ 6300000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w="9525">
            <a:noFill/>
            <a:round/>
            <a:headEnd/>
            <a:tailEnd/>
          </a:ln>
        </p:spPr>
        <p:txBody>
          <a:bodyPr/>
          <a:lstStyle/>
          <a:p>
            <a:endParaRPr lang="en-US"/>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gd name="T0" fmla="*/ 2250 w 794"/>
                <a:gd name="T1" fmla="*/ 970 h 414"/>
                <a:gd name="T2" fmla="*/ 2012 w 794"/>
                <a:gd name="T3" fmla="*/ 781 h 414"/>
                <a:gd name="T4" fmla="*/ 1576 w 794"/>
                <a:gd name="T5" fmla="*/ 516 h 414"/>
                <a:gd name="T6" fmla="*/ 201 w 794"/>
                <a:gd name="T7" fmla="*/ 0 h 414"/>
                <a:gd name="T8" fmla="*/ 65 w 794"/>
                <a:gd name="T9" fmla="*/ 49 h 414"/>
                <a:gd name="T10" fmla="*/ 0 w 794"/>
                <a:gd name="T11" fmla="*/ 204 h 414"/>
                <a:gd name="T12" fmla="*/ 79 w 794"/>
                <a:gd name="T13" fmla="*/ 381 h 414"/>
                <a:gd name="T14" fmla="*/ 1615 w 794"/>
                <a:gd name="T15" fmla="*/ 1005 h 414"/>
                <a:gd name="T16" fmla="*/ 1952 w 794"/>
                <a:gd name="T17" fmla="*/ 965 h 414"/>
                <a:gd name="T18" fmla="*/ 2224 w 794"/>
                <a:gd name="T19" fmla="*/ 1017 h 414"/>
                <a:gd name="T20" fmla="*/ 2250 w 794"/>
                <a:gd name="T21" fmla="*/ 970 h 414"/>
                <a:gd name="T22" fmla="*/ 2250 w 794"/>
                <a:gd name="T23" fmla="*/ 97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a:noFill/>
              <a:round/>
              <a:headEnd/>
              <a:tailEnd/>
            </a:ln>
          </p:spPr>
          <p:txBody>
            <a:bodyPr/>
            <a:lstStyle/>
            <a:p>
              <a:endParaRPr lang="en-US"/>
            </a:p>
          </p:txBody>
        </p:sp>
        <p:sp>
          <p:nvSpPr>
            <p:cNvPr id="7" name="Freeform 10"/>
            <p:cNvSpPr>
              <a:spLocks/>
            </p:cNvSpPr>
            <p:nvPr userDrawn="1"/>
          </p:nvSpPr>
          <p:spPr bwMode="auto">
            <a:xfrm>
              <a:off x="166" y="261"/>
              <a:ext cx="2244" cy="1007"/>
            </a:xfrm>
            <a:custGeom>
              <a:avLst/>
              <a:gdLst>
                <a:gd name="T0" fmla="*/ 194 w 1586"/>
                <a:gd name="T1" fmla="*/ 0 h 821"/>
                <a:gd name="T2" fmla="*/ 1883 w 1586"/>
                <a:gd name="T3" fmla="*/ 637 h 821"/>
                <a:gd name="T4" fmla="*/ 2020 w 1586"/>
                <a:gd name="T5" fmla="*/ 783 h 821"/>
                <a:gd name="T6" fmla="*/ 2244 w 1586"/>
                <a:gd name="T7" fmla="*/ 971 h 821"/>
                <a:gd name="T8" fmla="*/ 2214 w 1586"/>
                <a:gd name="T9" fmla="*/ 1007 h 821"/>
                <a:gd name="T10" fmla="*/ 1910 w 1586"/>
                <a:gd name="T11" fmla="*/ 965 h 821"/>
                <a:gd name="T12" fmla="*/ 1620 w 1586"/>
                <a:gd name="T13" fmla="*/ 995 h 821"/>
                <a:gd name="T14" fmla="*/ 59 w 1586"/>
                <a:gd name="T15" fmla="*/ 366 h 821"/>
                <a:gd name="T16" fmla="*/ 0 w 1586"/>
                <a:gd name="T17" fmla="*/ 184 h 821"/>
                <a:gd name="T18" fmla="*/ 65 w 1586"/>
                <a:gd name="T19" fmla="*/ 39 h 821"/>
                <a:gd name="T20" fmla="*/ 194 w 1586"/>
                <a:gd name="T21" fmla="*/ 0 h 821"/>
                <a:gd name="T22" fmla="*/ 19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w="9525">
              <a:noFill/>
              <a:round/>
              <a:headEnd/>
              <a:tailEnd/>
            </a:ln>
          </p:spPr>
          <p:txBody>
            <a:bodyPr/>
            <a:lstStyle/>
            <a:p>
              <a:endParaRPr lang="en-US"/>
            </a:p>
          </p:txBody>
        </p:sp>
        <p:sp>
          <p:nvSpPr>
            <p:cNvPr id="8" name="Freeform 11"/>
            <p:cNvSpPr>
              <a:spLocks/>
            </p:cNvSpPr>
            <p:nvPr userDrawn="1"/>
          </p:nvSpPr>
          <p:spPr bwMode="auto">
            <a:xfrm>
              <a:off x="474" y="344"/>
              <a:ext cx="1488" cy="919"/>
            </a:xfrm>
            <a:custGeom>
              <a:avLst/>
              <a:gdLst>
                <a:gd name="T0" fmla="*/ 0 w 1049"/>
                <a:gd name="T1" fmla="*/ 400 h 747"/>
                <a:gd name="T2" fmla="*/ 1308 w 1049"/>
                <a:gd name="T3" fmla="*/ 919 h 747"/>
                <a:gd name="T4" fmla="*/ 1332 w 1049"/>
                <a:gd name="T5" fmla="*/ 657 h 747"/>
                <a:gd name="T6" fmla="*/ 1488 w 1049"/>
                <a:gd name="T7" fmla="*/ 519 h 747"/>
                <a:gd name="T8" fmla="*/ 111 w 1049"/>
                <a:gd name="T9" fmla="*/ 0 h 747"/>
                <a:gd name="T10" fmla="*/ 0 w 1049"/>
                <a:gd name="T11" fmla="*/ 156 h 747"/>
                <a:gd name="T12" fmla="*/ 0 w 1049"/>
                <a:gd name="T13" fmla="*/ 400 h 747"/>
                <a:gd name="T14" fmla="*/ 0 w 1049"/>
                <a:gd name="T15" fmla="*/ 400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gd name="T0" fmla="*/ 155 w 150"/>
                  <a:gd name="T1" fmla="*/ 0 h 173"/>
                  <a:gd name="T2" fmla="*/ 57 w 150"/>
                  <a:gd name="T3" fmla="*/ 82 h 173"/>
                  <a:gd name="T4" fmla="*/ 0 w 150"/>
                  <a:gd name="T5" fmla="*/ 214 h 173"/>
                  <a:gd name="T6" fmla="*/ 113 w 150"/>
                  <a:gd name="T7" fmla="*/ 198 h 173"/>
                  <a:gd name="T8" fmla="*/ 146 w 150"/>
                  <a:gd name="T9" fmla="*/ 104 h 173"/>
                  <a:gd name="T10" fmla="*/ 212 w 150"/>
                  <a:gd name="T11" fmla="*/ 33 h 173"/>
                  <a:gd name="T12" fmla="*/ 155 w 150"/>
                  <a:gd name="T13" fmla="*/ 0 h 173"/>
                  <a:gd name="T14" fmla="*/ 1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11" name="Freeform 14"/>
              <p:cNvSpPr>
                <a:spLocks/>
              </p:cNvSpPr>
              <p:nvPr userDrawn="1"/>
            </p:nvSpPr>
            <p:spPr bwMode="auto">
              <a:xfrm>
                <a:off x="123" y="148"/>
                <a:ext cx="2386" cy="1081"/>
              </a:xfrm>
              <a:custGeom>
                <a:avLst/>
                <a:gdLst>
                  <a:gd name="T0" fmla="*/ 221 w 1684"/>
                  <a:gd name="T1" fmla="*/ 0 h 880"/>
                  <a:gd name="T2" fmla="*/ 89 w 1684"/>
                  <a:gd name="T3" fmla="*/ 64 h 880"/>
                  <a:gd name="T4" fmla="*/ 0 w 1684"/>
                  <a:gd name="T5" fmla="*/ 256 h 880"/>
                  <a:gd name="T6" fmla="*/ 95 w 1684"/>
                  <a:gd name="T7" fmla="*/ 440 h 880"/>
                  <a:gd name="T8" fmla="*/ 1675 w 1684"/>
                  <a:gd name="T9" fmla="*/ 1065 h 880"/>
                  <a:gd name="T10" fmla="*/ 2015 w 1684"/>
                  <a:gd name="T11" fmla="*/ 1026 h 880"/>
                  <a:gd name="T12" fmla="*/ 2290 w 1684"/>
                  <a:gd name="T13" fmla="*/ 1081 h 880"/>
                  <a:gd name="T14" fmla="*/ 2386 w 1684"/>
                  <a:gd name="T15" fmla="*/ 993 h 880"/>
                  <a:gd name="T16" fmla="*/ 2128 w 1684"/>
                  <a:gd name="T17" fmla="*/ 816 h 880"/>
                  <a:gd name="T18" fmla="*/ 2023 w 1684"/>
                  <a:gd name="T19" fmla="*/ 629 h 880"/>
                  <a:gd name="T20" fmla="*/ 1940 w 1684"/>
                  <a:gd name="T21" fmla="*/ 647 h 880"/>
                  <a:gd name="T22" fmla="*/ 2039 w 1684"/>
                  <a:gd name="T23" fmla="*/ 816 h 880"/>
                  <a:gd name="T24" fmla="*/ 2236 w 1684"/>
                  <a:gd name="T25" fmla="*/ 995 h 880"/>
                  <a:gd name="T26" fmla="*/ 2002 w 1684"/>
                  <a:gd name="T27" fmla="*/ 967 h 880"/>
                  <a:gd name="T28" fmla="*/ 1727 w 1684"/>
                  <a:gd name="T29" fmla="*/ 1000 h 880"/>
                  <a:gd name="T30" fmla="*/ 1778 w 1684"/>
                  <a:gd name="T31" fmla="*/ 798 h 880"/>
                  <a:gd name="T32" fmla="*/ 1896 w 1684"/>
                  <a:gd name="T33" fmla="*/ 661 h 880"/>
                  <a:gd name="T34" fmla="*/ 1758 w 1684"/>
                  <a:gd name="T35" fmla="*/ 678 h 880"/>
                  <a:gd name="T36" fmla="*/ 1651 w 1684"/>
                  <a:gd name="T37" fmla="*/ 808 h 880"/>
                  <a:gd name="T38" fmla="*/ 1614 w 1684"/>
                  <a:gd name="T39" fmla="*/ 972 h 880"/>
                  <a:gd name="T40" fmla="*/ 152 w 1684"/>
                  <a:gd name="T41" fmla="*/ 381 h 880"/>
                  <a:gd name="T42" fmla="*/ 113 w 1684"/>
                  <a:gd name="T43" fmla="*/ 264 h 880"/>
                  <a:gd name="T44" fmla="*/ 146 w 1684"/>
                  <a:gd name="T45" fmla="*/ 117 h 880"/>
                  <a:gd name="T46" fmla="*/ 307 w 1684"/>
                  <a:gd name="T47" fmla="*/ 0 h 880"/>
                  <a:gd name="T48" fmla="*/ 221 w 1684"/>
                  <a:gd name="T49" fmla="*/ 0 h 880"/>
                  <a:gd name="T50" fmla="*/ 22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12" name="Freeform 15"/>
              <p:cNvSpPr>
                <a:spLocks/>
              </p:cNvSpPr>
              <p:nvPr userDrawn="1"/>
            </p:nvSpPr>
            <p:spPr bwMode="auto">
              <a:xfrm>
                <a:off x="324" y="158"/>
                <a:ext cx="1686" cy="614"/>
              </a:xfrm>
              <a:custGeom>
                <a:avLst/>
                <a:gdLst>
                  <a:gd name="T0" fmla="*/ 142 w 1190"/>
                  <a:gd name="T1" fmla="*/ 0 h 500"/>
                  <a:gd name="T2" fmla="*/ 1686 w 1190"/>
                  <a:gd name="T3" fmla="*/ 602 h 500"/>
                  <a:gd name="T4" fmla="*/ 1524 w 1190"/>
                  <a:gd name="T5" fmla="*/ 614 h 500"/>
                  <a:gd name="T6" fmla="*/ 0 w 1190"/>
                  <a:gd name="T7" fmla="*/ 33 h 500"/>
                  <a:gd name="T8" fmla="*/ 142 w 1190"/>
                  <a:gd name="T9" fmla="*/ 0 h 500"/>
                  <a:gd name="T10" fmla="*/ 142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13" name="Freeform 16"/>
              <p:cNvSpPr>
                <a:spLocks/>
              </p:cNvSpPr>
              <p:nvPr userDrawn="1"/>
            </p:nvSpPr>
            <p:spPr bwMode="auto">
              <a:xfrm>
                <a:off x="409" y="251"/>
                <a:ext cx="227" cy="410"/>
              </a:xfrm>
              <a:custGeom>
                <a:avLst/>
                <a:gdLst>
                  <a:gd name="T0" fmla="*/ 165 w 160"/>
                  <a:gd name="T1" fmla="*/ 0 h 335"/>
                  <a:gd name="T2" fmla="*/ 27 w 160"/>
                  <a:gd name="T3" fmla="*/ 130 h 335"/>
                  <a:gd name="T4" fmla="*/ 0 w 160"/>
                  <a:gd name="T5" fmla="*/ 281 h 335"/>
                  <a:gd name="T6" fmla="*/ 47 w 160"/>
                  <a:gd name="T7" fmla="*/ 384 h 335"/>
                  <a:gd name="T8" fmla="*/ 133 w 160"/>
                  <a:gd name="T9" fmla="*/ 410 h 335"/>
                  <a:gd name="T10" fmla="*/ 108 w 160"/>
                  <a:gd name="T11" fmla="*/ 188 h 335"/>
                  <a:gd name="T12" fmla="*/ 227 w 160"/>
                  <a:gd name="T13" fmla="*/ 21 h 335"/>
                  <a:gd name="T14" fmla="*/ 165 w 160"/>
                  <a:gd name="T15" fmla="*/ 0 h 335"/>
                  <a:gd name="T16" fmla="*/ 165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14" name="Freeform 17"/>
              <p:cNvSpPr>
                <a:spLocks/>
              </p:cNvSpPr>
              <p:nvPr userDrawn="1"/>
            </p:nvSpPr>
            <p:spPr bwMode="auto">
              <a:xfrm>
                <a:off x="846" y="536"/>
                <a:ext cx="691" cy="364"/>
              </a:xfrm>
              <a:custGeom>
                <a:avLst/>
                <a:gdLst>
                  <a:gd name="T0" fmla="*/ 20 w 489"/>
                  <a:gd name="T1" fmla="*/ 42 h 296"/>
                  <a:gd name="T2" fmla="*/ 226 w 489"/>
                  <a:gd name="T3" fmla="*/ 81 h 296"/>
                  <a:gd name="T4" fmla="*/ 458 w 489"/>
                  <a:gd name="T5" fmla="*/ 168 h 296"/>
                  <a:gd name="T6" fmla="*/ 622 w 489"/>
                  <a:gd name="T7" fmla="*/ 299 h 296"/>
                  <a:gd name="T8" fmla="*/ 461 w 489"/>
                  <a:gd name="T9" fmla="*/ 283 h 296"/>
                  <a:gd name="T10" fmla="*/ 196 w 489"/>
                  <a:gd name="T11" fmla="*/ 180 h 296"/>
                  <a:gd name="T12" fmla="*/ 71 w 489"/>
                  <a:gd name="T13" fmla="*/ 98 h 296"/>
                  <a:gd name="T14" fmla="*/ 151 w 489"/>
                  <a:gd name="T15" fmla="*/ 200 h 296"/>
                  <a:gd name="T16" fmla="*/ 384 w 489"/>
                  <a:gd name="T17" fmla="*/ 332 h 296"/>
                  <a:gd name="T18" fmla="*/ 658 w 489"/>
                  <a:gd name="T19" fmla="*/ 364 h 296"/>
                  <a:gd name="T20" fmla="*/ 691 w 489"/>
                  <a:gd name="T21" fmla="*/ 275 h 296"/>
                  <a:gd name="T22" fmla="*/ 557 w 489"/>
                  <a:gd name="T23" fmla="*/ 148 h 296"/>
                  <a:gd name="T24" fmla="*/ 240 w 489"/>
                  <a:gd name="T25" fmla="*/ 21 h 296"/>
                  <a:gd name="T26" fmla="*/ 0 w 489"/>
                  <a:gd name="T27" fmla="*/ 0 h 296"/>
                  <a:gd name="T28" fmla="*/ 20 w 489"/>
                  <a:gd name="T29" fmla="*/ 42 h 296"/>
                  <a:gd name="T30" fmla="*/ 20 w 489"/>
                  <a:gd name="T31" fmla="*/ 4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gd name="T0" fmla="*/ 629 w 794"/>
                <a:gd name="T1" fmla="*/ 280 h 414"/>
                <a:gd name="T2" fmla="*/ 562 w 794"/>
                <a:gd name="T3" fmla="*/ 225 h 414"/>
                <a:gd name="T4" fmla="*/ 440 w 794"/>
                <a:gd name="T5" fmla="*/ 149 h 414"/>
                <a:gd name="T6" fmla="*/ 56 w 794"/>
                <a:gd name="T7" fmla="*/ 0 h 414"/>
                <a:gd name="T8" fmla="*/ 18 w 794"/>
                <a:gd name="T9" fmla="*/ 14 h 414"/>
                <a:gd name="T10" fmla="*/ 0 w 794"/>
                <a:gd name="T11" fmla="*/ 59 h 414"/>
                <a:gd name="T12" fmla="*/ 22 w 794"/>
                <a:gd name="T13" fmla="*/ 110 h 414"/>
                <a:gd name="T14" fmla="*/ 452 w 794"/>
                <a:gd name="T15" fmla="*/ 289 h 414"/>
                <a:gd name="T16" fmla="*/ 546 w 794"/>
                <a:gd name="T17" fmla="*/ 278 h 414"/>
                <a:gd name="T18" fmla="*/ 622 w 794"/>
                <a:gd name="T19" fmla="*/ 293 h 414"/>
                <a:gd name="T20" fmla="*/ 629 w 794"/>
                <a:gd name="T21" fmla="*/ 280 h 414"/>
                <a:gd name="T22" fmla="*/ 629 w 794"/>
                <a:gd name="T23" fmla="*/ 28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w="9525">
              <a:noFill/>
              <a:round/>
              <a:headEnd/>
              <a:tailEnd/>
            </a:ln>
          </p:spPr>
          <p:txBody>
            <a:bodyPr/>
            <a:lstStyle/>
            <a:p>
              <a:endParaRPr lang="en-US"/>
            </a:p>
          </p:txBody>
        </p:sp>
        <p:sp>
          <p:nvSpPr>
            <p:cNvPr id="17" name="Freeform 20"/>
            <p:cNvSpPr>
              <a:spLocks/>
            </p:cNvSpPr>
            <p:nvPr userDrawn="1"/>
          </p:nvSpPr>
          <p:spPr bwMode="auto">
            <a:xfrm rot="7320404">
              <a:off x="4893" y="2923"/>
              <a:ext cx="627" cy="290"/>
            </a:xfrm>
            <a:custGeom>
              <a:avLst/>
              <a:gdLst>
                <a:gd name="T0" fmla="*/ 54 w 1586"/>
                <a:gd name="T1" fmla="*/ 0 h 821"/>
                <a:gd name="T2" fmla="*/ 526 w 1586"/>
                <a:gd name="T3" fmla="*/ 183 h 821"/>
                <a:gd name="T4" fmla="*/ 565 w 1586"/>
                <a:gd name="T5" fmla="*/ 225 h 821"/>
                <a:gd name="T6" fmla="*/ 627 w 1586"/>
                <a:gd name="T7" fmla="*/ 280 h 821"/>
                <a:gd name="T8" fmla="*/ 619 w 1586"/>
                <a:gd name="T9" fmla="*/ 290 h 821"/>
                <a:gd name="T10" fmla="*/ 534 w 1586"/>
                <a:gd name="T11" fmla="*/ 278 h 821"/>
                <a:gd name="T12" fmla="*/ 453 w 1586"/>
                <a:gd name="T13" fmla="*/ 286 h 821"/>
                <a:gd name="T14" fmla="*/ 17 w 1586"/>
                <a:gd name="T15" fmla="*/ 105 h 821"/>
                <a:gd name="T16" fmla="*/ 0 w 1586"/>
                <a:gd name="T17" fmla="*/ 53 h 821"/>
                <a:gd name="T18" fmla="*/ 18 w 1586"/>
                <a:gd name="T19" fmla="*/ 11 h 821"/>
                <a:gd name="T20" fmla="*/ 54 w 1586"/>
                <a:gd name="T21" fmla="*/ 0 h 821"/>
                <a:gd name="T22" fmla="*/ 5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w="9525">
              <a:noFill/>
              <a:round/>
              <a:headEnd/>
              <a:tailEnd/>
            </a:ln>
          </p:spPr>
          <p:txBody>
            <a:bodyPr/>
            <a:lstStyle/>
            <a:p>
              <a:endParaRPr lang="en-US"/>
            </a:p>
          </p:txBody>
        </p:sp>
        <p:sp>
          <p:nvSpPr>
            <p:cNvPr id="18" name="Freeform 21"/>
            <p:cNvSpPr>
              <a:spLocks/>
            </p:cNvSpPr>
            <p:nvPr userDrawn="1"/>
          </p:nvSpPr>
          <p:spPr bwMode="auto">
            <a:xfrm rot="7320404">
              <a:off x="5000" y="2913"/>
              <a:ext cx="416" cy="265"/>
            </a:xfrm>
            <a:custGeom>
              <a:avLst/>
              <a:gdLst>
                <a:gd name="T0" fmla="*/ 0 w 1049"/>
                <a:gd name="T1" fmla="*/ 115 h 747"/>
                <a:gd name="T2" fmla="*/ 366 w 1049"/>
                <a:gd name="T3" fmla="*/ 265 h 747"/>
                <a:gd name="T4" fmla="*/ 372 w 1049"/>
                <a:gd name="T5" fmla="*/ 189 h 747"/>
                <a:gd name="T6" fmla="*/ 416 w 1049"/>
                <a:gd name="T7" fmla="*/ 150 h 747"/>
                <a:gd name="T8" fmla="*/ 31 w 1049"/>
                <a:gd name="T9" fmla="*/ 0 h 747"/>
                <a:gd name="T10" fmla="*/ 0 w 1049"/>
                <a:gd name="T11" fmla="*/ 45 h 747"/>
                <a:gd name="T12" fmla="*/ 0 w 1049"/>
                <a:gd name="T13" fmla="*/ 115 h 747"/>
                <a:gd name="T14" fmla="*/ 0 w 1049"/>
                <a:gd name="T15" fmla="*/ 11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gd name="T0" fmla="*/ 43 w 150"/>
                  <a:gd name="T1" fmla="*/ 0 h 173"/>
                  <a:gd name="T2" fmla="*/ 16 w 150"/>
                  <a:gd name="T3" fmla="*/ 23 h 173"/>
                  <a:gd name="T4" fmla="*/ 0 w 150"/>
                  <a:gd name="T5" fmla="*/ 61 h 173"/>
                  <a:gd name="T6" fmla="*/ 31 w 150"/>
                  <a:gd name="T7" fmla="*/ 56 h 173"/>
                  <a:gd name="T8" fmla="*/ 41 w 150"/>
                  <a:gd name="T9" fmla="*/ 30 h 173"/>
                  <a:gd name="T10" fmla="*/ 59 w 150"/>
                  <a:gd name="T11" fmla="*/ 10 h 173"/>
                  <a:gd name="T12" fmla="*/ 43 w 150"/>
                  <a:gd name="T13" fmla="*/ 0 h 173"/>
                  <a:gd name="T14" fmla="*/ 43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21" name="Freeform 24"/>
              <p:cNvSpPr>
                <a:spLocks/>
              </p:cNvSpPr>
              <p:nvPr userDrawn="1"/>
            </p:nvSpPr>
            <p:spPr bwMode="auto">
              <a:xfrm rot="7320404">
                <a:off x="4887" y="2930"/>
                <a:ext cx="667" cy="311"/>
              </a:xfrm>
              <a:custGeom>
                <a:avLst/>
                <a:gdLst>
                  <a:gd name="T0" fmla="*/ 62 w 1684"/>
                  <a:gd name="T1" fmla="*/ 0 h 880"/>
                  <a:gd name="T2" fmla="*/ 25 w 1684"/>
                  <a:gd name="T3" fmla="*/ 18 h 880"/>
                  <a:gd name="T4" fmla="*/ 0 w 1684"/>
                  <a:gd name="T5" fmla="*/ 74 h 880"/>
                  <a:gd name="T6" fmla="*/ 27 w 1684"/>
                  <a:gd name="T7" fmla="*/ 127 h 880"/>
                  <a:gd name="T8" fmla="*/ 468 w 1684"/>
                  <a:gd name="T9" fmla="*/ 306 h 880"/>
                  <a:gd name="T10" fmla="*/ 563 w 1684"/>
                  <a:gd name="T11" fmla="*/ 295 h 880"/>
                  <a:gd name="T12" fmla="*/ 640 w 1684"/>
                  <a:gd name="T13" fmla="*/ 311 h 880"/>
                  <a:gd name="T14" fmla="*/ 667 w 1684"/>
                  <a:gd name="T15" fmla="*/ 286 h 880"/>
                  <a:gd name="T16" fmla="*/ 595 w 1684"/>
                  <a:gd name="T17" fmla="*/ 235 h 880"/>
                  <a:gd name="T18" fmla="*/ 566 w 1684"/>
                  <a:gd name="T19" fmla="*/ 181 h 880"/>
                  <a:gd name="T20" fmla="*/ 542 w 1684"/>
                  <a:gd name="T21" fmla="*/ 186 h 880"/>
                  <a:gd name="T22" fmla="*/ 570 w 1684"/>
                  <a:gd name="T23" fmla="*/ 235 h 880"/>
                  <a:gd name="T24" fmla="*/ 625 w 1684"/>
                  <a:gd name="T25" fmla="*/ 286 h 880"/>
                  <a:gd name="T26" fmla="*/ 560 w 1684"/>
                  <a:gd name="T27" fmla="*/ 278 h 880"/>
                  <a:gd name="T28" fmla="*/ 483 w 1684"/>
                  <a:gd name="T29" fmla="*/ 288 h 880"/>
                  <a:gd name="T30" fmla="*/ 497 w 1684"/>
                  <a:gd name="T31" fmla="*/ 230 h 880"/>
                  <a:gd name="T32" fmla="*/ 530 w 1684"/>
                  <a:gd name="T33" fmla="*/ 190 h 880"/>
                  <a:gd name="T34" fmla="*/ 492 w 1684"/>
                  <a:gd name="T35" fmla="*/ 195 h 880"/>
                  <a:gd name="T36" fmla="*/ 461 w 1684"/>
                  <a:gd name="T37" fmla="*/ 233 h 880"/>
                  <a:gd name="T38" fmla="*/ 451 w 1684"/>
                  <a:gd name="T39" fmla="*/ 280 h 880"/>
                  <a:gd name="T40" fmla="*/ 42 w 1684"/>
                  <a:gd name="T41" fmla="*/ 110 h 880"/>
                  <a:gd name="T42" fmla="*/ 32 w 1684"/>
                  <a:gd name="T43" fmla="*/ 76 h 880"/>
                  <a:gd name="T44" fmla="*/ 41 w 1684"/>
                  <a:gd name="T45" fmla="*/ 34 h 880"/>
                  <a:gd name="T46" fmla="*/ 86 w 1684"/>
                  <a:gd name="T47" fmla="*/ 0 h 880"/>
                  <a:gd name="T48" fmla="*/ 62 w 1684"/>
                  <a:gd name="T49" fmla="*/ 0 h 880"/>
                  <a:gd name="T50" fmla="*/ 62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22" name="Freeform 25"/>
              <p:cNvSpPr>
                <a:spLocks/>
              </p:cNvSpPr>
              <p:nvPr userDrawn="1"/>
            </p:nvSpPr>
            <p:spPr bwMode="auto">
              <a:xfrm rot="7320404">
                <a:off x="5062" y="2997"/>
                <a:ext cx="472" cy="176"/>
              </a:xfrm>
              <a:custGeom>
                <a:avLst/>
                <a:gdLst>
                  <a:gd name="T0" fmla="*/ 40 w 1190"/>
                  <a:gd name="T1" fmla="*/ 0 h 500"/>
                  <a:gd name="T2" fmla="*/ 472 w 1190"/>
                  <a:gd name="T3" fmla="*/ 172 h 500"/>
                  <a:gd name="T4" fmla="*/ 427 w 1190"/>
                  <a:gd name="T5" fmla="*/ 176 h 500"/>
                  <a:gd name="T6" fmla="*/ 0 w 1190"/>
                  <a:gd name="T7" fmla="*/ 10 h 500"/>
                  <a:gd name="T8" fmla="*/ 40 w 1190"/>
                  <a:gd name="T9" fmla="*/ 0 h 500"/>
                  <a:gd name="T10" fmla="*/ 4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23" name="Freeform 26"/>
              <p:cNvSpPr>
                <a:spLocks/>
              </p:cNvSpPr>
              <p:nvPr userDrawn="1"/>
            </p:nvSpPr>
            <p:spPr bwMode="auto">
              <a:xfrm rot="7320404">
                <a:off x="5364" y="2873"/>
                <a:ext cx="63" cy="118"/>
              </a:xfrm>
              <a:custGeom>
                <a:avLst/>
                <a:gdLst>
                  <a:gd name="T0" fmla="*/ 46 w 160"/>
                  <a:gd name="T1" fmla="*/ 0 h 335"/>
                  <a:gd name="T2" fmla="*/ 7 w 160"/>
                  <a:gd name="T3" fmla="*/ 37 h 335"/>
                  <a:gd name="T4" fmla="*/ 0 w 160"/>
                  <a:gd name="T5" fmla="*/ 81 h 335"/>
                  <a:gd name="T6" fmla="*/ 13 w 160"/>
                  <a:gd name="T7" fmla="*/ 111 h 335"/>
                  <a:gd name="T8" fmla="*/ 37 w 160"/>
                  <a:gd name="T9" fmla="*/ 118 h 335"/>
                  <a:gd name="T10" fmla="*/ 30 w 160"/>
                  <a:gd name="T11" fmla="*/ 54 h 335"/>
                  <a:gd name="T12" fmla="*/ 63 w 160"/>
                  <a:gd name="T13" fmla="*/ 6 h 335"/>
                  <a:gd name="T14" fmla="*/ 46 w 160"/>
                  <a:gd name="T15" fmla="*/ 0 h 335"/>
                  <a:gd name="T16" fmla="*/ 4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24" name="Freeform 27"/>
              <p:cNvSpPr>
                <a:spLocks/>
              </p:cNvSpPr>
              <p:nvPr userDrawn="1"/>
            </p:nvSpPr>
            <p:spPr bwMode="auto">
              <a:xfrm rot="7320404">
                <a:off x="5137" y="3000"/>
                <a:ext cx="193" cy="104"/>
              </a:xfrm>
              <a:custGeom>
                <a:avLst/>
                <a:gdLst>
                  <a:gd name="T0" fmla="*/ 6 w 489"/>
                  <a:gd name="T1" fmla="*/ 12 h 296"/>
                  <a:gd name="T2" fmla="*/ 63 w 489"/>
                  <a:gd name="T3" fmla="*/ 23 h 296"/>
                  <a:gd name="T4" fmla="*/ 128 w 489"/>
                  <a:gd name="T5" fmla="*/ 48 h 296"/>
                  <a:gd name="T6" fmla="*/ 174 w 489"/>
                  <a:gd name="T7" fmla="*/ 85 h 296"/>
                  <a:gd name="T8" fmla="*/ 129 w 489"/>
                  <a:gd name="T9" fmla="*/ 81 h 296"/>
                  <a:gd name="T10" fmla="*/ 55 w 489"/>
                  <a:gd name="T11" fmla="*/ 51 h 296"/>
                  <a:gd name="T12" fmla="*/ 20 w 489"/>
                  <a:gd name="T13" fmla="*/ 28 h 296"/>
                  <a:gd name="T14" fmla="*/ 42 w 489"/>
                  <a:gd name="T15" fmla="*/ 57 h 296"/>
                  <a:gd name="T16" fmla="*/ 107 w 489"/>
                  <a:gd name="T17" fmla="*/ 95 h 296"/>
                  <a:gd name="T18" fmla="*/ 184 w 489"/>
                  <a:gd name="T19" fmla="*/ 104 h 296"/>
                  <a:gd name="T20" fmla="*/ 193 w 489"/>
                  <a:gd name="T21" fmla="*/ 79 h 296"/>
                  <a:gd name="T22" fmla="*/ 156 w 489"/>
                  <a:gd name="T23" fmla="*/ 42 h 296"/>
                  <a:gd name="T24" fmla="*/ 67 w 489"/>
                  <a:gd name="T25" fmla="*/ 6 h 296"/>
                  <a:gd name="T26" fmla="*/ 0 w 489"/>
                  <a:gd name="T27" fmla="*/ 0 h 296"/>
                  <a:gd name="T28" fmla="*/ 6 w 489"/>
                  <a:gd name="T29" fmla="*/ 12 h 296"/>
                  <a:gd name="T30" fmla="*/ 6 w 489"/>
                  <a:gd name="T31" fmla="*/ 1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grpSp>
      </p:grpSp>
      <p:sp>
        <p:nvSpPr>
          <p:cNvPr id="25" name="Freeform 28"/>
          <p:cNvSpPr>
            <a:spLocks/>
          </p:cNvSpPr>
          <p:nvPr/>
        </p:nvSpPr>
        <p:spPr bwMode="auto">
          <a:xfrm>
            <a:off x="901700" y="5054600"/>
            <a:ext cx="6807200" cy="728663"/>
          </a:xfrm>
          <a:custGeom>
            <a:avLst/>
            <a:gdLst>
              <a:gd name="T0" fmla="*/ 0 w 4288"/>
              <a:gd name="T1" fmla="*/ 0 h 459"/>
              <a:gd name="T2" fmla="*/ 1295400 w 4288"/>
              <a:gd name="T3" fmla="*/ 406400 h 459"/>
              <a:gd name="T4" fmla="*/ 2476500 w 4288"/>
              <a:gd name="T5" fmla="*/ 228600 h 459"/>
              <a:gd name="T6" fmla="*/ 2946400 w 4288"/>
              <a:gd name="T7" fmla="*/ 596900 h 459"/>
              <a:gd name="T8" fmla="*/ 3721100 w 4288"/>
              <a:gd name="T9" fmla="*/ 241300 h 459"/>
              <a:gd name="T10" fmla="*/ 5613400 w 4288"/>
              <a:gd name="T11" fmla="*/ 723900 h 459"/>
              <a:gd name="T12" fmla="*/ 6807200 w 4288"/>
              <a:gd name="T13" fmla="*/ 215900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p:spPr>
        <p:txBody>
          <a:bodyPr/>
          <a:lstStyle/>
          <a:p>
            <a:endParaRPr lang="en-US"/>
          </a:p>
        </p:txBody>
      </p:sp>
      <p:sp>
        <p:nvSpPr>
          <p:cNvPr id="26" name="Freeform 29"/>
          <p:cNvSpPr>
            <a:spLocks/>
          </p:cNvSpPr>
          <p:nvPr/>
        </p:nvSpPr>
        <p:spPr bwMode="auto">
          <a:xfrm>
            <a:off x="4076700" y="1930400"/>
            <a:ext cx="889000" cy="381000"/>
          </a:xfrm>
          <a:custGeom>
            <a:avLst/>
            <a:gdLst>
              <a:gd name="T0" fmla="*/ 0 w 560"/>
              <a:gd name="T1" fmla="*/ 50800 h 240"/>
              <a:gd name="T2" fmla="*/ 444500 w 560"/>
              <a:gd name="T3" fmla="*/ 228600 h 240"/>
              <a:gd name="T4" fmla="*/ 711200 w 560"/>
              <a:gd name="T5" fmla="*/ 25400 h 240"/>
              <a:gd name="T6" fmla="*/ 889000 w 560"/>
              <a:gd name="T7" fmla="*/ 38100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p:spPr>
        <p:txBody>
          <a:bodyPr/>
          <a:lstStyle/>
          <a:p>
            <a:endParaRPr lang="en-US"/>
          </a:p>
        </p:txBody>
      </p:sp>
      <p:sp>
        <p:nvSpPr>
          <p:cNvPr id="142339"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142340"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fld id="{26127F44-3288-452C-91AB-0A14546CC18C}"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A4C64ED8-CC8B-44E4-AFF9-306DAB794EB5}"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B1477B07-9963-49FB-812C-80382DA9850A}"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F33E527A-60FF-4F1D-9AE8-B107E944A10F}"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fld id="{13946BF1-FE94-4CB1-A0D1-2B7274206E7F}"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fld id="{24EB6EC3-73C3-4733-9761-607E73C67BE8}"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fld id="{EC75D080-D230-479E-8B62-9A9A4107EDB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58EE3058-AD82-47EF-8F56-22CA9557EFD7}"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EA9A1A62-0564-4116-8C0E-CB781FA4D777}"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7991992B-03F1-4B83-96E8-B328FBEAC88F}"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976164C2-596B-45D2-A59D-EDA45B8AAF22}"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2AE75D23-40C6-46A8-92E1-CEB83CAF194B}"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sp>
        <p:nvSpPr>
          <p:cNvPr id="15053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15054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fld id="{45E3B8D4-4776-4095-9190-205E7B26F6E4}"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CC926257-D346-46F1-996D-86838B2D8CFD}"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3D991C85-3429-4400-BC65-80C805A06A4E}"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DCE9045C-BFE9-49AC-B6B7-5F9225A66452}"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30D9EFAB-0D66-4BC5-B16B-B41E4A7FDCF1}"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11BCC717-1B0D-45FF-948D-15C06B34EF2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2158968A-C28D-4224-9D1B-09216E07F20D}"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CEF19B0C-703C-4228-A957-5EB4F101DB74}"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3A1C7CA7-4E5A-4934-84FB-34323D498A04}"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F28230B3-0721-4F5A-9A23-E3519DA9FC98}"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C9C5731-D97E-40B5-85E0-939FAB1B0E32}"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AB29BA44-7D7B-481C-AD04-97B1E45074C7}"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6" name="Group 6"/>
            <p:cNvGrpSpPr>
              <a:grpSpLocks/>
            </p:cNvGrpSpPr>
            <p:nvPr/>
          </p:nvGrpSpPr>
          <p:grpSpPr bwMode="auto">
            <a:xfrm>
              <a:off x="1313" y="188"/>
              <a:ext cx="4298" cy="3371"/>
              <a:chOff x="0" y="1"/>
              <a:chExt cx="5533" cy="4340"/>
            </a:xfrm>
          </p:grpSpPr>
          <p:grpSp>
            <p:nvGrpSpPr>
              <p:cNvPr id="22" name="Group 7"/>
              <p:cNvGrpSpPr>
                <a:grpSpLocks/>
              </p:cNvGrpSpPr>
              <p:nvPr/>
            </p:nvGrpSpPr>
            <p:grpSpPr bwMode="auto">
              <a:xfrm>
                <a:off x="0" y="1"/>
                <a:ext cx="5470" cy="4340"/>
                <a:chOff x="0" y="1"/>
                <a:chExt cx="5470" cy="4340"/>
              </a:xfrm>
            </p:grpSpPr>
            <p:grpSp>
              <p:nvGrpSpPr>
                <p:cNvPr id="33" name="Group 8"/>
                <p:cNvGrpSpPr>
                  <a:grpSpLocks/>
                </p:cNvGrpSpPr>
                <p:nvPr/>
              </p:nvGrpSpPr>
              <p:grpSpPr bwMode="auto">
                <a:xfrm>
                  <a:off x="1339" y="788"/>
                  <a:ext cx="2921" cy="2149"/>
                  <a:chOff x="1265" y="816"/>
                  <a:chExt cx="2921" cy="2149"/>
                </a:xfrm>
              </p:grpSpPr>
              <p:sp>
                <p:nvSpPr>
                  <p:cNvPr id="133" name="Oval 9"/>
                  <p:cNvSpPr>
                    <a:spLocks noChangeArrowheads="1"/>
                  </p:cNvSpPr>
                  <p:nvPr/>
                </p:nvSpPr>
                <p:spPr bwMode="hidden">
                  <a:xfrm>
                    <a:off x="1265" y="816"/>
                    <a:ext cx="2921" cy="2149"/>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34" name="Group 11"/>
                <p:cNvGrpSpPr>
                  <a:grpSpLocks/>
                </p:cNvGrpSpPr>
                <p:nvPr/>
              </p:nvGrpSpPr>
              <p:grpSpPr bwMode="auto">
                <a:xfrm>
                  <a:off x="0" y="1"/>
                  <a:ext cx="5470" cy="4340"/>
                  <a:chOff x="0" y="1"/>
                  <a:chExt cx="5470" cy="4340"/>
                </a:xfrm>
              </p:grpSpPr>
              <p:grpSp>
                <p:nvGrpSpPr>
                  <p:cNvPr id="35" name="Group 12"/>
                  <p:cNvGrpSpPr>
                    <a:grpSpLocks/>
                  </p:cNvGrpSpPr>
                  <p:nvPr/>
                </p:nvGrpSpPr>
                <p:grpSpPr bwMode="auto">
                  <a:xfrm>
                    <a:off x="3545" y="1502"/>
                    <a:ext cx="1258" cy="2326"/>
                    <a:chOff x="3471" y="1530"/>
                    <a:chExt cx="1258" cy="2326"/>
                  </a:xfrm>
                </p:grpSpPr>
                <p:sp>
                  <p:nvSpPr>
                    <p:cNvPr id="131" name="Freeform 13"/>
                    <p:cNvSpPr>
                      <a:spLocks/>
                    </p:cNvSpPr>
                    <p:nvPr/>
                  </p:nvSpPr>
                  <p:spPr bwMode="hidden">
                    <a:xfrm rot="2711884">
                      <a:off x="2765" y="2236"/>
                      <a:ext cx="1724" cy="312"/>
                    </a:xfrm>
                    <a:custGeom>
                      <a:avLst/>
                      <a:gdLst>
                        <a:gd name="T0" fmla="*/ 0 w 2736"/>
                        <a:gd name="T1" fmla="*/ 312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132" name="Freeform 14"/>
                    <p:cNvSpPr>
                      <a:spLocks/>
                    </p:cNvSpPr>
                    <p:nvPr/>
                  </p:nvSpPr>
                  <p:spPr bwMode="hidden">
                    <a:xfrm rot="2711884">
                      <a:off x="4022" y="3149"/>
                      <a:ext cx="924" cy="490"/>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36" name="Group 15"/>
                  <p:cNvGrpSpPr>
                    <a:grpSpLocks/>
                  </p:cNvGrpSpPr>
                  <p:nvPr/>
                </p:nvGrpSpPr>
                <p:grpSpPr bwMode="auto">
                  <a:xfrm>
                    <a:off x="2938" y="1992"/>
                    <a:ext cx="2463" cy="1331"/>
                    <a:chOff x="2864" y="2020"/>
                    <a:chExt cx="2463" cy="1331"/>
                  </a:xfrm>
                </p:grpSpPr>
                <p:sp>
                  <p:nvSpPr>
                    <p:cNvPr id="129" name="Freeform 16"/>
                    <p:cNvSpPr>
                      <a:spLocks/>
                    </p:cNvSpPr>
                    <p:nvPr/>
                  </p:nvSpPr>
                  <p:spPr bwMode="hidden">
                    <a:xfrm rot="2104081">
                      <a:off x="2864" y="2020"/>
                      <a:ext cx="1814" cy="346"/>
                    </a:xfrm>
                    <a:custGeom>
                      <a:avLst/>
                      <a:gdLst>
                        <a:gd name="T0" fmla="*/ 0 w 2736"/>
                        <a:gd name="T1" fmla="*/ 346 h 504"/>
                        <a:gd name="T2" fmla="*/ 573 w 2736"/>
                        <a:gd name="T3" fmla="*/ 115 h 504"/>
                        <a:gd name="T4" fmla="*/ 1178 w 2736"/>
                        <a:gd name="T5" fmla="*/ 16 h 504"/>
                        <a:gd name="T6" fmla="*/ 1814 w 2736"/>
                        <a:gd name="T7" fmla="*/ 16 h 504"/>
                        <a:gd name="T8" fmla="*/ 1803 w 2736"/>
                        <a:gd name="T9" fmla="*/ 71 h 504"/>
                        <a:gd name="T10" fmla="*/ 1170 w 2736"/>
                        <a:gd name="T11" fmla="*/ 71 h 504"/>
                        <a:gd name="T12" fmla="*/ 434 w 2736"/>
                        <a:gd name="T13" fmla="*/ 200 h 504"/>
                        <a:gd name="T14" fmla="*/ 0 w 2736"/>
                        <a:gd name="T15" fmla="*/ 3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30" name="Freeform 17"/>
                    <p:cNvSpPr>
                      <a:spLocks/>
                    </p:cNvSpPr>
                    <p:nvPr/>
                  </p:nvSpPr>
                  <p:spPr bwMode="hidden">
                    <a:xfrm rot="2104081">
                      <a:off x="4352" y="2806"/>
                      <a:ext cx="975" cy="545"/>
                    </a:xfrm>
                    <a:custGeom>
                      <a:avLst/>
                      <a:gdLst>
                        <a:gd name="T0" fmla="*/ 3 w 1769"/>
                        <a:gd name="T1" fmla="*/ 6 h 791"/>
                        <a:gd name="T2" fmla="*/ 267 w 1769"/>
                        <a:gd name="T3" fmla="*/ 39 h 791"/>
                        <a:gd name="T4" fmla="*/ 638 w 1769"/>
                        <a:gd name="T5" fmla="*/ 138 h 791"/>
                        <a:gd name="T6" fmla="*/ 888 w 1769"/>
                        <a:gd name="T7" fmla="*/ 298 h 791"/>
                        <a:gd name="T8" fmla="*/ 968 w 1769"/>
                        <a:gd name="T9" fmla="*/ 420 h 791"/>
                        <a:gd name="T10" fmla="*/ 931 w 1769"/>
                        <a:gd name="T11" fmla="*/ 542 h 791"/>
                        <a:gd name="T12" fmla="*/ 876 w 1769"/>
                        <a:gd name="T13" fmla="*/ 435 h 791"/>
                        <a:gd name="T14" fmla="*/ 766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5" cy="304"/>
                    </a:xfrm>
                    <a:custGeom>
                      <a:avLst/>
                      <a:gdLst>
                        <a:gd name="T0" fmla="*/ 0 w 2736"/>
                        <a:gd name="T1" fmla="*/ 304 h 504"/>
                        <a:gd name="T2" fmla="*/ 548 w 2736"/>
                        <a:gd name="T3" fmla="*/ 101 h 504"/>
                        <a:gd name="T4" fmla="*/ 1126 w 2736"/>
                        <a:gd name="T5" fmla="*/ 14 h 504"/>
                        <a:gd name="T6" fmla="*/ 1735 w 2736"/>
                        <a:gd name="T7" fmla="*/ 14 h 504"/>
                        <a:gd name="T8" fmla="*/ 1725 w 2736"/>
                        <a:gd name="T9" fmla="*/ 62 h 504"/>
                        <a:gd name="T10" fmla="*/ 1119 w 2736"/>
                        <a:gd name="T11" fmla="*/ 62 h 504"/>
                        <a:gd name="T12" fmla="*/ 415 w 2736"/>
                        <a:gd name="T13" fmla="*/ 176 h 504"/>
                        <a:gd name="T14" fmla="*/ 0 w 2736"/>
                        <a:gd name="T15" fmla="*/ 3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28" name="Freeform 20"/>
                    <p:cNvSpPr>
                      <a:spLocks/>
                    </p:cNvSpPr>
                    <p:nvPr/>
                  </p:nvSpPr>
                  <p:spPr bwMode="hidden">
                    <a:xfrm rot="1582915">
                      <a:off x="4442" y="2420"/>
                      <a:ext cx="932" cy="476"/>
                    </a:xfrm>
                    <a:custGeom>
                      <a:avLst/>
                      <a:gdLst>
                        <a:gd name="T0" fmla="*/ 3 w 1769"/>
                        <a:gd name="T1" fmla="*/ 5 h 791"/>
                        <a:gd name="T2" fmla="*/ 256 w 1769"/>
                        <a:gd name="T3" fmla="*/ 34 h 791"/>
                        <a:gd name="T4" fmla="*/ 610 w 1769"/>
                        <a:gd name="T5" fmla="*/ 120 h 791"/>
                        <a:gd name="T6" fmla="*/ 849 w 1769"/>
                        <a:gd name="T7" fmla="*/ 260 h 791"/>
                        <a:gd name="T8" fmla="*/ 925 w 1769"/>
                        <a:gd name="T9" fmla="*/ 366 h 791"/>
                        <a:gd name="T10" fmla="*/ 890 w 1769"/>
                        <a:gd name="T11" fmla="*/ 474 h 791"/>
                        <a:gd name="T12" fmla="*/ 837 w 1769"/>
                        <a:gd name="T13" fmla="*/ 380 h 791"/>
                        <a:gd name="T14" fmla="*/ 732 w 1769"/>
                        <a:gd name="T15" fmla="*/ 273 h 791"/>
                        <a:gd name="T16" fmla="*/ 584 w 1769"/>
                        <a:gd name="T17" fmla="*/ 178 h 791"/>
                        <a:gd name="T18" fmla="*/ 306 w 1769"/>
                        <a:gd name="T19" fmla="*/ 91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335 h 504"/>
                        <a:gd name="T2" fmla="*/ 530 w 2736"/>
                        <a:gd name="T3" fmla="*/ 112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26" name="Freeform 23"/>
                    <p:cNvSpPr>
                      <a:spLocks/>
                    </p:cNvSpPr>
                    <p:nvPr/>
                  </p:nvSpPr>
                  <p:spPr bwMode="hidden">
                    <a:xfrm rot="1080363">
                      <a:off x="4495" y="2036"/>
                      <a:ext cx="901" cy="527"/>
                    </a:xfrm>
                    <a:custGeom>
                      <a:avLst/>
                      <a:gdLst>
                        <a:gd name="T0" fmla="*/ 3 w 1769"/>
                        <a:gd name="T1" fmla="*/ 5 h 791"/>
                        <a:gd name="T2" fmla="*/ 247 w 1769"/>
                        <a:gd name="T3" fmla="*/ 37 h 791"/>
                        <a:gd name="T4" fmla="*/ 589 w 1769"/>
                        <a:gd name="T5" fmla="*/ 133 h 791"/>
                        <a:gd name="T6" fmla="*/ 821 w 1769"/>
                        <a:gd name="T7" fmla="*/ 288 h 791"/>
                        <a:gd name="T8" fmla="*/ 894 w 1769"/>
                        <a:gd name="T9" fmla="*/ 406 h 791"/>
                        <a:gd name="T10" fmla="*/ 860 w 1769"/>
                        <a:gd name="T11" fmla="*/ 524 h 791"/>
                        <a:gd name="T12" fmla="*/ 809 w 1769"/>
                        <a:gd name="T13" fmla="*/ 421 h 791"/>
                        <a:gd name="T14" fmla="*/ 707 w 1769"/>
                        <a:gd name="T15" fmla="*/ 302 h 791"/>
                        <a:gd name="T16" fmla="*/ 565 w 1769"/>
                        <a:gd name="T17" fmla="*/ 197 h 791"/>
                        <a:gd name="T18" fmla="*/ 296 w 1769"/>
                        <a:gd name="T19" fmla="*/ 101 h 791"/>
                        <a:gd name="T20" fmla="*/ 0 w 1769"/>
                        <a:gd name="T21" fmla="*/ 51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39" name="Group 24"/>
                  <p:cNvGrpSpPr>
                    <a:grpSpLocks/>
                  </p:cNvGrpSpPr>
                  <p:nvPr/>
                </p:nvGrpSpPr>
                <p:grpSpPr bwMode="auto">
                  <a:xfrm>
                    <a:off x="3032" y="1386"/>
                    <a:ext cx="2341" cy="657"/>
                    <a:chOff x="2958" y="1414"/>
                    <a:chExt cx="2341" cy="657"/>
                  </a:xfrm>
                </p:grpSpPr>
                <p:sp>
                  <p:nvSpPr>
                    <p:cNvPr id="123" name="Freeform 25"/>
                    <p:cNvSpPr>
                      <a:spLocks/>
                    </p:cNvSpPr>
                    <p:nvPr/>
                  </p:nvSpPr>
                  <p:spPr bwMode="hidden">
                    <a:xfrm rot="463793">
                      <a:off x="2958" y="1414"/>
                      <a:ext cx="1545" cy="312"/>
                    </a:xfrm>
                    <a:custGeom>
                      <a:avLst/>
                      <a:gdLst>
                        <a:gd name="T0" fmla="*/ 0 w 2736"/>
                        <a:gd name="T1" fmla="*/ 312 h 504"/>
                        <a:gd name="T2" fmla="*/ 488 w 2736"/>
                        <a:gd name="T3" fmla="*/ 104 h 504"/>
                        <a:gd name="T4" fmla="*/ 1003 w 2736"/>
                        <a:gd name="T5" fmla="*/ 15 h 504"/>
                        <a:gd name="T6" fmla="*/ 1545 w 2736"/>
                        <a:gd name="T7" fmla="*/ 15 h 504"/>
                        <a:gd name="T8" fmla="*/ 1536 w 2736"/>
                        <a:gd name="T9" fmla="*/ 64 h 504"/>
                        <a:gd name="T10" fmla="*/ 996 w 2736"/>
                        <a:gd name="T11" fmla="*/ 64 h 504"/>
                        <a:gd name="T12" fmla="*/ 369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24" name="Freeform 26"/>
                    <p:cNvSpPr>
                      <a:spLocks/>
                    </p:cNvSpPr>
                    <p:nvPr/>
                  </p:nvSpPr>
                  <p:spPr bwMode="hidden">
                    <a:xfrm rot="463793">
                      <a:off x="4469" y="1582"/>
                      <a:ext cx="830" cy="489"/>
                    </a:xfrm>
                    <a:custGeom>
                      <a:avLst/>
                      <a:gdLst>
                        <a:gd name="T0" fmla="*/ 2 w 1769"/>
                        <a:gd name="T1" fmla="*/ 5 h 791"/>
                        <a:gd name="T2" fmla="*/ 228 w 1769"/>
                        <a:gd name="T3" fmla="*/ 35 h 791"/>
                        <a:gd name="T4" fmla="*/ 543 w 1769"/>
                        <a:gd name="T5" fmla="*/ 124 h 791"/>
                        <a:gd name="T6" fmla="*/ 756 w 1769"/>
                        <a:gd name="T7" fmla="*/ 267 h 791"/>
                        <a:gd name="T8" fmla="*/ 824 w 1769"/>
                        <a:gd name="T9" fmla="*/ 376 h 791"/>
                        <a:gd name="T10" fmla="*/ 792 w 1769"/>
                        <a:gd name="T11" fmla="*/ 487 h 791"/>
                        <a:gd name="T12" fmla="*/ 746 w 1769"/>
                        <a:gd name="T13" fmla="*/ 391 h 791"/>
                        <a:gd name="T14" fmla="*/ 652 w 1769"/>
                        <a:gd name="T15" fmla="*/ 281 h 791"/>
                        <a:gd name="T16" fmla="*/ 520 w 1769"/>
                        <a:gd name="T17" fmla="*/ 183 h 791"/>
                        <a:gd name="T18" fmla="*/ 273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0" name="Group 27"/>
                  <p:cNvGrpSpPr>
                    <a:grpSpLocks/>
                  </p:cNvGrpSpPr>
                  <p:nvPr/>
                </p:nvGrpSpPr>
                <p:grpSpPr bwMode="auto">
                  <a:xfrm>
                    <a:off x="3057" y="1241"/>
                    <a:ext cx="2150" cy="342"/>
                    <a:chOff x="2983" y="1269"/>
                    <a:chExt cx="2150" cy="342"/>
                  </a:xfrm>
                </p:grpSpPr>
                <p:sp>
                  <p:nvSpPr>
                    <p:cNvPr id="121" name="Freeform 28"/>
                    <p:cNvSpPr>
                      <a:spLocks/>
                    </p:cNvSpPr>
                    <p:nvPr/>
                  </p:nvSpPr>
                  <p:spPr bwMode="hidden">
                    <a:xfrm rot="-84182">
                      <a:off x="2983" y="1290"/>
                      <a:ext cx="1404" cy="218"/>
                    </a:xfrm>
                    <a:custGeom>
                      <a:avLst/>
                      <a:gdLst>
                        <a:gd name="T0" fmla="*/ 0 w 2736"/>
                        <a:gd name="T1" fmla="*/ 218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6 h 504"/>
                        <a:gd name="T14" fmla="*/ 0 w 2736"/>
                        <a:gd name="T15" fmla="*/ 21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22" name="Freeform 29"/>
                    <p:cNvSpPr>
                      <a:spLocks/>
                    </p:cNvSpPr>
                    <p:nvPr/>
                  </p:nvSpPr>
                  <p:spPr bwMode="hidden">
                    <a:xfrm rot="-84182">
                      <a:off x="4379" y="1269"/>
                      <a:ext cx="754" cy="342"/>
                    </a:xfrm>
                    <a:custGeom>
                      <a:avLst/>
                      <a:gdLst>
                        <a:gd name="T0" fmla="*/ 2 w 1769"/>
                        <a:gd name="T1" fmla="*/ 3 h 791"/>
                        <a:gd name="T2" fmla="*/ 207 w 1769"/>
                        <a:gd name="T3" fmla="*/ 24 h 791"/>
                        <a:gd name="T4" fmla="*/ 493 w 1769"/>
                        <a:gd name="T5" fmla="*/ 86 h 791"/>
                        <a:gd name="T6" fmla="*/ 687 w 1769"/>
                        <a:gd name="T7" fmla="*/ 187 h 791"/>
                        <a:gd name="T8" fmla="*/ 748 w 1769"/>
                        <a:gd name="T9" fmla="*/ 263 h 791"/>
                        <a:gd name="T10" fmla="*/ 720 w 1769"/>
                        <a:gd name="T11" fmla="*/ 340 h 791"/>
                        <a:gd name="T12" fmla="*/ 677 w 1769"/>
                        <a:gd name="T13" fmla="*/ 273 h 791"/>
                        <a:gd name="T14" fmla="*/ 592 w 1769"/>
                        <a:gd name="T15" fmla="*/ 196 h 791"/>
                        <a:gd name="T16" fmla="*/ 473 w 1769"/>
                        <a:gd name="T17" fmla="*/ 128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 name="Group 30"/>
                  <p:cNvGrpSpPr>
                    <a:grpSpLocks/>
                  </p:cNvGrpSpPr>
                  <p:nvPr/>
                </p:nvGrpSpPr>
                <p:grpSpPr bwMode="auto">
                  <a:xfrm>
                    <a:off x="3012" y="890"/>
                    <a:ext cx="1879" cy="426"/>
                    <a:chOff x="2938" y="918"/>
                    <a:chExt cx="1879" cy="426"/>
                  </a:xfrm>
                </p:grpSpPr>
                <p:sp>
                  <p:nvSpPr>
                    <p:cNvPr id="119" name="Freeform 31"/>
                    <p:cNvSpPr>
                      <a:spLocks/>
                    </p:cNvSpPr>
                    <p:nvPr/>
                  </p:nvSpPr>
                  <p:spPr bwMode="hidden">
                    <a:xfrm rot="-802576">
                      <a:off x="2938" y="1129"/>
                      <a:ext cx="1232" cy="215"/>
                    </a:xfrm>
                    <a:custGeom>
                      <a:avLst/>
                      <a:gdLst>
                        <a:gd name="T0" fmla="*/ 0 w 2736"/>
                        <a:gd name="T1" fmla="*/ 215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120" name="Freeform 32"/>
                    <p:cNvSpPr>
                      <a:spLocks/>
                    </p:cNvSpPr>
                    <p:nvPr/>
                  </p:nvSpPr>
                  <p:spPr bwMode="hidden">
                    <a:xfrm rot="-802576">
                      <a:off x="4155" y="918"/>
                      <a:ext cx="662" cy="337"/>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8"/>
                      <a:ext cx="1724" cy="313"/>
                    </a:xfrm>
                    <a:custGeom>
                      <a:avLst/>
                      <a:gdLst>
                        <a:gd name="T0" fmla="*/ 0 w 2736"/>
                        <a:gd name="T1" fmla="*/ 313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18" name="Freeform 35"/>
                    <p:cNvSpPr>
                      <a:spLocks/>
                    </p:cNvSpPr>
                    <p:nvPr/>
                  </p:nvSpPr>
                  <p:spPr bwMode="hidden">
                    <a:xfrm rot="18888116" flipH="1">
                      <a:off x="419" y="3271"/>
                      <a:ext cx="926" cy="490"/>
                    </a:xfrm>
                    <a:custGeom>
                      <a:avLst/>
                      <a:gdLst>
                        <a:gd name="T0" fmla="*/ 3 w 1769"/>
                        <a:gd name="T1" fmla="*/ 5 h 791"/>
                        <a:gd name="T2" fmla="*/ 254 w 1769"/>
                        <a:gd name="T3" fmla="*/ 35 h 791"/>
                        <a:gd name="T4" fmla="*/ 606 w 1769"/>
                        <a:gd name="T5" fmla="*/ 124 h 791"/>
                        <a:gd name="T6" fmla="*/ 843 w 1769"/>
                        <a:gd name="T7" fmla="*/ 268 h 791"/>
                        <a:gd name="T8" fmla="*/ 919 w 1769"/>
                        <a:gd name="T9" fmla="*/ 377 h 791"/>
                        <a:gd name="T10" fmla="*/ 884 w 1769"/>
                        <a:gd name="T11" fmla="*/ 488 h 791"/>
                        <a:gd name="T12" fmla="*/ 832 w 1769"/>
                        <a:gd name="T13" fmla="*/ 392 h 791"/>
                        <a:gd name="T14" fmla="*/ 727 w 1769"/>
                        <a:gd name="T15" fmla="*/ 281 h 791"/>
                        <a:gd name="T16" fmla="*/ 581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3" name="Group 36"/>
                  <p:cNvGrpSpPr>
                    <a:grpSpLocks/>
                  </p:cNvGrpSpPr>
                  <p:nvPr/>
                </p:nvGrpSpPr>
                <p:grpSpPr bwMode="auto">
                  <a:xfrm>
                    <a:off x="70" y="2168"/>
                    <a:ext cx="2462" cy="1333"/>
                    <a:chOff x="-4" y="2196"/>
                    <a:chExt cx="2462" cy="1333"/>
                  </a:xfrm>
                </p:grpSpPr>
                <p:sp>
                  <p:nvSpPr>
                    <p:cNvPr id="115" name="Freeform 37"/>
                    <p:cNvSpPr>
                      <a:spLocks/>
                    </p:cNvSpPr>
                    <p:nvPr/>
                  </p:nvSpPr>
                  <p:spPr bwMode="hidden">
                    <a:xfrm rot="19495919" flipH="1">
                      <a:off x="644" y="2196"/>
                      <a:ext cx="1814" cy="348"/>
                    </a:xfrm>
                    <a:custGeom>
                      <a:avLst/>
                      <a:gdLst>
                        <a:gd name="T0" fmla="*/ 0 w 2736"/>
                        <a:gd name="T1" fmla="*/ 348 h 504"/>
                        <a:gd name="T2" fmla="*/ 573 w 2736"/>
                        <a:gd name="T3" fmla="*/ 116 h 504"/>
                        <a:gd name="T4" fmla="*/ 1178 w 2736"/>
                        <a:gd name="T5" fmla="*/ 17 h 504"/>
                        <a:gd name="T6" fmla="*/ 1814 w 2736"/>
                        <a:gd name="T7" fmla="*/ 17 h 504"/>
                        <a:gd name="T8" fmla="*/ 1803 w 2736"/>
                        <a:gd name="T9" fmla="*/ 71 h 504"/>
                        <a:gd name="T10" fmla="*/ 1170 w 2736"/>
                        <a:gd name="T11" fmla="*/ 71 h 504"/>
                        <a:gd name="T12" fmla="*/ 434 w 2736"/>
                        <a:gd name="T13" fmla="*/ 202 h 504"/>
                        <a:gd name="T14" fmla="*/ 0 w 2736"/>
                        <a:gd name="T15" fmla="*/ 34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16" name="Freeform 38"/>
                    <p:cNvSpPr>
                      <a:spLocks/>
                    </p:cNvSpPr>
                    <p:nvPr/>
                  </p:nvSpPr>
                  <p:spPr bwMode="hidden">
                    <a:xfrm rot="19495919" flipH="1">
                      <a:off x="-4" y="2984"/>
                      <a:ext cx="975" cy="545"/>
                    </a:xfrm>
                    <a:custGeom>
                      <a:avLst/>
                      <a:gdLst>
                        <a:gd name="T0" fmla="*/ 3 w 1769"/>
                        <a:gd name="T1" fmla="*/ 6 h 791"/>
                        <a:gd name="T2" fmla="*/ 267 w 1769"/>
                        <a:gd name="T3" fmla="*/ 39 h 791"/>
                        <a:gd name="T4" fmla="*/ 638 w 1769"/>
                        <a:gd name="T5" fmla="*/ 138 h 791"/>
                        <a:gd name="T6" fmla="*/ 888 w 1769"/>
                        <a:gd name="T7" fmla="*/ 298 h 791"/>
                        <a:gd name="T8" fmla="*/ 968 w 1769"/>
                        <a:gd name="T9" fmla="*/ 420 h 791"/>
                        <a:gd name="T10" fmla="*/ 931 w 1769"/>
                        <a:gd name="T11" fmla="*/ 542 h 791"/>
                        <a:gd name="T12" fmla="*/ 876 w 1769"/>
                        <a:gd name="T13" fmla="*/ 435 h 791"/>
                        <a:gd name="T14" fmla="*/ 766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4" name="Group 39"/>
                  <p:cNvGrpSpPr>
                    <a:grpSpLocks/>
                  </p:cNvGrpSpPr>
                  <p:nvPr/>
                </p:nvGrpSpPr>
                <p:grpSpPr bwMode="auto">
                  <a:xfrm>
                    <a:off x="22" y="1981"/>
                    <a:ext cx="2476" cy="1063"/>
                    <a:chOff x="-52" y="2009"/>
                    <a:chExt cx="2476" cy="1063"/>
                  </a:xfrm>
                </p:grpSpPr>
                <p:sp>
                  <p:nvSpPr>
                    <p:cNvPr id="113" name="Freeform 40"/>
                    <p:cNvSpPr>
                      <a:spLocks/>
                    </p:cNvSpPr>
                    <p:nvPr/>
                  </p:nvSpPr>
                  <p:spPr bwMode="hidden">
                    <a:xfrm rot="20017085" flipH="1">
                      <a:off x="689" y="2009"/>
                      <a:ext cx="1735" cy="304"/>
                    </a:xfrm>
                    <a:custGeom>
                      <a:avLst/>
                      <a:gdLst>
                        <a:gd name="T0" fmla="*/ 0 w 2736"/>
                        <a:gd name="T1" fmla="*/ 304 h 504"/>
                        <a:gd name="T2" fmla="*/ 548 w 2736"/>
                        <a:gd name="T3" fmla="*/ 101 h 504"/>
                        <a:gd name="T4" fmla="*/ 1126 w 2736"/>
                        <a:gd name="T5" fmla="*/ 14 h 504"/>
                        <a:gd name="T6" fmla="*/ 1735 w 2736"/>
                        <a:gd name="T7" fmla="*/ 14 h 504"/>
                        <a:gd name="T8" fmla="*/ 1725 w 2736"/>
                        <a:gd name="T9" fmla="*/ 62 h 504"/>
                        <a:gd name="T10" fmla="*/ 1119 w 2736"/>
                        <a:gd name="T11" fmla="*/ 62 h 504"/>
                        <a:gd name="T12" fmla="*/ 415 w 2736"/>
                        <a:gd name="T13" fmla="*/ 176 h 504"/>
                        <a:gd name="T14" fmla="*/ 0 w 2736"/>
                        <a:gd name="T15" fmla="*/ 3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14" name="Freeform 41"/>
                    <p:cNvSpPr>
                      <a:spLocks/>
                    </p:cNvSpPr>
                    <p:nvPr/>
                  </p:nvSpPr>
                  <p:spPr bwMode="hidden">
                    <a:xfrm rot="20017085" flipH="1">
                      <a:off x="-52" y="2596"/>
                      <a:ext cx="932" cy="476"/>
                    </a:xfrm>
                    <a:custGeom>
                      <a:avLst/>
                      <a:gdLst>
                        <a:gd name="T0" fmla="*/ 3 w 1769"/>
                        <a:gd name="T1" fmla="*/ 5 h 791"/>
                        <a:gd name="T2" fmla="*/ 256 w 1769"/>
                        <a:gd name="T3" fmla="*/ 34 h 791"/>
                        <a:gd name="T4" fmla="*/ 610 w 1769"/>
                        <a:gd name="T5" fmla="*/ 120 h 791"/>
                        <a:gd name="T6" fmla="*/ 849 w 1769"/>
                        <a:gd name="T7" fmla="*/ 260 h 791"/>
                        <a:gd name="T8" fmla="*/ 925 w 1769"/>
                        <a:gd name="T9" fmla="*/ 366 h 791"/>
                        <a:gd name="T10" fmla="*/ 890 w 1769"/>
                        <a:gd name="T11" fmla="*/ 474 h 791"/>
                        <a:gd name="T12" fmla="*/ 837 w 1769"/>
                        <a:gd name="T13" fmla="*/ 380 h 791"/>
                        <a:gd name="T14" fmla="*/ 732 w 1769"/>
                        <a:gd name="T15" fmla="*/ 273 h 791"/>
                        <a:gd name="T16" fmla="*/ 584 w 1769"/>
                        <a:gd name="T17" fmla="*/ 178 h 791"/>
                        <a:gd name="T18" fmla="*/ 306 w 1769"/>
                        <a:gd name="T19" fmla="*/ 91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5" name="Group 42"/>
                  <p:cNvGrpSpPr>
                    <a:grpSpLocks/>
                  </p:cNvGrpSpPr>
                  <p:nvPr/>
                </p:nvGrpSpPr>
                <p:grpSpPr bwMode="auto">
                  <a:xfrm>
                    <a:off x="0" y="1786"/>
                    <a:ext cx="2471" cy="927"/>
                    <a:chOff x="-74" y="1814"/>
                    <a:chExt cx="2471" cy="927"/>
                  </a:xfrm>
                </p:grpSpPr>
                <p:sp>
                  <p:nvSpPr>
                    <p:cNvPr id="111" name="Freeform 43"/>
                    <p:cNvSpPr>
                      <a:spLocks/>
                    </p:cNvSpPr>
                    <p:nvPr/>
                  </p:nvSpPr>
                  <p:spPr bwMode="hidden">
                    <a:xfrm rot="20519637" flipH="1">
                      <a:off x="720" y="1814"/>
                      <a:ext cx="1677" cy="335"/>
                    </a:xfrm>
                    <a:custGeom>
                      <a:avLst/>
                      <a:gdLst>
                        <a:gd name="T0" fmla="*/ 0 w 2736"/>
                        <a:gd name="T1" fmla="*/ 335 h 504"/>
                        <a:gd name="T2" fmla="*/ 530 w 2736"/>
                        <a:gd name="T3" fmla="*/ 112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12" name="Freeform 44"/>
                    <p:cNvSpPr>
                      <a:spLocks/>
                    </p:cNvSpPr>
                    <p:nvPr/>
                  </p:nvSpPr>
                  <p:spPr bwMode="hidden">
                    <a:xfrm rot="20519637" flipH="1">
                      <a:off x="-74" y="2214"/>
                      <a:ext cx="901" cy="527"/>
                    </a:xfrm>
                    <a:custGeom>
                      <a:avLst/>
                      <a:gdLst>
                        <a:gd name="T0" fmla="*/ 3 w 1769"/>
                        <a:gd name="T1" fmla="*/ 5 h 791"/>
                        <a:gd name="T2" fmla="*/ 247 w 1769"/>
                        <a:gd name="T3" fmla="*/ 37 h 791"/>
                        <a:gd name="T4" fmla="*/ 589 w 1769"/>
                        <a:gd name="T5" fmla="*/ 133 h 791"/>
                        <a:gd name="T6" fmla="*/ 821 w 1769"/>
                        <a:gd name="T7" fmla="*/ 288 h 791"/>
                        <a:gd name="T8" fmla="*/ 894 w 1769"/>
                        <a:gd name="T9" fmla="*/ 406 h 791"/>
                        <a:gd name="T10" fmla="*/ 860 w 1769"/>
                        <a:gd name="T11" fmla="*/ 524 h 791"/>
                        <a:gd name="T12" fmla="*/ 809 w 1769"/>
                        <a:gd name="T13" fmla="*/ 421 h 791"/>
                        <a:gd name="T14" fmla="*/ 707 w 1769"/>
                        <a:gd name="T15" fmla="*/ 302 h 791"/>
                        <a:gd name="T16" fmla="*/ 565 w 1769"/>
                        <a:gd name="T17" fmla="*/ 197 h 791"/>
                        <a:gd name="T18" fmla="*/ 296 w 1769"/>
                        <a:gd name="T19" fmla="*/ 101 h 791"/>
                        <a:gd name="T20" fmla="*/ 0 w 1769"/>
                        <a:gd name="T21" fmla="*/ 51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6" name="Group 183"/>
                  <p:cNvGrpSpPr>
                    <a:grpSpLocks/>
                  </p:cNvGrpSpPr>
                  <p:nvPr/>
                </p:nvGrpSpPr>
                <p:grpSpPr bwMode="auto">
                  <a:xfrm>
                    <a:off x="97" y="1563"/>
                    <a:ext cx="2341" cy="656"/>
                    <a:chOff x="23" y="1591"/>
                    <a:chExt cx="2341" cy="656"/>
                  </a:xfrm>
                </p:grpSpPr>
                <p:sp>
                  <p:nvSpPr>
                    <p:cNvPr id="109" name="Freeform 46"/>
                    <p:cNvSpPr>
                      <a:spLocks/>
                    </p:cNvSpPr>
                    <p:nvPr/>
                  </p:nvSpPr>
                  <p:spPr bwMode="hidden">
                    <a:xfrm rot="21136207" flipH="1">
                      <a:off x="819" y="1591"/>
                      <a:ext cx="1545" cy="312"/>
                    </a:xfrm>
                    <a:custGeom>
                      <a:avLst/>
                      <a:gdLst>
                        <a:gd name="T0" fmla="*/ 0 w 2736"/>
                        <a:gd name="T1" fmla="*/ 312 h 504"/>
                        <a:gd name="T2" fmla="*/ 488 w 2736"/>
                        <a:gd name="T3" fmla="*/ 104 h 504"/>
                        <a:gd name="T4" fmla="*/ 1003 w 2736"/>
                        <a:gd name="T5" fmla="*/ 15 h 504"/>
                        <a:gd name="T6" fmla="*/ 1545 w 2736"/>
                        <a:gd name="T7" fmla="*/ 15 h 504"/>
                        <a:gd name="T8" fmla="*/ 1536 w 2736"/>
                        <a:gd name="T9" fmla="*/ 64 h 504"/>
                        <a:gd name="T10" fmla="*/ 996 w 2736"/>
                        <a:gd name="T11" fmla="*/ 64 h 504"/>
                        <a:gd name="T12" fmla="*/ 369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10" name="Freeform 47"/>
                    <p:cNvSpPr>
                      <a:spLocks/>
                    </p:cNvSpPr>
                    <p:nvPr/>
                  </p:nvSpPr>
                  <p:spPr bwMode="hidden">
                    <a:xfrm rot="21136207" flipH="1">
                      <a:off x="23" y="1758"/>
                      <a:ext cx="830" cy="489"/>
                    </a:xfrm>
                    <a:custGeom>
                      <a:avLst/>
                      <a:gdLst>
                        <a:gd name="T0" fmla="*/ 2 w 1769"/>
                        <a:gd name="T1" fmla="*/ 5 h 791"/>
                        <a:gd name="T2" fmla="*/ 228 w 1769"/>
                        <a:gd name="T3" fmla="*/ 35 h 791"/>
                        <a:gd name="T4" fmla="*/ 543 w 1769"/>
                        <a:gd name="T5" fmla="*/ 124 h 791"/>
                        <a:gd name="T6" fmla="*/ 756 w 1769"/>
                        <a:gd name="T7" fmla="*/ 267 h 791"/>
                        <a:gd name="T8" fmla="*/ 824 w 1769"/>
                        <a:gd name="T9" fmla="*/ 376 h 791"/>
                        <a:gd name="T10" fmla="*/ 792 w 1769"/>
                        <a:gd name="T11" fmla="*/ 487 h 791"/>
                        <a:gd name="T12" fmla="*/ 746 w 1769"/>
                        <a:gd name="T13" fmla="*/ 391 h 791"/>
                        <a:gd name="T14" fmla="*/ 652 w 1769"/>
                        <a:gd name="T15" fmla="*/ 281 h 791"/>
                        <a:gd name="T16" fmla="*/ 520 w 1769"/>
                        <a:gd name="T17" fmla="*/ 183 h 791"/>
                        <a:gd name="T18" fmla="*/ 273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7" name="Group 48"/>
                  <p:cNvGrpSpPr>
                    <a:grpSpLocks/>
                  </p:cNvGrpSpPr>
                  <p:nvPr/>
                </p:nvGrpSpPr>
                <p:grpSpPr bwMode="auto">
                  <a:xfrm>
                    <a:off x="263" y="1417"/>
                    <a:ext cx="2149" cy="344"/>
                    <a:chOff x="189" y="1445"/>
                    <a:chExt cx="2149" cy="344"/>
                  </a:xfrm>
                </p:grpSpPr>
                <p:sp>
                  <p:nvSpPr>
                    <p:cNvPr id="107" name="Freeform 49"/>
                    <p:cNvSpPr>
                      <a:spLocks/>
                    </p:cNvSpPr>
                    <p:nvPr/>
                  </p:nvSpPr>
                  <p:spPr bwMode="hidden">
                    <a:xfrm rot="84182" flipH="1">
                      <a:off x="934" y="1466"/>
                      <a:ext cx="1404" cy="219"/>
                    </a:xfrm>
                    <a:custGeom>
                      <a:avLst/>
                      <a:gdLst>
                        <a:gd name="T0" fmla="*/ 0 w 2736"/>
                        <a:gd name="T1" fmla="*/ 219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1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08" name="Freeform 50"/>
                    <p:cNvSpPr>
                      <a:spLocks/>
                    </p:cNvSpPr>
                    <p:nvPr/>
                  </p:nvSpPr>
                  <p:spPr bwMode="hidden">
                    <a:xfrm rot="84182" flipH="1">
                      <a:off x="189" y="1445"/>
                      <a:ext cx="754" cy="344"/>
                    </a:xfrm>
                    <a:custGeom>
                      <a:avLst/>
                      <a:gdLst>
                        <a:gd name="T0" fmla="*/ 2 w 1769"/>
                        <a:gd name="T1" fmla="*/ 3 h 791"/>
                        <a:gd name="T2" fmla="*/ 207 w 1769"/>
                        <a:gd name="T3" fmla="*/ 24 h 791"/>
                        <a:gd name="T4" fmla="*/ 493 w 1769"/>
                        <a:gd name="T5" fmla="*/ 87 h 791"/>
                        <a:gd name="T6" fmla="*/ 687 w 1769"/>
                        <a:gd name="T7" fmla="*/ 188 h 791"/>
                        <a:gd name="T8" fmla="*/ 748 w 1769"/>
                        <a:gd name="T9" fmla="*/ 265 h 791"/>
                        <a:gd name="T10" fmla="*/ 720 w 1769"/>
                        <a:gd name="T11" fmla="*/ 342 h 791"/>
                        <a:gd name="T12" fmla="*/ 677 w 1769"/>
                        <a:gd name="T13" fmla="*/ 275 h 791"/>
                        <a:gd name="T14" fmla="*/ 592 w 1769"/>
                        <a:gd name="T15" fmla="*/ 197 h 791"/>
                        <a:gd name="T16" fmla="*/ 473 w 1769"/>
                        <a:gd name="T17" fmla="*/ 129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2" y="1306"/>
                      <a:ext cx="1232" cy="215"/>
                    </a:xfrm>
                    <a:custGeom>
                      <a:avLst/>
                      <a:gdLst>
                        <a:gd name="T0" fmla="*/ 0 w 2736"/>
                        <a:gd name="T1" fmla="*/ 215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06" name="Freeform 53"/>
                    <p:cNvSpPr>
                      <a:spLocks/>
                    </p:cNvSpPr>
                    <p:nvPr/>
                  </p:nvSpPr>
                  <p:spPr bwMode="hidden">
                    <a:xfrm rot="802576" flipH="1">
                      <a:off x="505" y="1094"/>
                      <a:ext cx="662" cy="339"/>
                    </a:xfrm>
                    <a:custGeom>
                      <a:avLst/>
                      <a:gdLst>
                        <a:gd name="T0" fmla="*/ 2 w 1769"/>
                        <a:gd name="T1" fmla="*/ 3 h 791"/>
                        <a:gd name="T2" fmla="*/ 181 w 1769"/>
                        <a:gd name="T3" fmla="*/ 24 h 791"/>
                        <a:gd name="T4" fmla="*/ 433 w 1769"/>
                        <a:gd name="T5" fmla="*/ 86 h 791"/>
                        <a:gd name="T6" fmla="*/ 603 w 1769"/>
                        <a:gd name="T7" fmla="*/ 185 h 791"/>
                        <a:gd name="T8" fmla="*/ 657 w 1769"/>
                        <a:gd name="T9" fmla="*/ 261 h 791"/>
                        <a:gd name="T10" fmla="*/ 632 w 1769"/>
                        <a:gd name="T11" fmla="*/ 337 h 791"/>
                        <a:gd name="T12" fmla="*/ 595 w 1769"/>
                        <a:gd name="T13" fmla="*/ 271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9" name="Group 54"/>
                  <p:cNvGrpSpPr>
                    <a:grpSpLocks/>
                  </p:cNvGrpSpPr>
                  <p:nvPr/>
                </p:nvGrpSpPr>
                <p:grpSpPr bwMode="auto">
                  <a:xfrm>
                    <a:off x="690" y="872"/>
                    <a:ext cx="1850" cy="553"/>
                    <a:chOff x="616" y="900"/>
                    <a:chExt cx="1850" cy="553"/>
                  </a:xfrm>
                </p:grpSpPr>
                <p:sp>
                  <p:nvSpPr>
                    <p:cNvPr id="103" name="Freeform 55"/>
                    <p:cNvSpPr>
                      <a:spLocks/>
                    </p:cNvSpPr>
                    <p:nvPr/>
                  </p:nvSpPr>
                  <p:spPr bwMode="hidden">
                    <a:xfrm rot="1277471" flipH="1">
                      <a:off x="1233" y="1238"/>
                      <a:ext cx="1233" cy="215"/>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04" name="Freeform 56"/>
                    <p:cNvSpPr>
                      <a:spLocks/>
                    </p:cNvSpPr>
                    <p:nvPr/>
                  </p:nvSpPr>
                  <p:spPr bwMode="hidden">
                    <a:xfrm rot="1277471" flipH="1">
                      <a:off x="616" y="900"/>
                      <a:ext cx="662" cy="337"/>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50" name="Group 57"/>
                  <p:cNvGrpSpPr>
                    <a:grpSpLocks/>
                  </p:cNvGrpSpPr>
                  <p:nvPr/>
                </p:nvGrpSpPr>
                <p:grpSpPr bwMode="auto">
                  <a:xfrm>
                    <a:off x="911" y="590"/>
                    <a:ext cx="1767" cy="742"/>
                    <a:chOff x="911" y="590"/>
                    <a:chExt cx="1767" cy="742"/>
                  </a:xfrm>
                </p:grpSpPr>
                <p:sp>
                  <p:nvSpPr>
                    <p:cNvPr id="101" name="Freeform 58"/>
                    <p:cNvSpPr>
                      <a:spLocks/>
                    </p:cNvSpPr>
                    <p:nvPr/>
                  </p:nvSpPr>
                  <p:spPr bwMode="hidden">
                    <a:xfrm rot="2028410" flipH="1">
                      <a:off x="1446" y="1117"/>
                      <a:ext cx="1232" cy="215"/>
                    </a:xfrm>
                    <a:custGeom>
                      <a:avLst/>
                      <a:gdLst>
                        <a:gd name="T0" fmla="*/ 0 w 2736"/>
                        <a:gd name="T1" fmla="*/ 215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02" name="Freeform 59"/>
                    <p:cNvSpPr>
                      <a:spLocks/>
                    </p:cNvSpPr>
                    <p:nvPr/>
                  </p:nvSpPr>
                  <p:spPr bwMode="hidden">
                    <a:xfrm rot="2028410" flipH="1">
                      <a:off x="911" y="590"/>
                      <a:ext cx="662" cy="337"/>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gd name="T0" fmla="*/ 0 w 2736"/>
                        <a:gd name="T1" fmla="*/ 215 h 504"/>
                        <a:gd name="T2" fmla="*/ 395 w 2736"/>
                        <a:gd name="T3" fmla="*/ 72 h 504"/>
                        <a:gd name="T4" fmla="*/ 812 w 2736"/>
                        <a:gd name="T5" fmla="*/ 10 h 504"/>
                        <a:gd name="T6" fmla="*/ 1251 w 2736"/>
                        <a:gd name="T7" fmla="*/ 10 h 504"/>
                        <a:gd name="T8" fmla="*/ 1244 w 2736"/>
                        <a:gd name="T9" fmla="*/ 44 h 504"/>
                        <a:gd name="T10" fmla="*/ 807 w 2736"/>
                        <a:gd name="T11" fmla="*/ 44 h 504"/>
                        <a:gd name="T12" fmla="*/ 299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100" name="Freeform 62"/>
                    <p:cNvSpPr>
                      <a:spLocks/>
                    </p:cNvSpPr>
                    <p:nvPr/>
                  </p:nvSpPr>
                  <p:spPr bwMode="hidden">
                    <a:xfrm rot="2664424" flipH="1">
                      <a:off x="1120" y="300"/>
                      <a:ext cx="672" cy="339"/>
                    </a:xfrm>
                    <a:custGeom>
                      <a:avLst/>
                      <a:gdLst>
                        <a:gd name="T0" fmla="*/ 2 w 1769"/>
                        <a:gd name="T1" fmla="*/ 3 h 791"/>
                        <a:gd name="T2" fmla="*/ 184 w 1769"/>
                        <a:gd name="T3" fmla="*/ 24 h 791"/>
                        <a:gd name="T4" fmla="*/ 440 w 1769"/>
                        <a:gd name="T5" fmla="*/ 86 h 791"/>
                        <a:gd name="T6" fmla="*/ 612 w 1769"/>
                        <a:gd name="T7" fmla="*/ 185 h 791"/>
                        <a:gd name="T8" fmla="*/ 667 w 1769"/>
                        <a:gd name="T9" fmla="*/ 261 h 791"/>
                        <a:gd name="T10" fmla="*/ 642 w 1769"/>
                        <a:gd name="T11" fmla="*/ 337 h 791"/>
                        <a:gd name="T12" fmla="*/ 604 w 1769"/>
                        <a:gd name="T13" fmla="*/ 271 h 791"/>
                        <a:gd name="T14" fmla="*/ 528 w 1769"/>
                        <a:gd name="T15" fmla="*/ 195 h 791"/>
                        <a:gd name="T16" fmla="*/ 421 w 1769"/>
                        <a:gd name="T17" fmla="*/ 127 h 791"/>
                        <a:gd name="T18" fmla="*/ 221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52" name="Group 63"/>
                  <p:cNvGrpSpPr>
                    <a:grpSpLocks/>
                  </p:cNvGrpSpPr>
                  <p:nvPr/>
                </p:nvGrpSpPr>
                <p:grpSpPr bwMode="auto">
                  <a:xfrm>
                    <a:off x="1707" y="76"/>
                    <a:ext cx="778" cy="1513"/>
                    <a:chOff x="1633" y="104"/>
                    <a:chExt cx="778" cy="1513"/>
                  </a:xfrm>
                </p:grpSpPr>
                <p:sp>
                  <p:nvSpPr>
                    <p:cNvPr id="97" name="Freeform 64"/>
                    <p:cNvSpPr>
                      <a:spLocks/>
                    </p:cNvSpPr>
                    <p:nvPr/>
                  </p:nvSpPr>
                  <p:spPr bwMode="hidden">
                    <a:xfrm rot="3473776" flipH="1">
                      <a:off x="1753" y="959"/>
                      <a:ext cx="1101" cy="215"/>
                    </a:xfrm>
                    <a:custGeom>
                      <a:avLst/>
                      <a:gdLst>
                        <a:gd name="T0" fmla="*/ 0 w 2736"/>
                        <a:gd name="T1" fmla="*/ 215 h 504"/>
                        <a:gd name="T2" fmla="*/ 348 w 2736"/>
                        <a:gd name="T3" fmla="*/ 72 h 504"/>
                        <a:gd name="T4" fmla="*/ 715 w 2736"/>
                        <a:gd name="T5" fmla="*/ 10 h 504"/>
                        <a:gd name="T6" fmla="*/ 1101 w 2736"/>
                        <a:gd name="T7" fmla="*/ 10 h 504"/>
                        <a:gd name="T8" fmla="*/ 1095 w 2736"/>
                        <a:gd name="T9" fmla="*/ 44 h 504"/>
                        <a:gd name="T10" fmla="*/ 710 w 2736"/>
                        <a:gd name="T11" fmla="*/ 44 h 504"/>
                        <a:gd name="T12" fmla="*/ 263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98" name="Freeform 65"/>
                    <p:cNvSpPr>
                      <a:spLocks/>
                    </p:cNvSpPr>
                    <p:nvPr/>
                  </p:nvSpPr>
                  <p:spPr bwMode="hidden">
                    <a:xfrm rot="3473776" flipH="1">
                      <a:off x="1506" y="231"/>
                      <a:ext cx="591" cy="337"/>
                    </a:xfrm>
                    <a:custGeom>
                      <a:avLst/>
                      <a:gdLst>
                        <a:gd name="T0" fmla="*/ 2 w 1769"/>
                        <a:gd name="T1" fmla="*/ 3 h 791"/>
                        <a:gd name="T2" fmla="*/ 162 w 1769"/>
                        <a:gd name="T3" fmla="*/ 24 h 791"/>
                        <a:gd name="T4" fmla="*/ 387 w 1769"/>
                        <a:gd name="T5" fmla="*/ 85 h 791"/>
                        <a:gd name="T6" fmla="*/ 538 w 1769"/>
                        <a:gd name="T7" fmla="*/ 184 h 791"/>
                        <a:gd name="T8" fmla="*/ 587 w 1769"/>
                        <a:gd name="T9" fmla="*/ 259 h 791"/>
                        <a:gd name="T10" fmla="*/ 564 w 1769"/>
                        <a:gd name="T11" fmla="*/ 335 h 791"/>
                        <a:gd name="T12" fmla="*/ 531 w 1769"/>
                        <a:gd name="T13" fmla="*/ 269 h 791"/>
                        <a:gd name="T14" fmla="*/ 464 w 1769"/>
                        <a:gd name="T15" fmla="*/ 193 h 791"/>
                        <a:gd name="T16" fmla="*/ 371 w 1769"/>
                        <a:gd name="T17" fmla="*/ 126 h 791"/>
                        <a:gd name="T18" fmla="*/ 194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53" name="Group 66"/>
                  <p:cNvGrpSpPr>
                    <a:grpSpLocks/>
                  </p:cNvGrpSpPr>
                  <p:nvPr/>
                </p:nvGrpSpPr>
                <p:grpSpPr bwMode="auto">
                  <a:xfrm>
                    <a:off x="2009" y="1"/>
                    <a:ext cx="634" cy="1534"/>
                    <a:chOff x="1935" y="29"/>
                    <a:chExt cx="634" cy="1534"/>
                  </a:xfrm>
                </p:grpSpPr>
                <p:sp>
                  <p:nvSpPr>
                    <p:cNvPr id="95" name="Freeform 67"/>
                    <p:cNvSpPr>
                      <a:spLocks/>
                    </p:cNvSpPr>
                    <p:nvPr/>
                  </p:nvSpPr>
                  <p:spPr bwMode="hidden">
                    <a:xfrm rot="4126480" flipH="1">
                      <a:off x="1931" y="925"/>
                      <a:ext cx="1061" cy="215"/>
                    </a:xfrm>
                    <a:custGeom>
                      <a:avLst/>
                      <a:gdLst>
                        <a:gd name="T0" fmla="*/ 0 w 2736"/>
                        <a:gd name="T1" fmla="*/ 215 h 504"/>
                        <a:gd name="T2" fmla="*/ 335 w 2736"/>
                        <a:gd name="T3" fmla="*/ 72 h 504"/>
                        <a:gd name="T4" fmla="*/ 689 w 2736"/>
                        <a:gd name="T5" fmla="*/ 10 h 504"/>
                        <a:gd name="T6" fmla="*/ 1061 w 2736"/>
                        <a:gd name="T7" fmla="*/ 10 h 504"/>
                        <a:gd name="T8" fmla="*/ 1055 w 2736"/>
                        <a:gd name="T9" fmla="*/ 44 h 504"/>
                        <a:gd name="T10" fmla="*/ 684 w 2736"/>
                        <a:gd name="T11" fmla="*/ 44 h 504"/>
                        <a:gd name="T12" fmla="*/ 25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96" name="Freeform 68"/>
                    <p:cNvSpPr>
                      <a:spLocks/>
                    </p:cNvSpPr>
                    <p:nvPr/>
                  </p:nvSpPr>
                  <p:spPr bwMode="hidden">
                    <a:xfrm rot="4126480" flipH="1">
                      <a:off x="1819" y="145"/>
                      <a:ext cx="570" cy="337"/>
                    </a:xfrm>
                    <a:custGeom>
                      <a:avLst/>
                      <a:gdLst>
                        <a:gd name="T0" fmla="*/ 2 w 1769"/>
                        <a:gd name="T1" fmla="*/ 3 h 791"/>
                        <a:gd name="T2" fmla="*/ 156 w 1769"/>
                        <a:gd name="T3" fmla="*/ 24 h 791"/>
                        <a:gd name="T4" fmla="*/ 373 w 1769"/>
                        <a:gd name="T5" fmla="*/ 85 h 791"/>
                        <a:gd name="T6" fmla="*/ 519 w 1769"/>
                        <a:gd name="T7" fmla="*/ 184 h 791"/>
                        <a:gd name="T8" fmla="*/ 566 w 1769"/>
                        <a:gd name="T9" fmla="*/ 259 h 791"/>
                        <a:gd name="T10" fmla="*/ 544 w 1769"/>
                        <a:gd name="T11" fmla="*/ 335 h 791"/>
                        <a:gd name="T12" fmla="*/ 512 w 1769"/>
                        <a:gd name="T13" fmla="*/ 269 h 791"/>
                        <a:gd name="T14" fmla="*/ 448 w 1769"/>
                        <a:gd name="T15" fmla="*/ 193 h 791"/>
                        <a:gd name="T16" fmla="*/ 357 w 1769"/>
                        <a:gd name="T17" fmla="*/ 126 h 791"/>
                        <a:gd name="T18" fmla="*/ 18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54" name="Group 69"/>
                  <p:cNvGrpSpPr>
                    <a:grpSpLocks/>
                  </p:cNvGrpSpPr>
                  <p:nvPr/>
                </p:nvGrpSpPr>
                <p:grpSpPr bwMode="auto">
                  <a:xfrm>
                    <a:off x="2897" y="644"/>
                    <a:ext cx="1845" cy="566"/>
                    <a:chOff x="2823" y="672"/>
                    <a:chExt cx="1845" cy="566"/>
                  </a:xfrm>
                </p:grpSpPr>
                <p:sp>
                  <p:nvSpPr>
                    <p:cNvPr id="93" name="Freeform 70"/>
                    <p:cNvSpPr>
                      <a:spLocks/>
                    </p:cNvSpPr>
                    <p:nvPr/>
                  </p:nvSpPr>
                  <p:spPr bwMode="hidden">
                    <a:xfrm rot="-1325434">
                      <a:off x="2823" y="1023"/>
                      <a:ext cx="1233" cy="215"/>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94" name="Freeform 71"/>
                    <p:cNvSpPr>
                      <a:spLocks/>
                    </p:cNvSpPr>
                    <p:nvPr/>
                  </p:nvSpPr>
                  <p:spPr bwMode="hidden">
                    <a:xfrm rot="-1325434">
                      <a:off x="4006" y="672"/>
                      <a:ext cx="662" cy="339"/>
                    </a:xfrm>
                    <a:custGeom>
                      <a:avLst/>
                      <a:gdLst>
                        <a:gd name="T0" fmla="*/ 2 w 1769"/>
                        <a:gd name="T1" fmla="*/ 3 h 791"/>
                        <a:gd name="T2" fmla="*/ 181 w 1769"/>
                        <a:gd name="T3" fmla="*/ 24 h 791"/>
                        <a:gd name="T4" fmla="*/ 433 w 1769"/>
                        <a:gd name="T5" fmla="*/ 86 h 791"/>
                        <a:gd name="T6" fmla="*/ 603 w 1769"/>
                        <a:gd name="T7" fmla="*/ 185 h 791"/>
                        <a:gd name="T8" fmla="*/ 657 w 1769"/>
                        <a:gd name="T9" fmla="*/ 261 h 791"/>
                        <a:gd name="T10" fmla="*/ 632 w 1769"/>
                        <a:gd name="T11" fmla="*/ 337 h 791"/>
                        <a:gd name="T12" fmla="*/ 595 w 1769"/>
                        <a:gd name="T13" fmla="*/ 271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2" cy="215"/>
                    </a:xfrm>
                    <a:custGeom>
                      <a:avLst/>
                      <a:gdLst>
                        <a:gd name="T0" fmla="*/ 0 w 2736"/>
                        <a:gd name="T1" fmla="*/ 215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92" name="Freeform 74"/>
                    <p:cNvSpPr>
                      <a:spLocks/>
                    </p:cNvSpPr>
                    <p:nvPr/>
                  </p:nvSpPr>
                  <p:spPr bwMode="hidden">
                    <a:xfrm rot="-1921064">
                      <a:off x="3802" y="445"/>
                      <a:ext cx="662" cy="339"/>
                    </a:xfrm>
                    <a:custGeom>
                      <a:avLst/>
                      <a:gdLst>
                        <a:gd name="T0" fmla="*/ 2 w 1769"/>
                        <a:gd name="T1" fmla="*/ 3 h 791"/>
                        <a:gd name="T2" fmla="*/ 181 w 1769"/>
                        <a:gd name="T3" fmla="*/ 24 h 791"/>
                        <a:gd name="T4" fmla="*/ 433 w 1769"/>
                        <a:gd name="T5" fmla="*/ 86 h 791"/>
                        <a:gd name="T6" fmla="*/ 603 w 1769"/>
                        <a:gd name="T7" fmla="*/ 185 h 791"/>
                        <a:gd name="T8" fmla="*/ 657 w 1769"/>
                        <a:gd name="T9" fmla="*/ 261 h 791"/>
                        <a:gd name="T10" fmla="*/ 632 w 1769"/>
                        <a:gd name="T11" fmla="*/ 337 h 791"/>
                        <a:gd name="T12" fmla="*/ 595 w 1769"/>
                        <a:gd name="T13" fmla="*/ 271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sp>
                <p:nvSpPr>
                  <p:cNvPr id="56" name="Freeform 75"/>
                  <p:cNvSpPr>
                    <a:spLocks/>
                  </p:cNvSpPr>
                  <p:nvPr/>
                </p:nvSpPr>
                <p:spPr bwMode="hidden">
                  <a:xfrm rot="4578755" flipH="1">
                    <a:off x="2176" y="949"/>
                    <a:ext cx="1026" cy="145"/>
                  </a:xfrm>
                  <a:custGeom>
                    <a:avLst/>
                    <a:gdLst>
                      <a:gd name="T0" fmla="*/ 0 w 2736"/>
                      <a:gd name="T1" fmla="*/ 145 h 504"/>
                      <a:gd name="T2" fmla="*/ 324 w 2736"/>
                      <a:gd name="T3" fmla="*/ 48 h 504"/>
                      <a:gd name="T4" fmla="*/ 666 w 2736"/>
                      <a:gd name="T5" fmla="*/ 7 h 504"/>
                      <a:gd name="T6" fmla="*/ 1026 w 2736"/>
                      <a:gd name="T7" fmla="*/ 7 h 504"/>
                      <a:gd name="T8" fmla="*/ 1020 w 2736"/>
                      <a:gd name="T9" fmla="*/ 30 h 504"/>
                      <a:gd name="T10" fmla="*/ 662 w 2736"/>
                      <a:gd name="T11" fmla="*/ 30 h 504"/>
                      <a:gd name="T12" fmla="*/ 245 w 2736"/>
                      <a:gd name="T13" fmla="*/ 84 h 504"/>
                      <a:gd name="T14" fmla="*/ 0 w 2736"/>
                      <a:gd name="T15" fmla="*/ 14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57" name="Freeform 76"/>
                  <p:cNvSpPr>
                    <a:spLocks/>
                  </p:cNvSpPr>
                  <p:nvPr/>
                </p:nvSpPr>
                <p:spPr bwMode="hidden">
                  <a:xfrm rot="4578755" flipH="1">
                    <a:off x="2198" y="196"/>
                    <a:ext cx="552" cy="229"/>
                  </a:xfrm>
                  <a:custGeom>
                    <a:avLst/>
                    <a:gdLst>
                      <a:gd name="T0" fmla="*/ 2 w 1769"/>
                      <a:gd name="T1" fmla="*/ 2 h 791"/>
                      <a:gd name="T2" fmla="*/ 151 w 1769"/>
                      <a:gd name="T3" fmla="*/ 16 h 791"/>
                      <a:gd name="T4" fmla="*/ 361 w 1769"/>
                      <a:gd name="T5" fmla="*/ 58 h 791"/>
                      <a:gd name="T6" fmla="*/ 503 w 1769"/>
                      <a:gd name="T7" fmla="*/ 125 h 791"/>
                      <a:gd name="T8" fmla="*/ 548 w 1769"/>
                      <a:gd name="T9" fmla="*/ 176 h 791"/>
                      <a:gd name="T10" fmla="*/ 527 w 1769"/>
                      <a:gd name="T11" fmla="*/ 228 h 791"/>
                      <a:gd name="T12" fmla="*/ 496 w 1769"/>
                      <a:gd name="T13" fmla="*/ 183 h 791"/>
                      <a:gd name="T14" fmla="*/ 433 w 1769"/>
                      <a:gd name="T15" fmla="*/ 131 h 791"/>
                      <a:gd name="T16" fmla="*/ 346 w 1769"/>
                      <a:gd name="T17" fmla="*/ 86 h 791"/>
                      <a:gd name="T18" fmla="*/ 181 w 1769"/>
                      <a:gd name="T19" fmla="*/ 44 h 791"/>
                      <a:gd name="T20" fmla="*/ 0 w 1769"/>
                      <a:gd name="T21" fmla="*/ 22 h 791"/>
                      <a:gd name="T22" fmla="*/ 2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nvGrpSpPr>
                  <p:cNvPr id="58" name="Group 77"/>
                  <p:cNvGrpSpPr>
                    <a:grpSpLocks/>
                  </p:cNvGrpSpPr>
                  <p:nvPr/>
                </p:nvGrpSpPr>
                <p:grpSpPr bwMode="auto">
                  <a:xfrm>
                    <a:off x="2873" y="13"/>
                    <a:ext cx="641" cy="1520"/>
                    <a:chOff x="2799" y="41"/>
                    <a:chExt cx="641" cy="1520"/>
                  </a:xfrm>
                </p:grpSpPr>
                <p:sp>
                  <p:nvSpPr>
                    <p:cNvPr id="89" name="Freeform 78"/>
                    <p:cNvSpPr>
                      <a:spLocks/>
                    </p:cNvSpPr>
                    <p:nvPr/>
                  </p:nvSpPr>
                  <p:spPr bwMode="hidden">
                    <a:xfrm rot="-3857755">
                      <a:off x="2360" y="938"/>
                      <a:ext cx="1062" cy="184"/>
                    </a:xfrm>
                    <a:custGeom>
                      <a:avLst/>
                      <a:gdLst>
                        <a:gd name="T0" fmla="*/ 0 w 2736"/>
                        <a:gd name="T1" fmla="*/ 184 h 504"/>
                        <a:gd name="T2" fmla="*/ 335 w 2736"/>
                        <a:gd name="T3" fmla="*/ 61 h 504"/>
                        <a:gd name="T4" fmla="*/ 689 w 2736"/>
                        <a:gd name="T5" fmla="*/ 9 h 504"/>
                        <a:gd name="T6" fmla="*/ 1062 w 2736"/>
                        <a:gd name="T7" fmla="*/ 9 h 504"/>
                        <a:gd name="T8" fmla="*/ 1056 w 2736"/>
                        <a:gd name="T9" fmla="*/ 38 h 504"/>
                        <a:gd name="T10" fmla="*/ 685 w 2736"/>
                        <a:gd name="T11" fmla="*/ 38 h 504"/>
                        <a:gd name="T12" fmla="*/ 254 w 2736"/>
                        <a:gd name="T13" fmla="*/ 107 h 504"/>
                        <a:gd name="T14" fmla="*/ 0 w 2736"/>
                        <a:gd name="T15" fmla="*/ 1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90" name="Freeform 79"/>
                    <p:cNvSpPr>
                      <a:spLocks/>
                    </p:cNvSpPr>
                    <p:nvPr/>
                  </p:nvSpPr>
                  <p:spPr bwMode="hidden">
                    <a:xfrm rot="-3857755">
                      <a:off x="3010" y="181"/>
                      <a:ext cx="570" cy="290"/>
                    </a:xfrm>
                    <a:custGeom>
                      <a:avLst/>
                      <a:gdLst>
                        <a:gd name="T0" fmla="*/ 2 w 1769"/>
                        <a:gd name="T1" fmla="*/ 3 h 791"/>
                        <a:gd name="T2" fmla="*/ 156 w 1769"/>
                        <a:gd name="T3" fmla="*/ 21 h 791"/>
                        <a:gd name="T4" fmla="*/ 373 w 1769"/>
                        <a:gd name="T5" fmla="*/ 73 h 791"/>
                        <a:gd name="T6" fmla="*/ 519 w 1769"/>
                        <a:gd name="T7" fmla="*/ 158 h 791"/>
                        <a:gd name="T8" fmla="*/ 566 w 1769"/>
                        <a:gd name="T9" fmla="*/ 223 h 791"/>
                        <a:gd name="T10" fmla="*/ 544 w 1769"/>
                        <a:gd name="T11" fmla="*/ 289 h 791"/>
                        <a:gd name="T12" fmla="*/ 512 w 1769"/>
                        <a:gd name="T13" fmla="*/ 232 h 791"/>
                        <a:gd name="T14" fmla="*/ 448 w 1769"/>
                        <a:gd name="T15" fmla="*/ 166 h 791"/>
                        <a:gd name="T16" fmla="*/ 357 w 1769"/>
                        <a:gd name="T17" fmla="*/ 109 h 791"/>
                        <a:gd name="T18" fmla="*/ 187 w 1769"/>
                        <a:gd name="T19" fmla="*/ 56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59" name="Group 80"/>
                  <p:cNvGrpSpPr>
                    <a:grpSpLocks/>
                  </p:cNvGrpSpPr>
                  <p:nvPr/>
                </p:nvGrpSpPr>
                <p:grpSpPr bwMode="auto">
                  <a:xfrm>
                    <a:off x="3009" y="135"/>
                    <a:ext cx="1017" cy="1463"/>
                    <a:chOff x="2935" y="163"/>
                    <a:chExt cx="1017" cy="1463"/>
                  </a:xfrm>
                </p:grpSpPr>
                <p:sp>
                  <p:nvSpPr>
                    <p:cNvPr id="87" name="Freeform 81"/>
                    <p:cNvSpPr>
                      <a:spLocks/>
                    </p:cNvSpPr>
                    <p:nvPr/>
                  </p:nvSpPr>
                  <p:spPr bwMode="hidden">
                    <a:xfrm rot="-2777260">
                      <a:off x="2492" y="914"/>
                      <a:ext cx="1155" cy="270"/>
                    </a:xfrm>
                    <a:custGeom>
                      <a:avLst/>
                      <a:gdLst>
                        <a:gd name="T0" fmla="*/ 0 w 2736"/>
                        <a:gd name="T1" fmla="*/ 270 h 504"/>
                        <a:gd name="T2" fmla="*/ 365 w 2736"/>
                        <a:gd name="T3" fmla="*/ 90 h 504"/>
                        <a:gd name="T4" fmla="*/ 750 w 2736"/>
                        <a:gd name="T5" fmla="*/ 13 h 504"/>
                        <a:gd name="T6" fmla="*/ 1155 w 2736"/>
                        <a:gd name="T7" fmla="*/ 13 h 504"/>
                        <a:gd name="T8" fmla="*/ 1148 w 2736"/>
                        <a:gd name="T9" fmla="*/ 55 h 504"/>
                        <a:gd name="T10" fmla="*/ 745 w 2736"/>
                        <a:gd name="T11" fmla="*/ 55 h 504"/>
                        <a:gd name="T12" fmla="*/ 276 w 2736"/>
                        <a:gd name="T13" fmla="*/ 156 h 504"/>
                        <a:gd name="T14" fmla="*/ 0 w 2736"/>
                        <a:gd name="T15" fmla="*/ 2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88" name="Freeform 82"/>
                    <p:cNvSpPr>
                      <a:spLocks/>
                    </p:cNvSpPr>
                    <p:nvPr/>
                  </p:nvSpPr>
                  <p:spPr bwMode="hidden">
                    <a:xfrm rot="-2777260">
                      <a:off x="3429" y="262"/>
                      <a:ext cx="621" cy="424"/>
                    </a:xfrm>
                    <a:custGeom>
                      <a:avLst/>
                      <a:gdLst>
                        <a:gd name="T0" fmla="*/ 2 w 1769"/>
                        <a:gd name="T1" fmla="*/ 4 h 791"/>
                        <a:gd name="T2" fmla="*/ 170 w 1769"/>
                        <a:gd name="T3" fmla="*/ 30 h 791"/>
                        <a:gd name="T4" fmla="*/ 406 w 1769"/>
                        <a:gd name="T5" fmla="*/ 107 h 791"/>
                        <a:gd name="T6" fmla="*/ 566 w 1769"/>
                        <a:gd name="T7" fmla="*/ 232 h 791"/>
                        <a:gd name="T8" fmla="*/ 616 w 1769"/>
                        <a:gd name="T9" fmla="*/ 326 h 791"/>
                        <a:gd name="T10" fmla="*/ 593 w 1769"/>
                        <a:gd name="T11" fmla="*/ 422 h 791"/>
                        <a:gd name="T12" fmla="*/ 558 w 1769"/>
                        <a:gd name="T13" fmla="*/ 339 h 791"/>
                        <a:gd name="T14" fmla="*/ 488 w 1769"/>
                        <a:gd name="T15" fmla="*/ 243 h 791"/>
                        <a:gd name="T16" fmla="*/ 389 w 1769"/>
                        <a:gd name="T17" fmla="*/ 159 h 791"/>
                        <a:gd name="T18" fmla="*/ 204 w 1769"/>
                        <a:gd name="T19" fmla="*/ 81 h 791"/>
                        <a:gd name="T20" fmla="*/ 0 w 1769"/>
                        <a:gd name="T21" fmla="*/ 41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60" name="Group 83"/>
                  <p:cNvGrpSpPr>
                    <a:grpSpLocks/>
                  </p:cNvGrpSpPr>
                  <p:nvPr/>
                </p:nvGrpSpPr>
                <p:grpSpPr bwMode="auto">
                  <a:xfrm>
                    <a:off x="2804" y="4"/>
                    <a:ext cx="242" cy="1448"/>
                    <a:chOff x="2730" y="32"/>
                    <a:chExt cx="242" cy="1448"/>
                  </a:xfrm>
                </p:grpSpPr>
                <p:sp>
                  <p:nvSpPr>
                    <p:cNvPr id="85" name="Freeform 222"/>
                    <p:cNvSpPr>
                      <a:spLocks/>
                    </p:cNvSpPr>
                    <p:nvPr/>
                  </p:nvSpPr>
                  <p:spPr bwMode="hidden">
                    <a:xfrm rot="-4903748">
                      <a:off x="2296" y="960"/>
                      <a:ext cx="954" cy="86"/>
                    </a:xfrm>
                    <a:custGeom>
                      <a:avLst/>
                      <a:gdLst>
                        <a:gd name="T0" fmla="*/ 0 w 2736"/>
                        <a:gd name="T1" fmla="*/ 86 h 504"/>
                        <a:gd name="T2" fmla="*/ 301 w 2736"/>
                        <a:gd name="T3" fmla="*/ 29 h 504"/>
                        <a:gd name="T4" fmla="*/ 619 w 2736"/>
                        <a:gd name="T5" fmla="*/ 4 h 504"/>
                        <a:gd name="T6" fmla="*/ 954 w 2736"/>
                        <a:gd name="T7" fmla="*/ 4 h 504"/>
                        <a:gd name="T8" fmla="*/ 948 w 2736"/>
                        <a:gd name="T9" fmla="*/ 18 h 504"/>
                        <a:gd name="T10" fmla="*/ 615 w 2736"/>
                        <a:gd name="T11" fmla="*/ 18 h 504"/>
                        <a:gd name="T12" fmla="*/ 228 w 2736"/>
                        <a:gd name="T13" fmla="*/ 50 h 504"/>
                        <a:gd name="T14" fmla="*/ 0 w 2736"/>
                        <a:gd name="T15" fmla="*/ 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86" name="Freeform 223"/>
                    <p:cNvSpPr>
                      <a:spLocks/>
                    </p:cNvSpPr>
                    <p:nvPr/>
                  </p:nvSpPr>
                  <p:spPr bwMode="hidden">
                    <a:xfrm rot="-4903748">
                      <a:off x="2649" y="220"/>
                      <a:ext cx="512" cy="135"/>
                    </a:xfrm>
                    <a:custGeom>
                      <a:avLst/>
                      <a:gdLst>
                        <a:gd name="T0" fmla="*/ 1 w 1769"/>
                        <a:gd name="T1" fmla="*/ 1 h 791"/>
                        <a:gd name="T2" fmla="*/ 140 w 1769"/>
                        <a:gd name="T3" fmla="*/ 10 h 791"/>
                        <a:gd name="T4" fmla="*/ 335 w 1769"/>
                        <a:gd name="T5" fmla="*/ 34 h 791"/>
                        <a:gd name="T6" fmla="*/ 466 w 1769"/>
                        <a:gd name="T7" fmla="*/ 74 h 791"/>
                        <a:gd name="T8" fmla="*/ 508 w 1769"/>
                        <a:gd name="T9" fmla="*/ 104 h 791"/>
                        <a:gd name="T10" fmla="*/ 489 w 1769"/>
                        <a:gd name="T11" fmla="*/ 134 h 791"/>
                        <a:gd name="T12" fmla="*/ 460 w 1769"/>
                        <a:gd name="T13" fmla="*/ 108 h 791"/>
                        <a:gd name="T14" fmla="*/ 402 w 1769"/>
                        <a:gd name="T15" fmla="*/ 77 h 791"/>
                        <a:gd name="T16" fmla="*/ 321 w 1769"/>
                        <a:gd name="T17" fmla="*/ 51 h 791"/>
                        <a:gd name="T18" fmla="*/ 168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61" name="Group 86"/>
                  <p:cNvGrpSpPr>
                    <a:grpSpLocks/>
                  </p:cNvGrpSpPr>
                  <p:nvPr/>
                </p:nvGrpSpPr>
                <p:grpSpPr bwMode="auto">
                  <a:xfrm>
                    <a:off x="1017" y="1741"/>
                    <a:ext cx="1086" cy="2449"/>
                    <a:chOff x="943" y="1769"/>
                    <a:chExt cx="1086" cy="2449"/>
                  </a:xfrm>
                </p:grpSpPr>
                <p:sp>
                  <p:nvSpPr>
                    <p:cNvPr id="83" name="Freeform 87"/>
                    <p:cNvSpPr>
                      <a:spLocks/>
                    </p:cNvSpPr>
                    <p:nvPr/>
                  </p:nvSpPr>
                  <p:spPr bwMode="hidden">
                    <a:xfrm rot="18335692" flipH="1">
                      <a:off x="1011" y="2475"/>
                      <a:ext cx="1724" cy="312"/>
                    </a:xfrm>
                    <a:custGeom>
                      <a:avLst/>
                      <a:gdLst>
                        <a:gd name="T0" fmla="*/ 0 w 2736"/>
                        <a:gd name="T1" fmla="*/ 312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84" name="Freeform 88"/>
                    <p:cNvSpPr>
                      <a:spLocks/>
                    </p:cNvSpPr>
                    <p:nvPr/>
                  </p:nvSpPr>
                  <p:spPr bwMode="hidden">
                    <a:xfrm rot="18335692" flipH="1">
                      <a:off x="726" y="3511"/>
                      <a:ext cx="924" cy="490"/>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62" name="Group 89"/>
                  <p:cNvGrpSpPr>
                    <a:grpSpLocks/>
                  </p:cNvGrpSpPr>
                  <p:nvPr/>
                </p:nvGrpSpPr>
                <p:grpSpPr bwMode="auto">
                  <a:xfrm>
                    <a:off x="1530" y="1908"/>
                    <a:ext cx="766" cy="2372"/>
                    <a:chOff x="1456" y="1936"/>
                    <a:chExt cx="766" cy="2372"/>
                  </a:xfrm>
                </p:grpSpPr>
                <p:sp>
                  <p:nvSpPr>
                    <p:cNvPr id="81" name="Freeform 90"/>
                    <p:cNvSpPr>
                      <a:spLocks/>
                    </p:cNvSpPr>
                    <p:nvPr/>
                  </p:nvSpPr>
                  <p:spPr bwMode="hidden">
                    <a:xfrm rot="17542885" flipH="1">
                      <a:off x="1268" y="2578"/>
                      <a:ext cx="1595" cy="312"/>
                    </a:xfrm>
                    <a:custGeom>
                      <a:avLst/>
                      <a:gdLst>
                        <a:gd name="T0" fmla="*/ 0 w 2736"/>
                        <a:gd name="T1" fmla="*/ 312 h 504"/>
                        <a:gd name="T2" fmla="*/ 504 w 2736"/>
                        <a:gd name="T3" fmla="*/ 104 h 504"/>
                        <a:gd name="T4" fmla="*/ 1035 w 2736"/>
                        <a:gd name="T5" fmla="*/ 15 h 504"/>
                        <a:gd name="T6" fmla="*/ 1595 w 2736"/>
                        <a:gd name="T7" fmla="*/ 15 h 504"/>
                        <a:gd name="T8" fmla="*/ 1586 w 2736"/>
                        <a:gd name="T9" fmla="*/ 64 h 504"/>
                        <a:gd name="T10" fmla="*/ 1028 w 2736"/>
                        <a:gd name="T11" fmla="*/ 64 h 504"/>
                        <a:gd name="T12" fmla="*/ 381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82" name="Freeform 91"/>
                    <p:cNvSpPr>
                      <a:spLocks/>
                    </p:cNvSpPr>
                    <p:nvPr/>
                  </p:nvSpPr>
                  <p:spPr bwMode="hidden">
                    <a:xfrm rot="17542885" flipH="1">
                      <a:off x="1273" y="3635"/>
                      <a:ext cx="856" cy="490"/>
                    </a:xfrm>
                    <a:custGeom>
                      <a:avLst/>
                      <a:gdLst>
                        <a:gd name="T0" fmla="*/ 2 w 1769"/>
                        <a:gd name="T1" fmla="*/ 5 h 791"/>
                        <a:gd name="T2" fmla="*/ 235 w 1769"/>
                        <a:gd name="T3" fmla="*/ 35 h 791"/>
                        <a:gd name="T4" fmla="*/ 560 w 1769"/>
                        <a:gd name="T5" fmla="*/ 124 h 791"/>
                        <a:gd name="T6" fmla="*/ 780 w 1769"/>
                        <a:gd name="T7" fmla="*/ 268 h 791"/>
                        <a:gd name="T8" fmla="*/ 850 w 1769"/>
                        <a:gd name="T9" fmla="*/ 377 h 791"/>
                        <a:gd name="T10" fmla="*/ 817 w 1769"/>
                        <a:gd name="T11" fmla="*/ 488 h 791"/>
                        <a:gd name="T12" fmla="*/ 769 w 1769"/>
                        <a:gd name="T13" fmla="*/ 392 h 791"/>
                        <a:gd name="T14" fmla="*/ 672 w 1769"/>
                        <a:gd name="T15" fmla="*/ 281 h 791"/>
                        <a:gd name="T16" fmla="*/ 537 w 1769"/>
                        <a:gd name="T17" fmla="*/ 183 h 791"/>
                        <a:gd name="T18" fmla="*/ 281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63" name="Group 92"/>
                  <p:cNvGrpSpPr>
                    <a:grpSpLocks/>
                  </p:cNvGrpSpPr>
                  <p:nvPr/>
                </p:nvGrpSpPr>
                <p:grpSpPr bwMode="auto">
                  <a:xfrm rot="88588">
                    <a:off x="2060" y="1961"/>
                    <a:ext cx="458" cy="2329"/>
                    <a:chOff x="1955" y="1989"/>
                    <a:chExt cx="491" cy="2604"/>
                  </a:xfrm>
                </p:grpSpPr>
                <p:sp>
                  <p:nvSpPr>
                    <p:cNvPr id="79" name="Freeform 93"/>
                    <p:cNvSpPr>
                      <a:spLocks/>
                    </p:cNvSpPr>
                    <p:nvPr/>
                  </p:nvSpPr>
                  <p:spPr bwMode="hidden">
                    <a:xfrm rot="16782062" flipH="1">
                      <a:off x="1440" y="2694"/>
                      <a:ext cx="1711" cy="301"/>
                    </a:xfrm>
                    <a:custGeom>
                      <a:avLst/>
                      <a:gdLst>
                        <a:gd name="T0" fmla="*/ 0 w 2736"/>
                        <a:gd name="T1" fmla="*/ 301 h 504"/>
                        <a:gd name="T2" fmla="*/ 540 w 2736"/>
                        <a:gd name="T3" fmla="*/ 100 h 504"/>
                        <a:gd name="T4" fmla="*/ 1111 w 2736"/>
                        <a:gd name="T5" fmla="*/ 14 h 504"/>
                        <a:gd name="T6" fmla="*/ 1711 w 2736"/>
                        <a:gd name="T7" fmla="*/ 14 h 504"/>
                        <a:gd name="T8" fmla="*/ 1701 w 2736"/>
                        <a:gd name="T9" fmla="*/ 62 h 504"/>
                        <a:gd name="T10" fmla="*/ 1103 w 2736"/>
                        <a:gd name="T11" fmla="*/ 62 h 504"/>
                        <a:gd name="T12" fmla="*/ 409 w 2736"/>
                        <a:gd name="T13" fmla="*/ 174 h 504"/>
                        <a:gd name="T14" fmla="*/ 0 w 2736"/>
                        <a:gd name="T15" fmla="*/ 3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80" name="Freeform 94"/>
                    <p:cNvSpPr>
                      <a:spLocks/>
                    </p:cNvSpPr>
                    <p:nvPr/>
                  </p:nvSpPr>
                  <p:spPr bwMode="hidden">
                    <a:xfrm rot="16782062" flipH="1">
                      <a:off x="1732" y="3898"/>
                      <a:ext cx="918" cy="472"/>
                    </a:xfrm>
                    <a:custGeom>
                      <a:avLst/>
                      <a:gdLst>
                        <a:gd name="T0" fmla="*/ 3 w 1769"/>
                        <a:gd name="T1" fmla="*/ 5 h 791"/>
                        <a:gd name="T2" fmla="*/ 252 w 1769"/>
                        <a:gd name="T3" fmla="*/ 33 h 791"/>
                        <a:gd name="T4" fmla="*/ 600 w 1769"/>
                        <a:gd name="T5" fmla="*/ 119 h 791"/>
                        <a:gd name="T6" fmla="*/ 836 w 1769"/>
                        <a:gd name="T7" fmla="*/ 258 h 791"/>
                        <a:gd name="T8" fmla="*/ 911 w 1769"/>
                        <a:gd name="T9" fmla="*/ 363 h 791"/>
                        <a:gd name="T10" fmla="*/ 876 w 1769"/>
                        <a:gd name="T11" fmla="*/ 470 h 791"/>
                        <a:gd name="T12" fmla="*/ 825 w 1769"/>
                        <a:gd name="T13" fmla="*/ 377 h 791"/>
                        <a:gd name="T14" fmla="*/ 721 w 1769"/>
                        <a:gd name="T15" fmla="*/ 271 h 791"/>
                        <a:gd name="T16" fmla="*/ 576 w 1769"/>
                        <a:gd name="T17" fmla="*/ 177 h 791"/>
                        <a:gd name="T18" fmla="*/ 302 w 1769"/>
                        <a:gd name="T19" fmla="*/ 91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64" name="Group 95"/>
                  <p:cNvGrpSpPr>
                    <a:grpSpLocks/>
                  </p:cNvGrpSpPr>
                  <p:nvPr/>
                </p:nvGrpSpPr>
                <p:grpSpPr bwMode="auto">
                  <a:xfrm>
                    <a:off x="3407" y="1689"/>
                    <a:ext cx="1125" cy="2425"/>
                    <a:chOff x="3333" y="1717"/>
                    <a:chExt cx="1125" cy="2425"/>
                  </a:xfrm>
                </p:grpSpPr>
                <p:sp>
                  <p:nvSpPr>
                    <p:cNvPr id="77" name="Freeform 96"/>
                    <p:cNvSpPr>
                      <a:spLocks/>
                    </p:cNvSpPr>
                    <p:nvPr/>
                  </p:nvSpPr>
                  <p:spPr bwMode="hidden">
                    <a:xfrm rot="3144576">
                      <a:off x="2627" y="2423"/>
                      <a:ext cx="1724" cy="312"/>
                    </a:xfrm>
                    <a:custGeom>
                      <a:avLst/>
                      <a:gdLst>
                        <a:gd name="T0" fmla="*/ 0 w 2736"/>
                        <a:gd name="T1" fmla="*/ 312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78" name="Freeform 97"/>
                    <p:cNvSpPr>
                      <a:spLocks/>
                    </p:cNvSpPr>
                    <p:nvPr/>
                  </p:nvSpPr>
                  <p:spPr bwMode="hidden">
                    <a:xfrm rot="3144576">
                      <a:off x="3751" y="3435"/>
                      <a:ext cx="924" cy="490"/>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65" name="Group 98"/>
                  <p:cNvGrpSpPr>
                    <a:grpSpLocks/>
                  </p:cNvGrpSpPr>
                  <p:nvPr/>
                </p:nvGrpSpPr>
                <p:grpSpPr bwMode="auto">
                  <a:xfrm>
                    <a:off x="3254" y="1839"/>
                    <a:ext cx="883" cy="2425"/>
                    <a:chOff x="3180" y="1867"/>
                    <a:chExt cx="883" cy="2425"/>
                  </a:xfrm>
                </p:grpSpPr>
                <p:sp>
                  <p:nvSpPr>
                    <p:cNvPr id="75" name="Freeform 99"/>
                    <p:cNvSpPr>
                      <a:spLocks/>
                    </p:cNvSpPr>
                    <p:nvPr/>
                  </p:nvSpPr>
                  <p:spPr bwMode="hidden">
                    <a:xfrm rot="3745735">
                      <a:off x="2505" y="2542"/>
                      <a:ext cx="1649" cy="299"/>
                    </a:xfrm>
                    <a:custGeom>
                      <a:avLst/>
                      <a:gdLst>
                        <a:gd name="T0" fmla="*/ 0 w 2736"/>
                        <a:gd name="T1" fmla="*/ 299 h 504"/>
                        <a:gd name="T2" fmla="*/ 521 w 2736"/>
                        <a:gd name="T3" fmla="*/ 100 h 504"/>
                        <a:gd name="T4" fmla="*/ 1070 w 2736"/>
                        <a:gd name="T5" fmla="*/ 14 h 504"/>
                        <a:gd name="T6" fmla="*/ 1649 w 2736"/>
                        <a:gd name="T7" fmla="*/ 14 h 504"/>
                        <a:gd name="T8" fmla="*/ 1639 w 2736"/>
                        <a:gd name="T9" fmla="*/ 61 h 504"/>
                        <a:gd name="T10" fmla="*/ 1063 w 2736"/>
                        <a:gd name="T11" fmla="*/ 61 h 504"/>
                        <a:gd name="T12" fmla="*/ 394 w 2736"/>
                        <a:gd name="T13" fmla="*/ 173 h 504"/>
                        <a:gd name="T14" fmla="*/ 0 w 2736"/>
                        <a:gd name="T15" fmla="*/ 29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76" name="Freeform 100"/>
                    <p:cNvSpPr>
                      <a:spLocks/>
                    </p:cNvSpPr>
                    <p:nvPr/>
                  </p:nvSpPr>
                  <p:spPr bwMode="hidden">
                    <a:xfrm rot="3745735">
                      <a:off x="3387" y="3615"/>
                      <a:ext cx="884" cy="469"/>
                    </a:xfrm>
                    <a:custGeom>
                      <a:avLst/>
                      <a:gdLst>
                        <a:gd name="T0" fmla="*/ 2 w 1769"/>
                        <a:gd name="T1" fmla="*/ 5 h 791"/>
                        <a:gd name="T2" fmla="*/ 242 w 1769"/>
                        <a:gd name="T3" fmla="*/ 33 h 791"/>
                        <a:gd name="T4" fmla="*/ 578 w 1769"/>
                        <a:gd name="T5" fmla="*/ 119 h 791"/>
                        <a:gd name="T6" fmla="*/ 805 w 1769"/>
                        <a:gd name="T7" fmla="*/ 256 h 791"/>
                        <a:gd name="T8" fmla="*/ 878 w 1769"/>
                        <a:gd name="T9" fmla="*/ 361 h 791"/>
                        <a:gd name="T10" fmla="*/ 844 w 1769"/>
                        <a:gd name="T11" fmla="*/ 467 h 791"/>
                        <a:gd name="T12" fmla="*/ 794 w 1769"/>
                        <a:gd name="T13" fmla="*/ 375 h 791"/>
                        <a:gd name="T14" fmla="*/ 694 w 1769"/>
                        <a:gd name="T15" fmla="*/ 269 h 791"/>
                        <a:gd name="T16" fmla="*/ 554 w 1769"/>
                        <a:gd name="T17" fmla="*/ 176 h 791"/>
                        <a:gd name="T18" fmla="*/ 290 w 1769"/>
                        <a:gd name="T19" fmla="*/ 90 h 791"/>
                        <a:gd name="T20" fmla="*/ 0 w 1769"/>
                        <a:gd name="T21" fmla="*/ 45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66" name="Group 101"/>
                  <p:cNvGrpSpPr>
                    <a:grpSpLocks/>
                  </p:cNvGrpSpPr>
                  <p:nvPr/>
                </p:nvGrpSpPr>
                <p:grpSpPr bwMode="auto">
                  <a:xfrm>
                    <a:off x="3079" y="1956"/>
                    <a:ext cx="620" cy="2385"/>
                    <a:chOff x="3005" y="1984"/>
                    <a:chExt cx="620" cy="2385"/>
                  </a:xfrm>
                </p:grpSpPr>
                <p:sp>
                  <p:nvSpPr>
                    <p:cNvPr id="73" name="Freeform 102"/>
                    <p:cNvSpPr>
                      <a:spLocks/>
                    </p:cNvSpPr>
                    <p:nvPr/>
                  </p:nvSpPr>
                  <p:spPr bwMode="hidden">
                    <a:xfrm rot="4286818">
                      <a:off x="2328" y="2661"/>
                      <a:ext cx="1600" cy="246"/>
                    </a:xfrm>
                    <a:custGeom>
                      <a:avLst/>
                      <a:gdLst>
                        <a:gd name="T0" fmla="*/ 0 w 2736"/>
                        <a:gd name="T1" fmla="*/ 246 h 504"/>
                        <a:gd name="T2" fmla="*/ 505 w 2736"/>
                        <a:gd name="T3" fmla="*/ 82 h 504"/>
                        <a:gd name="T4" fmla="*/ 1039 w 2736"/>
                        <a:gd name="T5" fmla="*/ 12 h 504"/>
                        <a:gd name="T6" fmla="*/ 1600 w 2736"/>
                        <a:gd name="T7" fmla="*/ 12 h 504"/>
                        <a:gd name="T8" fmla="*/ 1591 w 2736"/>
                        <a:gd name="T9" fmla="*/ 50 h 504"/>
                        <a:gd name="T10" fmla="*/ 1032 w 2736"/>
                        <a:gd name="T11" fmla="*/ 50 h 504"/>
                        <a:gd name="T12" fmla="*/ 382 w 2736"/>
                        <a:gd name="T13" fmla="*/ 143 h 504"/>
                        <a:gd name="T14" fmla="*/ 0 w 2736"/>
                        <a:gd name="T15" fmla="*/ 2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74" name="Freeform 103"/>
                    <p:cNvSpPr>
                      <a:spLocks/>
                    </p:cNvSpPr>
                    <p:nvPr/>
                  </p:nvSpPr>
                  <p:spPr bwMode="hidden">
                    <a:xfrm rot="4286818">
                      <a:off x="3002" y="3747"/>
                      <a:ext cx="859" cy="386"/>
                    </a:xfrm>
                    <a:custGeom>
                      <a:avLst/>
                      <a:gdLst>
                        <a:gd name="T0" fmla="*/ 2 w 1769"/>
                        <a:gd name="T1" fmla="*/ 4 h 791"/>
                        <a:gd name="T2" fmla="*/ 236 w 1769"/>
                        <a:gd name="T3" fmla="*/ 27 h 791"/>
                        <a:gd name="T4" fmla="*/ 562 w 1769"/>
                        <a:gd name="T5" fmla="*/ 98 h 791"/>
                        <a:gd name="T6" fmla="*/ 782 w 1769"/>
                        <a:gd name="T7" fmla="*/ 211 h 791"/>
                        <a:gd name="T8" fmla="*/ 853 w 1769"/>
                        <a:gd name="T9" fmla="*/ 297 h 791"/>
                        <a:gd name="T10" fmla="*/ 820 w 1769"/>
                        <a:gd name="T11" fmla="*/ 384 h 791"/>
                        <a:gd name="T12" fmla="*/ 772 w 1769"/>
                        <a:gd name="T13" fmla="*/ 308 h 791"/>
                        <a:gd name="T14" fmla="*/ 674 w 1769"/>
                        <a:gd name="T15" fmla="*/ 222 h 791"/>
                        <a:gd name="T16" fmla="*/ 539 w 1769"/>
                        <a:gd name="T17" fmla="*/ 144 h 791"/>
                        <a:gd name="T18" fmla="*/ 282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nvGrpSpPr>
                  <p:cNvPr id="67" name="Group 104"/>
                  <p:cNvGrpSpPr>
                    <a:grpSpLocks/>
                  </p:cNvGrpSpPr>
                  <p:nvPr/>
                </p:nvGrpSpPr>
                <p:grpSpPr bwMode="auto">
                  <a:xfrm>
                    <a:off x="2893" y="2072"/>
                    <a:ext cx="405" cy="2220"/>
                    <a:chOff x="2819" y="2100"/>
                    <a:chExt cx="405" cy="2220"/>
                  </a:xfrm>
                </p:grpSpPr>
                <p:sp>
                  <p:nvSpPr>
                    <p:cNvPr id="71" name="Freeform 105"/>
                    <p:cNvSpPr>
                      <a:spLocks/>
                    </p:cNvSpPr>
                    <p:nvPr/>
                  </p:nvSpPr>
                  <p:spPr bwMode="hidden">
                    <a:xfrm rot="4898956">
                      <a:off x="2206" y="2713"/>
                      <a:ext cx="1471" cy="246"/>
                    </a:xfrm>
                    <a:custGeom>
                      <a:avLst/>
                      <a:gdLst>
                        <a:gd name="T0" fmla="*/ 0 w 2736"/>
                        <a:gd name="T1" fmla="*/ 246 h 504"/>
                        <a:gd name="T2" fmla="*/ 465 w 2736"/>
                        <a:gd name="T3" fmla="*/ 82 h 504"/>
                        <a:gd name="T4" fmla="*/ 955 w 2736"/>
                        <a:gd name="T5" fmla="*/ 12 h 504"/>
                        <a:gd name="T6" fmla="*/ 1471 w 2736"/>
                        <a:gd name="T7" fmla="*/ 12 h 504"/>
                        <a:gd name="T8" fmla="*/ 1462 w 2736"/>
                        <a:gd name="T9" fmla="*/ 50 h 504"/>
                        <a:gd name="T10" fmla="*/ 948 w 2736"/>
                        <a:gd name="T11" fmla="*/ 50 h 504"/>
                        <a:gd name="T12" fmla="*/ 352 w 2736"/>
                        <a:gd name="T13" fmla="*/ 143 h 504"/>
                        <a:gd name="T14" fmla="*/ 0 w 2736"/>
                        <a:gd name="T15" fmla="*/ 2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72" name="Freeform 106"/>
                    <p:cNvSpPr>
                      <a:spLocks/>
                    </p:cNvSpPr>
                    <p:nvPr/>
                  </p:nvSpPr>
                  <p:spPr bwMode="hidden">
                    <a:xfrm rot="4898956">
                      <a:off x="2636" y="3732"/>
                      <a:ext cx="790" cy="386"/>
                    </a:xfrm>
                    <a:custGeom>
                      <a:avLst/>
                      <a:gdLst>
                        <a:gd name="T0" fmla="*/ 2 w 1769"/>
                        <a:gd name="T1" fmla="*/ 4 h 791"/>
                        <a:gd name="T2" fmla="*/ 217 w 1769"/>
                        <a:gd name="T3" fmla="*/ 27 h 791"/>
                        <a:gd name="T4" fmla="*/ 517 w 1769"/>
                        <a:gd name="T5" fmla="*/ 98 h 791"/>
                        <a:gd name="T6" fmla="*/ 719 w 1769"/>
                        <a:gd name="T7" fmla="*/ 211 h 791"/>
                        <a:gd name="T8" fmla="*/ 784 w 1769"/>
                        <a:gd name="T9" fmla="*/ 297 h 791"/>
                        <a:gd name="T10" fmla="*/ 754 w 1769"/>
                        <a:gd name="T11" fmla="*/ 384 h 791"/>
                        <a:gd name="T12" fmla="*/ 710 w 1769"/>
                        <a:gd name="T13" fmla="*/ 308 h 791"/>
                        <a:gd name="T14" fmla="*/ 620 w 1769"/>
                        <a:gd name="T15" fmla="*/ 222 h 791"/>
                        <a:gd name="T16" fmla="*/ 495 w 1769"/>
                        <a:gd name="T17" fmla="*/ 144 h 791"/>
                        <a:gd name="T18" fmla="*/ 259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0" y="2760"/>
                      <a:ext cx="1437" cy="188"/>
                    </a:xfrm>
                    <a:custGeom>
                      <a:avLst/>
                      <a:gdLst>
                        <a:gd name="T0" fmla="*/ 0 w 2736"/>
                        <a:gd name="T1" fmla="*/ 188 h 504"/>
                        <a:gd name="T2" fmla="*/ 454 w 2736"/>
                        <a:gd name="T3" fmla="*/ 63 h 504"/>
                        <a:gd name="T4" fmla="*/ 933 w 2736"/>
                        <a:gd name="T5" fmla="*/ 9 h 504"/>
                        <a:gd name="T6" fmla="*/ 1437 w 2736"/>
                        <a:gd name="T7" fmla="*/ 9 h 504"/>
                        <a:gd name="T8" fmla="*/ 1429 w 2736"/>
                        <a:gd name="T9" fmla="*/ 38 h 504"/>
                        <a:gd name="T10" fmla="*/ 926 w 2736"/>
                        <a:gd name="T11" fmla="*/ 38 h 504"/>
                        <a:gd name="T12" fmla="*/ 343 w 2736"/>
                        <a:gd name="T13" fmla="*/ 109 h 504"/>
                        <a:gd name="T14" fmla="*/ 0 w 2736"/>
                        <a:gd name="T15" fmla="*/ 18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70" name="Freeform 109"/>
                    <p:cNvSpPr>
                      <a:spLocks/>
                    </p:cNvSpPr>
                    <p:nvPr/>
                  </p:nvSpPr>
                  <p:spPr bwMode="hidden">
                    <a:xfrm rot="5755659">
                      <a:off x="2049" y="3787"/>
                      <a:ext cx="771" cy="295"/>
                    </a:xfrm>
                    <a:custGeom>
                      <a:avLst/>
                      <a:gdLst>
                        <a:gd name="T0" fmla="*/ 2 w 1769"/>
                        <a:gd name="T1" fmla="*/ 3 h 791"/>
                        <a:gd name="T2" fmla="*/ 211 w 1769"/>
                        <a:gd name="T3" fmla="*/ 21 h 791"/>
                        <a:gd name="T4" fmla="*/ 504 w 1769"/>
                        <a:gd name="T5" fmla="*/ 75 h 791"/>
                        <a:gd name="T6" fmla="*/ 702 w 1769"/>
                        <a:gd name="T7" fmla="*/ 161 h 791"/>
                        <a:gd name="T8" fmla="*/ 765 w 1769"/>
                        <a:gd name="T9" fmla="*/ 227 h 791"/>
                        <a:gd name="T10" fmla="*/ 736 w 1769"/>
                        <a:gd name="T11" fmla="*/ 294 h 791"/>
                        <a:gd name="T12" fmla="*/ 693 w 1769"/>
                        <a:gd name="T13" fmla="*/ 236 h 791"/>
                        <a:gd name="T14" fmla="*/ 605 w 1769"/>
                        <a:gd name="T15" fmla="*/ 169 h 791"/>
                        <a:gd name="T16" fmla="*/ 483 w 1769"/>
                        <a:gd name="T17" fmla="*/ 110 h 791"/>
                        <a:gd name="T18" fmla="*/ 253 w 1769"/>
                        <a:gd name="T19" fmla="*/ 57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grpSp>
          <p:grpSp>
            <p:nvGrpSpPr>
              <p:cNvPr id="23" name="Group 110"/>
              <p:cNvGrpSpPr>
                <a:grpSpLocks/>
              </p:cNvGrpSpPr>
              <p:nvPr/>
            </p:nvGrpSpPr>
            <p:grpSpPr bwMode="auto">
              <a:xfrm>
                <a:off x="73" y="313"/>
                <a:ext cx="5460" cy="3667"/>
                <a:chOff x="73" y="313"/>
                <a:chExt cx="5460" cy="3667"/>
              </a:xfrm>
            </p:grpSpPr>
            <p:grpSp>
              <p:nvGrpSpPr>
                <p:cNvPr id="24" name="Group 111"/>
                <p:cNvGrpSpPr>
                  <a:grpSpLocks/>
                </p:cNvGrpSpPr>
                <p:nvPr/>
              </p:nvGrpSpPr>
              <p:grpSpPr bwMode="auto">
                <a:xfrm>
                  <a:off x="73" y="313"/>
                  <a:ext cx="5460" cy="3667"/>
                  <a:chOff x="73" y="313"/>
                  <a:chExt cx="5460" cy="3667"/>
                </a:xfrm>
              </p:grpSpPr>
              <p:sp>
                <p:nvSpPr>
                  <p:cNvPr id="26" name="Arc 112"/>
                  <p:cNvSpPr>
                    <a:spLocks/>
                  </p:cNvSpPr>
                  <p:nvPr/>
                </p:nvSpPr>
                <p:spPr bwMode="hidden">
                  <a:xfrm flipV="1">
                    <a:off x="2966" y="456"/>
                    <a:ext cx="2567" cy="2047"/>
                  </a:xfrm>
                  <a:custGeom>
                    <a:avLst/>
                    <a:gdLst>
                      <a:gd name="T0" fmla="*/ 179 w 36729"/>
                      <a:gd name="T1" fmla="*/ 94 h 21600"/>
                      <a:gd name="T2" fmla="*/ 0 w 36729"/>
                      <a:gd name="T3" fmla="*/ 110 h 21600"/>
                      <a:gd name="T4" fmla="*/ 87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en-US"/>
                  </a:p>
                </p:txBody>
              </p:sp>
              <p:sp>
                <p:nvSpPr>
                  <p:cNvPr id="27" name="Arc 113"/>
                  <p:cNvSpPr>
                    <a:spLocks/>
                  </p:cNvSpPr>
                  <p:nvPr/>
                </p:nvSpPr>
                <p:spPr bwMode="hidden">
                  <a:xfrm flipH="1">
                    <a:off x="387" y="1601"/>
                    <a:ext cx="2016" cy="2379"/>
                  </a:xfrm>
                  <a:custGeom>
                    <a:avLst/>
                    <a:gdLst>
                      <a:gd name="T0" fmla="*/ 0 w 30473"/>
                      <a:gd name="T1" fmla="*/ 22 h 22305"/>
                      <a:gd name="T2" fmla="*/ 133 w 30473"/>
                      <a:gd name="T3" fmla="*/ 254 h 22305"/>
                      <a:gd name="T4" fmla="*/ 39 w 30473"/>
                      <a:gd name="T5" fmla="*/ 246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28" name="Arc 114"/>
                  <p:cNvSpPr>
                    <a:spLocks/>
                  </p:cNvSpPr>
                  <p:nvPr/>
                </p:nvSpPr>
                <p:spPr bwMode="hidden">
                  <a:xfrm>
                    <a:off x="3029" y="1181"/>
                    <a:ext cx="1426" cy="2380"/>
                  </a:xfrm>
                  <a:custGeom>
                    <a:avLst/>
                    <a:gdLst>
                      <a:gd name="T0" fmla="*/ 0 w 34812"/>
                      <a:gd name="T1" fmla="*/ 51 h 22305"/>
                      <a:gd name="T2" fmla="*/ 58 w 34812"/>
                      <a:gd name="T3" fmla="*/ 254 h 22305"/>
                      <a:gd name="T4" fmla="*/ 22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29" name="Arc 115"/>
                  <p:cNvSpPr>
                    <a:spLocks/>
                  </p:cNvSpPr>
                  <p:nvPr/>
                </p:nvSpPr>
                <p:spPr bwMode="hidden">
                  <a:xfrm flipH="1">
                    <a:off x="73" y="812"/>
                    <a:ext cx="2540" cy="2380"/>
                  </a:xfrm>
                  <a:custGeom>
                    <a:avLst/>
                    <a:gdLst>
                      <a:gd name="T0" fmla="*/ 0 w 36830"/>
                      <a:gd name="T1" fmla="*/ 71 h 22305"/>
                      <a:gd name="T2" fmla="*/ 175 w 36830"/>
                      <a:gd name="T3" fmla="*/ 254 h 22305"/>
                      <a:gd name="T4" fmla="*/ 72 w 36830"/>
                      <a:gd name="T5" fmla="*/ 246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30" name="Arc 116"/>
                  <p:cNvSpPr>
                    <a:spLocks/>
                  </p:cNvSpPr>
                  <p:nvPr/>
                </p:nvSpPr>
                <p:spPr bwMode="hidden">
                  <a:xfrm flipH="1">
                    <a:off x="789" y="313"/>
                    <a:ext cx="1850" cy="2304"/>
                  </a:xfrm>
                  <a:custGeom>
                    <a:avLst/>
                    <a:gdLst>
                      <a:gd name="T0" fmla="*/ 0 w 31881"/>
                      <a:gd name="T1" fmla="*/ 114 h 21600"/>
                      <a:gd name="T2" fmla="*/ 107 w 31881"/>
                      <a:gd name="T3" fmla="*/ 55 h 21600"/>
                      <a:gd name="T4" fmla="*/ 61 w 31881"/>
                      <a:gd name="T5" fmla="*/ 246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31" name="Arc 117"/>
                  <p:cNvSpPr>
                    <a:spLocks/>
                  </p:cNvSpPr>
                  <p:nvPr/>
                </p:nvSpPr>
                <p:spPr bwMode="hidden">
                  <a:xfrm>
                    <a:off x="2763" y="1281"/>
                    <a:ext cx="765" cy="2304"/>
                  </a:xfrm>
                  <a:custGeom>
                    <a:avLst/>
                    <a:gdLst>
                      <a:gd name="T0" fmla="*/ 0 w 31146"/>
                      <a:gd name="T1" fmla="*/ 51 h 21600"/>
                      <a:gd name="T2" fmla="*/ 19 w 31146"/>
                      <a:gd name="T3" fmla="*/ 109 h 21600"/>
                      <a:gd name="T4" fmla="*/ 8 w 31146"/>
                      <a:gd name="T5" fmla="*/ 246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32" name="Freeform 118"/>
                  <p:cNvSpPr>
                    <a:spLocks/>
                  </p:cNvSpPr>
                  <p:nvPr/>
                </p:nvSpPr>
                <p:spPr bwMode="hidden">
                  <a:xfrm flipH="1">
                    <a:off x="1800" y="438"/>
                    <a:ext cx="418" cy="1524"/>
                  </a:xfrm>
                  <a:custGeom>
                    <a:avLst/>
                    <a:gdLst>
                      <a:gd name="T0" fmla="*/ 0 w 776"/>
                      <a:gd name="T1" fmla="*/ 41 h 2368"/>
                      <a:gd name="T2" fmla="*/ 129 w 776"/>
                      <a:gd name="T3" fmla="*/ 10 h 2368"/>
                      <a:gd name="T4" fmla="*/ 52 w 776"/>
                      <a:gd name="T5" fmla="*/ 103 h 2368"/>
                      <a:gd name="T6" fmla="*/ 181 w 776"/>
                      <a:gd name="T7" fmla="*/ 103 h 2368"/>
                      <a:gd name="T8" fmla="*/ 103 w 776"/>
                      <a:gd name="T9" fmla="*/ 196 h 2368"/>
                      <a:gd name="T10" fmla="*/ 207 w 776"/>
                      <a:gd name="T11" fmla="*/ 227 h 2368"/>
                      <a:gd name="T12" fmla="*/ 155 w 776"/>
                      <a:gd name="T13" fmla="*/ 288 h 2368"/>
                      <a:gd name="T14" fmla="*/ 259 w 776"/>
                      <a:gd name="T15" fmla="*/ 319 h 2368"/>
                      <a:gd name="T16" fmla="*/ 207 w 776"/>
                      <a:gd name="T17" fmla="*/ 381 h 2368"/>
                      <a:gd name="T18" fmla="*/ 284 w 776"/>
                      <a:gd name="T19" fmla="*/ 412 h 2368"/>
                      <a:gd name="T20" fmla="*/ 259 w 776"/>
                      <a:gd name="T21" fmla="*/ 474 h 2368"/>
                      <a:gd name="T22" fmla="*/ 310 w 776"/>
                      <a:gd name="T23" fmla="*/ 535 h 2368"/>
                      <a:gd name="T24" fmla="*/ 310 w 776"/>
                      <a:gd name="T25" fmla="*/ 597 h 2368"/>
                      <a:gd name="T26" fmla="*/ 362 w 776"/>
                      <a:gd name="T27" fmla="*/ 690 h 2368"/>
                      <a:gd name="T28" fmla="*/ 336 w 776"/>
                      <a:gd name="T29" fmla="*/ 783 h 2368"/>
                      <a:gd name="T30" fmla="*/ 388 w 776"/>
                      <a:gd name="T31" fmla="*/ 844 h 2368"/>
                      <a:gd name="T32" fmla="*/ 362 w 776"/>
                      <a:gd name="T33" fmla="*/ 937 h 2368"/>
                      <a:gd name="T34" fmla="*/ 388 w 776"/>
                      <a:gd name="T35" fmla="*/ 1030 h 2368"/>
                      <a:gd name="T36" fmla="*/ 362 w 776"/>
                      <a:gd name="T37" fmla="*/ 1092 h 2368"/>
                      <a:gd name="T38" fmla="*/ 414 w 776"/>
                      <a:gd name="T39" fmla="*/ 1184 h 2368"/>
                      <a:gd name="T40" fmla="*/ 388 w 776"/>
                      <a:gd name="T41" fmla="*/ 1277 h 2368"/>
                      <a:gd name="T42" fmla="*/ 414 w 776"/>
                      <a:gd name="T43" fmla="*/ 1400 h 2368"/>
                      <a:gd name="T44" fmla="*/ 388 w 776"/>
                      <a:gd name="T45" fmla="*/ 1431 h 2368"/>
                      <a:gd name="T46" fmla="*/ 414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grpSp>
            <p:sp>
              <p:nvSpPr>
                <p:cNvPr id="25" name="Freeform 119"/>
                <p:cNvSpPr>
                  <a:spLocks/>
                </p:cNvSpPr>
                <p:nvPr/>
              </p:nvSpPr>
              <p:spPr bwMode="hidden">
                <a:xfrm rot="-1346631">
                  <a:off x="3280" y="1529"/>
                  <a:ext cx="442" cy="837"/>
                </a:xfrm>
                <a:custGeom>
                  <a:avLst/>
                  <a:gdLst>
                    <a:gd name="T0" fmla="*/ 0 w 776"/>
                    <a:gd name="T1" fmla="*/ 23 h 2368"/>
                    <a:gd name="T2" fmla="*/ 137 w 776"/>
                    <a:gd name="T3" fmla="*/ 6 h 2368"/>
                    <a:gd name="T4" fmla="*/ 55 w 776"/>
                    <a:gd name="T5" fmla="*/ 57 h 2368"/>
                    <a:gd name="T6" fmla="*/ 191 w 776"/>
                    <a:gd name="T7" fmla="*/ 57 h 2368"/>
                    <a:gd name="T8" fmla="*/ 109 w 776"/>
                    <a:gd name="T9" fmla="*/ 107 h 2368"/>
                    <a:gd name="T10" fmla="*/ 219 w 776"/>
                    <a:gd name="T11" fmla="*/ 124 h 2368"/>
                    <a:gd name="T12" fmla="*/ 164 w 776"/>
                    <a:gd name="T13" fmla="*/ 158 h 2368"/>
                    <a:gd name="T14" fmla="*/ 273 w 776"/>
                    <a:gd name="T15" fmla="*/ 175 h 2368"/>
                    <a:gd name="T16" fmla="*/ 219 w 776"/>
                    <a:gd name="T17" fmla="*/ 209 h 2368"/>
                    <a:gd name="T18" fmla="*/ 301 w 776"/>
                    <a:gd name="T19" fmla="*/ 226 h 2368"/>
                    <a:gd name="T20" fmla="*/ 273 w 776"/>
                    <a:gd name="T21" fmla="*/ 260 h 2368"/>
                    <a:gd name="T22" fmla="*/ 328 w 776"/>
                    <a:gd name="T23" fmla="*/ 294 h 2368"/>
                    <a:gd name="T24" fmla="*/ 328 w 776"/>
                    <a:gd name="T25" fmla="*/ 328 h 2368"/>
                    <a:gd name="T26" fmla="*/ 383 w 776"/>
                    <a:gd name="T27" fmla="*/ 379 h 2368"/>
                    <a:gd name="T28" fmla="*/ 355 w 776"/>
                    <a:gd name="T29" fmla="*/ 430 h 2368"/>
                    <a:gd name="T30" fmla="*/ 410 w 776"/>
                    <a:gd name="T31" fmla="*/ 464 h 2368"/>
                    <a:gd name="T32" fmla="*/ 383 w 776"/>
                    <a:gd name="T33" fmla="*/ 515 h 2368"/>
                    <a:gd name="T34" fmla="*/ 410 w 776"/>
                    <a:gd name="T35" fmla="*/ 566 h 2368"/>
                    <a:gd name="T36" fmla="*/ 383 w 776"/>
                    <a:gd name="T37" fmla="*/ 599 h 2368"/>
                    <a:gd name="T38" fmla="*/ 437 w 776"/>
                    <a:gd name="T39" fmla="*/ 650 h 2368"/>
                    <a:gd name="T40" fmla="*/ 410 w 776"/>
                    <a:gd name="T41" fmla="*/ 701 h 2368"/>
                    <a:gd name="T42" fmla="*/ 437 w 776"/>
                    <a:gd name="T43" fmla="*/ 769 h 2368"/>
                    <a:gd name="T44" fmla="*/ 410 w 776"/>
                    <a:gd name="T45" fmla="*/ 786 h 2368"/>
                    <a:gd name="T46" fmla="*/ 437 w 776"/>
                    <a:gd name="T47" fmla="*/ 83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grpSp>
          <p:nvGrpSpPr>
            <p:cNvPr id="7" name="Group 120"/>
            <p:cNvGrpSpPr>
              <a:grpSpLocks/>
            </p:cNvGrpSpPr>
            <p:nvPr/>
          </p:nvGrpSpPr>
          <p:grpSpPr bwMode="auto">
            <a:xfrm>
              <a:off x="1476" y="450"/>
              <a:ext cx="4041" cy="2966"/>
              <a:chOff x="210" y="337"/>
              <a:chExt cx="5198" cy="3818"/>
            </a:xfrm>
          </p:grpSpPr>
          <p:sp>
            <p:nvSpPr>
              <p:cNvPr id="8" name="Freeform 121"/>
              <p:cNvSpPr>
                <a:spLocks/>
              </p:cNvSpPr>
              <p:nvPr/>
            </p:nvSpPr>
            <p:spPr bwMode="hidden">
              <a:xfrm flipH="1">
                <a:off x="1934" y="2382"/>
                <a:ext cx="485" cy="1479"/>
              </a:xfrm>
              <a:custGeom>
                <a:avLst/>
                <a:gdLst>
                  <a:gd name="T0" fmla="*/ 0 w 776"/>
                  <a:gd name="T1" fmla="*/ 40 h 2368"/>
                  <a:gd name="T2" fmla="*/ 150 w 776"/>
                  <a:gd name="T3" fmla="*/ 10 h 2368"/>
                  <a:gd name="T4" fmla="*/ 60 w 776"/>
                  <a:gd name="T5" fmla="*/ 100 h 2368"/>
                  <a:gd name="T6" fmla="*/ 210 w 776"/>
                  <a:gd name="T7" fmla="*/ 100 h 2368"/>
                  <a:gd name="T8" fmla="*/ 120 w 776"/>
                  <a:gd name="T9" fmla="*/ 190 h 2368"/>
                  <a:gd name="T10" fmla="*/ 240 w 776"/>
                  <a:gd name="T11" fmla="*/ 220 h 2368"/>
                  <a:gd name="T12" fmla="*/ 180 w 776"/>
                  <a:gd name="T13" fmla="*/ 280 h 2368"/>
                  <a:gd name="T14" fmla="*/ 300 w 776"/>
                  <a:gd name="T15" fmla="*/ 310 h 2368"/>
                  <a:gd name="T16" fmla="*/ 240 w 776"/>
                  <a:gd name="T17" fmla="*/ 370 h 2368"/>
                  <a:gd name="T18" fmla="*/ 330 w 776"/>
                  <a:gd name="T19" fmla="*/ 400 h 2368"/>
                  <a:gd name="T20" fmla="*/ 300 w 776"/>
                  <a:gd name="T21" fmla="*/ 460 h 2368"/>
                  <a:gd name="T22" fmla="*/ 360 w 776"/>
                  <a:gd name="T23" fmla="*/ 520 h 2368"/>
                  <a:gd name="T24" fmla="*/ 360 w 776"/>
                  <a:gd name="T25" fmla="*/ 580 h 2368"/>
                  <a:gd name="T26" fmla="*/ 420 w 776"/>
                  <a:gd name="T27" fmla="*/ 670 h 2368"/>
                  <a:gd name="T28" fmla="*/ 390 w 776"/>
                  <a:gd name="T29" fmla="*/ 759 h 2368"/>
                  <a:gd name="T30" fmla="*/ 450 w 776"/>
                  <a:gd name="T31" fmla="*/ 819 h 2368"/>
                  <a:gd name="T32" fmla="*/ 420 w 776"/>
                  <a:gd name="T33" fmla="*/ 909 h 2368"/>
                  <a:gd name="T34" fmla="*/ 450 w 776"/>
                  <a:gd name="T35" fmla="*/ 999 h 2368"/>
                  <a:gd name="T36" fmla="*/ 420 w 776"/>
                  <a:gd name="T37" fmla="*/ 1059 h 2368"/>
                  <a:gd name="T38" fmla="*/ 480 w 776"/>
                  <a:gd name="T39" fmla="*/ 1149 h 2368"/>
                  <a:gd name="T40" fmla="*/ 450 w 776"/>
                  <a:gd name="T41" fmla="*/ 1239 h 2368"/>
                  <a:gd name="T42" fmla="*/ 480 w 776"/>
                  <a:gd name="T43" fmla="*/ 1359 h 2368"/>
                  <a:gd name="T44" fmla="*/ 450 w 776"/>
                  <a:gd name="T45" fmla="*/ 1389 h 2368"/>
                  <a:gd name="T46" fmla="*/ 480 w 776"/>
                  <a:gd name="T47" fmla="*/ 147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9" name="Arc 122"/>
              <p:cNvSpPr>
                <a:spLocks/>
              </p:cNvSpPr>
              <p:nvPr/>
            </p:nvSpPr>
            <p:spPr bwMode="hidden">
              <a:xfrm flipH="1">
                <a:off x="1054" y="1851"/>
                <a:ext cx="2121" cy="2304"/>
              </a:xfrm>
              <a:custGeom>
                <a:avLst/>
                <a:gdLst>
                  <a:gd name="T0" fmla="*/ 53 w 21600"/>
                  <a:gd name="T1" fmla="*/ 0 h 21602"/>
                  <a:gd name="T2" fmla="*/ 208 w 21600"/>
                  <a:gd name="T3" fmla="*/ 246 h 21602"/>
                  <a:gd name="T4" fmla="*/ 0 w 21600"/>
                  <a:gd name="T5" fmla="*/ 238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10" name="Arc 123"/>
              <p:cNvSpPr>
                <a:spLocks/>
              </p:cNvSpPr>
              <p:nvPr/>
            </p:nvSpPr>
            <p:spPr bwMode="hidden">
              <a:xfrm flipH="1">
                <a:off x="1266" y="1480"/>
                <a:ext cx="1245" cy="2379"/>
              </a:xfrm>
              <a:custGeom>
                <a:avLst/>
                <a:gdLst>
                  <a:gd name="T0" fmla="*/ 0 w 28940"/>
                  <a:gd name="T1" fmla="*/ 15 h 22305"/>
                  <a:gd name="T2" fmla="*/ 54 w 28940"/>
                  <a:gd name="T3" fmla="*/ 254 h 22305"/>
                  <a:gd name="T4" fmla="*/ 14 w 28940"/>
                  <a:gd name="T5" fmla="*/ 246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en-US"/>
              </a:p>
            </p:txBody>
          </p:sp>
          <p:sp>
            <p:nvSpPr>
              <p:cNvPr id="11" name="Arc 124"/>
              <p:cNvSpPr>
                <a:spLocks/>
              </p:cNvSpPr>
              <p:nvPr/>
            </p:nvSpPr>
            <p:spPr bwMode="hidden">
              <a:xfrm flipH="1">
                <a:off x="210" y="1169"/>
                <a:ext cx="2376" cy="2379"/>
              </a:xfrm>
              <a:custGeom>
                <a:avLst/>
                <a:gdLst>
                  <a:gd name="T0" fmla="*/ 0 w 34455"/>
                  <a:gd name="T1" fmla="*/ 48 h 22305"/>
                  <a:gd name="T2" fmla="*/ 164 w 34455"/>
                  <a:gd name="T3" fmla="*/ 254 h 22305"/>
                  <a:gd name="T4" fmla="*/ 61 w 34455"/>
                  <a:gd name="T5" fmla="*/ 246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12" name="Arc 125"/>
              <p:cNvSpPr>
                <a:spLocks/>
              </p:cNvSpPr>
              <p:nvPr/>
            </p:nvSpPr>
            <p:spPr bwMode="hidden">
              <a:xfrm>
                <a:off x="2840" y="1503"/>
                <a:ext cx="381" cy="2379"/>
              </a:xfrm>
              <a:custGeom>
                <a:avLst/>
                <a:gdLst>
                  <a:gd name="T0" fmla="*/ 0 w 34812"/>
                  <a:gd name="T1" fmla="*/ 51 h 22305"/>
                  <a:gd name="T2" fmla="*/ 4 w 34812"/>
                  <a:gd name="T3" fmla="*/ 254 h 22305"/>
                  <a:gd name="T4" fmla="*/ 2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13" name="Arc 126"/>
              <p:cNvSpPr>
                <a:spLocks/>
              </p:cNvSpPr>
              <p:nvPr/>
            </p:nvSpPr>
            <p:spPr bwMode="hidden">
              <a:xfrm>
                <a:off x="2940" y="1492"/>
                <a:ext cx="1004" cy="2379"/>
              </a:xfrm>
              <a:custGeom>
                <a:avLst/>
                <a:gdLst>
                  <a:gd name="T0" fmla="*/ 0 w 34812"/>
                  <a:gd name="T1" fmla="*/ 51 h 22305"/>
                  <a:gd name="T2" fmla="*/ 29 w 34812"/>
                  <a:gd name="T3" fmla="*/ 254 h 22305"/>
                  <a:gd name="T4" fmla="*/ 11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14" name="Freeform 127"/>
              <p:cNvSpPr>
                <a:spLocks/>
              </p:cNvSpPr>
              <p:nvPr/>
            </p:nvSpPr>
            <p:spPr bwMode="hidden">
              <a:xfrm>
                <a:off x="3301" y="2635"/>
                <a:ext cx="485" cy="1479"/>
              </a:xfrm>
              <a:custGeom>
                <a:avLst/>
                <a:gdLst>
                  <a:gd name="T0" fmla="*/ 0 w 776"/>
                  <a:gd name="T1" fmla="*/ 40 h 2368"/>
                  <a:gd name="T2" fmla="*/ 150 w 776"/>
                  <a:gd name="T3" fmla="*/ 10 h 2368"/>
                  <a:gd name="T4" fmla="*/ 60 w 776"/>
                  <a:gd name="T5" fmla="*/ 100 h 2368"/>
                  <a:gd name="T6" fmla="*/ 210 w 776"/>
                  <a:gd name="T7" fmla="*/ 100 h 2368"/>
                  <a:gd name="T8" fmla="*/ 120 w 776"/>
                  <a:gd name="T9" fmla="*/ 190 h 2368"/>
                  <a:gd name="T10" fmla="*/ 240 w 776"/>
                  <a:gd name="T11" fmla="*/ 220 h 2368"/>
                  <a:gd name="T12" fmla="*/ 180 w 776"/>
                  <a:gd name="T13" fmla="*/ 280 h 2368"/>
                  <a:gd name="T14" fmla="*/ 300 w 776"/>
                  <a:gd name="T15" fmla="*/ 310 h 2368"/>
                  <a:gd name="T16" fmla="*/ 240 w 776"/>
                  <a:gd name="T17" fmla="*/ 370 h 2368"/>
                  <a:gd name="T18" fmla="*/ 330 w 776"/>
                  <a:gd name="T19" fmla="*/ 400 h 2368"/>
                  <a:gd name="T20" fmla="*/ 300 w 776"/>
                  <a:gd name="T21" fmla="*/ 460 h 2368"/>
                  <a:gd name="T22" fmla="*/ 360 w 776"/>
                  <a:gd name="T23" fmla="*/ 520 h 2368"/>
                  <a:gd name="T24" fmla="*/ 360 w 776"/>
                  <a:gd name="T25" fmla="*/ 580 h 2368"/>
                  <a:gd name="T26" fmla="*/ 420 w 776"/>
                  <a:gd name="T27" fmla="*/ 670 h 2368"/>
                  <a:gd name="T28" fmla="*/ 390 w 776"/>
                  <a:gd name="T29" fmla="*/ 759 h 2368"/>
                  <a:gd name="T30" fmla="*/ 450 w 776"/>
                  <a:gd name="T31" fmla="*/ 819 h 2368"/>
                  <a:gd name="T32" fmla="*/ 420 w 776"/>
                  <a:gd name="T33" fmla="*/ 909 h 2368"/>
                  <a:gd name="T34" fmla="*/ 450 w 776"/>
                  <a:gd name="T35" fmla="*/ 999 h 2368"/>
                  <a:gd name="T36" fmla="*/ 420 w 776"/>
                  <a:gd name="T37" fmla="*/ 1059 h 2368"/>
                  <a:gd name="T38" fmla="*/ 480 w 776"/>
                  <a:gd name="T39" fmla="*/ 1149 h 2368"/>
                  <a:gd name="T40" fmla="*/ 450 w 776"/>
                  <a:gd name="T41" fmla="*/ 1239 h 2368"/>
                  <a:gd name="T42" fmla="*/ 480 w 776"/>
                  <a:gd name="T43" fmla="*/ 1359 h 2368"/>
                  <a:gd name="T44" fmla="*/ 450 w 776"/>
                  <a:gd name="T45" fmla="*/ 1389 h 2368"/>
                  <a:gd name="T46" fmla="*/ 480 w 776"/>
                  <a:gd name="T47" fmla="*/ 147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15" name="Freeform 128"/>
              <p:cNvSpPr>
                <a:spLocks/>
              </p:cNvSpPr>
              <p:nvPr/>
            </p:nvSpPr>
            <p:spPr bwMode="hidden">
              <a:xfrm rot="19660755" flipV="1">
                <a:off x="2546" y="2149"/>
                <a:ext cx="442" cy="838"/>
              </a:xfrm>
              <a:custGeom>
                <a:avLst/>
                <a:gdLst>
                  <a:gd name="T0" fmla="*/ 0 w 776"/>
                  <a:gd name="T1" fmla="*/ 23 h 2368"/>
                  <a:gd name="T2" fmla="*/ 137 w 776"/>
                  <a:gd name="T3" fmla="*/ 6 h 2368"/>
                  <a:gd name="T4" fmla="*/ 55 w 776"/>
                  <a:gd name="T5" fmla="*/ 57 h 2368"/>
                  <a:gd name="T6" fmla="*/ 191 w 776"/>
                  <a:gd name="T7" fmla="*/ 57 h 2368"/>
                  <a:gd name="T8" fmla="*/ 109 w 776"/>
                  <a:gd name="T9" fmla="*/ 108 h 2368"/>
                  <a:gd name="T10" fmla="*/ 219 w 776"/>
                  <a:gd name="T11" fmla="*/ 125 h 2368"/>
                  <a:gd name="T12" fmla="*/ 164 w 776"/>
                  <a:gd name="T13" fmla="*/ 159 h 2368"/>
                  <a:gd name="T14" fmla="*/ 273 w 776"/>
                  <a:gd name="T15" fmla="*/ 176 h 2368"/>
                  <a:gd name="T16" fmla="*/ 219 w 776"/>
                  <a:gd name="T17" fmla="*/ 210 h 2368"/>
                  <a:gd name="T18" fmla="*/ 301 w 776"/>
                  <a:gd name="T19" fmla="*/ 226 h 2368"/>
                  <a:gd name="T20" fmla="*/ 273 w 776"/>
                  <a:gd name="T21" fmla="*/ 260 h 2368"/>
                  <a:gd name="T22" fmla="*/ 328 w 776"/>
                  <a:gd name="T23" fmla="*/ 294 h 2368"/>
                  <a:gd name="T24" fmla="*/ 328 w 776"/>
                  <a:gd name="T25" fmla="*/ 328 h 2368"/>
                  <a:gd name="T26" fmla="*/ 383 w 776"/>
                  <a:gd name="T27" fmla="*/ 379 h 2368"/>
                  <a:gd name="T28" fmla="*/ 355 w 776"/>
                  <a:gd name="T29" fmla="*/ 430 h 2368"/>
                  <a:gd name="T30" fmla="*/ 410 w 776"/>
                  <a:gd name="T31" fmla="*/ 464 h 2368"/>
                  <a:gd name="T32" fmla="*/ 383 w 776"/>
                  <a:gd name="T33" fmla="*/ 515 h 2368"/>
                  <a:gd name="T34" fmla="*/ 410 w 776"/>
                  <a:gd name="T35" fmla="*/ 566 h 2368"/>
                  <a:gd name="T36" fmla="*/ 383 w 776"/>
                  <a:gd name="T37" fmla="*/ 600 h 2368"/>
                  <a:gd name="T38" fmla="*/ 437 w 776"/>
                  <a:gd name="T39" fmla="*/ 651 h 2368"/>
                  <a:gd name="T40" fmla="*/ 410 w 776"/>
                  <a:gd name="T41" fmla="*/ 702 h 2368"/>
                  <a:gd name="T42" fmla="*/ 437 w 776"/>
                  <a:gd name="T43" fmla="*/ 770 h 2368"/>
                  <a:gd name="T44" fmla="*/ 410 w 776"/>
                  <a:gd name="T45" fmla="*/ 787 h 2368"/>
                  <a:gd name="T46" fmla="*/ 437 w 776"/>
                  <a:gd name="T47" fmla="*/ 83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16" name="Freeform 129"/>
              <p:cNvSpPr>
                <a:spLocks/>
              </p:cNvSpPr>
              <p:nvPr/>
            </p:nvSpPr>
            <p:spPr bwMode="hidden">
              <a:xfrm flipH="1">
                <a:off x="489" y="2503"/>
                <a:ext cx="1085" cy="1524"/>
              </a:xfrm>
              <a:custGeom>
                <a:avLst/>
                <a:gdLst>
                  <a:gd name="T0" fmla="*/ 0 w 776"/>
                  <a:gd name="T1" fmla="*/ 41 h 2368"/>
                  <a:gd name="T2" fmla="*/ 336 w 776"/>
                  <a:gd name="T3" fmla="*/ 10 h 2368"/>
                  <a:gd name="T4" fmla="*/ 134 w 776"/>
                  <a:gd name="T5" fmla="*/ 103 h 2368"/>
                  <a:gd name="T6" fmla="*/ 470 w 776"/>
                  <a:gd name="T7" fmla="*/ 103 h 2368"/>
                  <a:gd name="T8" fmla="*/ 268 w 776"/>
                  <a:gd name="T9" fmla="*/ 196 h 2368"/>
                  <a:gd name="T10" fmla="*/ 537 w 776"/>
                  <a:gd name="T11" fmla="*/ 227 h 2368"/>
                  <a:gd name="T12" fmla="*/ 403 w 776"/>
                  <a:gd name="T13" fmla="*/ 288 h 2368"/>
                  <a:gd name="T14" fmla="*/ 671 w 776"/>
                  <a:gd name="T15" fmla="*/ 319 h 2368"/>
                  <a:gd name="T16" fmla="*/ 537 w 776"/>
                  <a:gd name="T17" fmla="*/ 381 h 2368"/>
                  <a:gd name="T18" fmla="*/ 738 w 776"/>
                  <a:gd name="T19" fmla="*/ 412 h 2368"/>
                  <a:gd name="T20" fmla="*/ 671 w 776"/>
                  <a:gd name="T21" fmla="*/ 474 h 2368"/>
                  <a:gd name="T22" fmla="*/ 805 w 776"/>
                  <a:gd name="T23" fmla="*/ 535 h 2368"/>
                  <a:gd name="T24" fmla="*/ 805 w 776"/>
                  <a:gd name="T25" fmla="*/ 597 h 2368"/>
                  <a:gd name="T26" fmla="*/ 940 w 776"/>
                  <a:gd name="T27" fmla="*/ 690 h 2368"/>
                  <a:gd name="T28" fmla="*/ 872 w 776"/>
                  <a:gd name="T29" fmla="*/ 783 h 2368"/>
                  <a:gd name="T30" fmla="*/ 1007 w 776"/>
                  <a:gd name="T31" fmla="*/ 844 h 2368"/>
                  <a:gd name="T32" fmla="*/ 940 w 776"/>
                  <a:gd name="T33" fmla="*/ 937 h 2368"/>
                  <a:gd name="T34" fmla="*/ 1007 w 776"/>
                  <a:gd name="T35" fmla="*/ 1030 h 2368"/>
                  <a:gd name="T36" fmla="*/ 940 w 776"/>
                  <a:gd name="T37" fmla="*/ 1092 h 2368"/>
                  <a:gd name="T38" fmla="*/ 1074 w 776"/>
                  <a:gd name="T39" fmla="*/ 1184 h 2368"/>
                  <a:gd name="T40" fmla="*/ 1007 w 776"/>
                  <a:gd name="T41" fmla="*/ 1277 h 2368"/>
                  <a:gd name="T42" fmla="*/ 1074 w 776"/>
                  <a:gd name="T43" fmla="*/ 1400 h 2368"/>
                  <a:gd name="T44" fmla="*/ 1007 w 776"/>
                  <a:gd name="T45" fmla="*/ 1431 h 2368"/>
                  <a:gd name="T46" fmla="*/ 1074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17" name="Freeform 130"/>
              <p:cNvSpPr>
                <a:spLocks/>
              </p:cNvSpPr>
              <p:nvPr/>
            </p:nvSpPr>
            <p:spPr bwMode="hidden">
              <a:xfrm flipH="1">
                <a:off x="1000" y="893"/>
                <a:ext cx="695" cy="1524"/>
              </a:xfrm>
              <a:custGeom>
                <a:avLst/>
                <a:gdLst>
                  <a:gd name="T0" fmla="*/ 0 w 776"/>
                  <a:gd name="T1" fmla="*/ 41 h 2368"/>
                  <a:gd name="T2" fmla="*/ 215 w 776"/>
                  <a:gd name="T3" fmla="*/ 10 h 2368"/>
                  <a:gd name="T4" fmla="*/ 86 w 776"/>
                  <a:gd name="T5" fmla="*/ 103 h 2368"/>
                  <a:gd name="T6" fmla="*/ 301 w 776"/>
                  <a:gd name="T7" fmla="*/ 103 h 2368"/>
                  <a:gd name="T8" fmla="*/ 172 w 776"/>
                  <a:gd name="T9" fmla="*/ 196 h 2368"/>
                  <a:gd name="T10" fmla="*/ 344 w 776"/>
                  <a:gd name="T11" fmla="*/ 227 h 2368"/>
                  <a:gd name="T12" fmla="*/ 258 w 776"/>
                  <a:gd name="T13" fmla="*/ 288 h 2368"/>
                  <a:gd name="T14" fmla="*/ 430 w 776"/>
                  <a:gd name="T15" fmla="*/ 319 h 2368"/>
                  <a:gd name="T16" fmla="*/ 344 w 776"/>
                  <a:gd name="T17" fmla="*/ 381 h 2368"/>
                  <a:gd name="T18" fmla="*/ 473 w 776"/>
                  <a:gd name="T19" fmla="*/ 412 h 2368"/>
                  <a:gd name="T20" fmla="*/ 430 w 776"/>
                  <a:gd name="T21" fmla="*/ 474 h 2368"/>
                  <a:gd name="T22" fmla="*/ 516 w 776"/>
                  <a:gd name="T23" fmla="*/ 535 h 2368"/>
                  <a:gd name="T24" fmla="*/ 516 w 776"/>
                  <a:gd name="T25" fmla="*/ 597 h 2368"/>
                  <a:gd name="T26" fmla="*/ 602 w 776"/>
                  <a:gd name="T27" fmla="*/ 690 h 2368"/>
                  <a:gd name="T28" fmla="*/ 559 w 776"/>
                  <a:gd name="T29" fmla="*/ 783 h 2368"/>
                  <a:gd name="T30" fmla="*/ 645 w 776"/>
                  <a:gd name="T31" fmla="*/ 844 h 2368"/>
                  <a:gd name="T32" fmla="*/ 602 w 776"/>
                  <a:gd name="T33" fmla="*/ 937 h 2368"/>
                  <a:gd name="T34" fmla="*/ 645 w 776"/>
                  <a:gd name="T35" fmla="*/ 1030 h 2368"/>
                  <a:gd name="T36" fmla="*/ 602 w 776"/>
                  <a:gd name="T37" fmla="*/ 1092 h 2368"/>
                  <a:gd name="T38" fmla="*/ 688 w 776"/>
                  <a:gd name="T39" fmla="*/ 1184 h 2368"/>
                  <a:gd name="T40" fmla="*/ 645 w 776"/>
                  <a:gd name="T41" fmla="*/ 1277 h 2368"/>
                  <a:gd name="T42" fmla="*/ 688 w 776"/>
                  <a:gd name="T43" fmla="*/ 1400 h 2368"/>
                  <a:gd name="T44" fmla="*/ 645 w 776"/>
                  <a:gd name="T45" fmla="*/ 1431 h 2368"/>
                  <a:gd name="T46" fmla="*/ 688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18" name="Freeform 131"/>
              <p:cNvSpPr>
                <a:spLocks/>
              </p:cNvSpPr>
              <p:nvPr/>
            </p:nvSpPr>
            <p:spPr bwMode="hidden">
              <a:xfrm>
                <a:off x="4401" y="2279"/>
                <a:ext cx="1007" cy="1601"/>
              </a:xfrm>
              <a:custGeom>
                <a:avLst/>
                <a:gdLst>
                  <a:gd name="T0" fmla="*/ 0 w 776"/>
                  <a:gd name="T1" fmla="*/ 43 h 2368"/>
                  <a:gd name="T2" fmla="*/ 311 w 776"/>
                  <a:gd name="T3" fmla="*/ 11 h 2368"/>
                  <a:gd name="T4" fmla="*/ 125 w 776"/>
                  <a:gd name="T5" fmla="*/ 108 h 2368"/>
                  <a:gd name="T6" fmla="*/ 436 w 776"/>
                  <a:gd name="T7" fmla="*/ 108 h 2368"/>
                  <a:gd name="T8" fmla="*/ 249 w 776"/>
                  <a:gd name="T9" fmla="*/ 206 h 2368"/>
                  <a:gd name="T10" fmla="*/ 498 w 776"/>
                  <a:gd name="T11" fmla="*/ 238 h 2368"/>
                  <a:gd name="T12" fmla="*/ 374 w 776"/>
                  <a:gd name="T13" fmla="*/ 303 h 2368"/>
                  <a:gd name="T14" fmla="*/ 623 w 776"/>
                  <a:gd name="T15" fmla="*/ 335 h 2368"/>
                  <a:gd name="T16" fmla="*/ 498 w 776"/>
                  <a:gd name="T17" fmla="*/ 400 h 2368"/>
                  <a:gd name="T18" fmla="*/ 685 w 776"/>
                  <a:gd name="T19" fmla="*/ 433 h 2368"/>
                  <a:gd name="T20" fmla="*/ 623 w 776"/>
                  <a:gd name="T21" fmla="*/ 498 h 2368"/>
                  <a:gd name="T22" fmla="*/ 747 w 776"/>
                  <a:gd name="T23" fmla="*/ 563 h 2368"/>
                  <a:gd name="T24" fmla="*/ 747 w 776"/>
                  <a:gd name="T25" fmla="*/ 627 h 2368"/>
                  <a:gd name="T26" fmla="*/ 872 w 776"/>
                  <a:gd name="T27" fmla="*/ 725 h 2368"/>
                  <a:gd name="T28" fmla="*/ 810 w 776"/>
                  <a:gd name="T29" fmla="*/ 822 h 2368"/>
                  <a:gd name="T30" fmla="*/ 934 w 776"/>
                  <a:gd name="T31" fmla="*/ 887 h 2368"/>
                  <a:gd name="T32" fmla="*/ 872 w 776"/>
                  <a:gd name="T33" fmla="*/ 984 h 2368"/>
                  <a:gd name="T34" fmla="*/ 934 w 776"/>
                  <a:gd name="T35" fmla="*/ 1082 h 2368"/>
                  <a:gd name="T36" fmla="*/ 872 w 776"/>
                  <a:gd name="T37" fmla="*/ 1147 h 2368"/>
                  <a:gd name="T38" fmla="*/ 997 w 776"/>
                  <a:gd name="T39" fmla="*/ 1244 h 2368"/>
                  <a:gd name="T40" fmla="*/ 934 w 776"/>
                  <a:gd name="T41" fmla="*/ 1341 h 2368"/>
                  <a:gd name="T42" fmla="*/ 997 w 776"/>
                  <a:gd name="T43" fmla="*/ 1471 h 2368"/>
                  <a:gd name="T44" fmla="*/ 934 w 776"/>
                  <a:gd name="T45" fmla="*/ 1504 h 2368"/>
                  <a:gd name="T46" fmla="*/ 997 w 776"/>
                  <a:gd name="T47" fmla="*/ 160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19" name="Freeform 132"/>
              <p:cNvSpPr>
                <a:spLocks/>
              </p:cNvSpPr>
              <p:nvPr/>
            </p:nvSpPr>
            <p:spPr bwMode="hidden">
              <a:xfrm>
                <a:off x="3877" y="1470"/>
                <a:ext cx="1519" cy="1067"/>
              </a:xfrm>
              <a:custGeom>
                <a:avLst/>
                <a:gdLst>
                  <a:gd name="T0" fmla="*/ 0 w 776"/>
                  <a:gd name="T1" fmla="*/ 29 h 2368"/>
                  <a:gd name="T2" fmla="*/ 470 w 776"/>
                  <a:gd name="T3" fmla="*/ 7 h 2368"/>
                  <a:gd name="T4" fmla="*/ 188 w 776"/>
                  <a:gd name="T5" fmla="*/ 72 h 2368"/>
                  <a:gd name="T6" fmla="*/ 658 w 776"/>
                  <a:gd name="T7" fmla="*/ 72 h 2368"/>
                  <a:gd name="T8" fmla="*/ 376 w 776"/>
                  <a:gd name="T9" fmla="*/ 137 h 2368"/>
                  <a:gd name="T10" fmla="*/ 752 w 776"/>
                  <a:gd name="T11" fmla="*/ 159 h 2368"/>
                  <a:gd name="T12" fmla="*/ 564 w 776"/>
                  <a:gd name="T13" fmla="*/ 202 h 2368"/>
                  <a:gd name="T14" fmla="*/ 940 w 776"/>
                  <a:gd name="T15" fmla="*/ 223 h 2368"/>
                  <a:gd name="T16" fmla="*/ 752 w 776"/>
                  <a:gd name="T17" fmla="*/ 267 h 2368"/>
                  <a:gd name="T18" fmla="*/ 1034 w 776"/>
                  <a:gd name="T19" fmla="*/ 288 h 2368"/>
                  <a:gd name="T20" fmla="*/ 940 w 776"/>
                  <a:gd name="T21" fmla="*/ 332 h 2368"/>
                  <a:gd name="T22" fmla="*/ 1128 w 776"/>
                  <a:gd name="T23" fmla="*/ 375 h 2368"/>
                  <a:gd name="T24" fmla="*/ 1128 w 776"/>
                  <a:gd name="T25" fmla="*/ 418 h 2368"/>
                  <a:gd name="T26" fmla="*/ 1315 w 776"/>
                  <a:gd name="T27" fmla="*/ 483 h 2368"/>
                  <a:gd name="T28" fmla="*/ 1221 w 776"/>
                  <a:gd name="T29" fmla="*/ 548 h 2368"/>
                  <a:gd name="T30" fmla="*/ 1409 w 776"/>
                  <a:gd name="T31" fmla="*/ 591 h 2368"/>
                  <a:gd name="T32" fmla="*/ 1315 w 776"/>
                  <a:gd name="T33" fmla="*/ 656 h 2368"/>
                  <a:gd name="T34" fmla="*/ 1409 w 776"/>
                  <a:gd name="T35" fmla="*/ 721 h 2368"/>
                  <a:gd name="T36" fmla="*/ 1315 w 776"/>
                  <a:gd name="T37" fmla="*/ 764 h 2368"/>
                  <a:gd name="T38" fmla="*/ 1503 w 776"/>
                  <a:gd name="T39" fmla="*/ 829 h 2368"/>
                  <a:gd name="T40" fmla="*/ 1409 w 776"/>
                  <a:gd name="T41" fmla="*/ 894 h 2368"/>
                  <a:gd name="T42" fmla="*/ 1503 w 776"/>
                  <a:gd name="T43" fmla="*/ 980 h 2368"/>
                  <a:gd name="T44" fmla="*/ 1409 w 776"/>
                  <a:gd name="T45" fmla="*/ 1002 h 2368"/>
                  <a:gd name="T46" fmla="*/ 1503 w 776"/>
                  <a:gd name="T47" fmla="*/ 106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20" name="Freeform 133"/>
              <p:cNvSpPr>
                <a:spLocks/>
              </p:cNvSpPr>
              <p:nvPr/>
            </p:nvSpPr>
            <p:spPr bwMode="hidden">
              <a:xfrm>
                <a:off x="3934" y="337"/>
                <a:ext cx="663" cy="1434"/>
              </a:xfrm>
              <a:custGeom>
                <a:avLst/>
                <a:gdLst>
                  <a:gd name="T0" fmla="*/ 0 w 776"/>
                  <a:gd name="T1" fmla="*/ 39 h 2368"/>
                  <a:gd name="T2" fmla="*/ 205 w 776"/>
                  <a:gd name="T3" fmla="*/ 10 h 2368"/>
                  <a:gd name="T4" fmla="*/ 82 w 776"/>
                  <a:gd name="T5" fmla="*/ 97 h 2368"/>
                  <a:gd name="T6" fmla="*/ 287 w 776"/>
                  <a:gd name="T7" fmla="*/ 97 h 2368"/>
                  <a:gd name="T8" fmla="*/ 164 w 776"/>
                  <a:gd name="T9" fmla="*/ 184 h 2368"/>
                  <a:gd name="T10" fmla="*/ 328 w 776"/>
                  <a:gd name="T11" fmla="*/ 213 h 2368"/>
                  <a:gd name="T12" fmla="*/ 246 w 776"/>
                  <a:gd name="T13" fmla="*/ 271 h 2368"/>
                  <a:gd name="T14" fmla="*/ 410 w 776"/>
                  <a:gd name="T15" fmla="*/ 300 h 2368"/>
                  <a:gd name="T16" fmla="*/ 328 w 776"/>
                  <a:gd name="T17" fmla="*/ 359 h 2368"/>
                  <a:gd name="T18" fmla="*/ 451 w 776"/>
                  <a:gd name="T19" fmla="*/ 388 h 2368"/>
                  <a:gd name="T20" fmla="*/ 410 w 776"/>
                  <a:gd name="T21" fmla="*/ 446 h 2368"/>
                  <a:gd name="T22" fmla="*/ 492 w 776"/>
                  <a:gd name="T23" fmla="*/ 504 h 2368"/>
                  <a:gd name="T24" fmla="*/ 492 w 776"/>
                  <a:gd name="T25" fmla="*/ 562 h 2368"/>
                  <a:gd name="T26" fmla="*/ 574 w 776"/>
                  <a:gd name="T27" fmla="*/ 649 h 2368"/>
                  <a:gd name="T28" fmla="*/ 533 w 776"/>
                  <a:gd name="T29" fmla="*/ 736 h 2368"/>
                  <a:gd name="T30" fmla="*/ 615 w 776"/>
                  <a:gd name="T31" fmla="*/ 795 h 2368"/>
                  <a:gd name="T32" fmla="*/ 574 w 776"/>
                  <a:gd name="T33" fmla="*/ 882 h 2368"/>
                  <a:gd name="T34" fmla="*/ 615 w 776"/>
                  <a:gd name="T35" fmla="*/ 969 h 2368"/>
                  <a:gd name="T36" fmla="*/ 574 w 776"/>
                  <a:gd name="T37" fmla="*/ 1027 h 2368"/>
                  <a:gd name="T38" fmla="*/ 656 w 776"/>
                  <a:gd name="T39" fmla="*/ 1114 h 2368"/>
                  <a:gd name="T40" fmla="*/ 615 w 776"/>
                  <a:gd name="T41" fmla="*/ 1201 h 2368"/>
                  <a:gd name="T42" fmla="*/ 656 w 776"/>
                  <a:gd name="T43" fmla="*/ 1318 h 2368"/>
                  <a:gd name="T44" fmla="*/ 615 w 776"/>
                  <a:gd name="T45" fmla="*/ 1347 h 2368"/>
                  <a:gd name="T46" fmla="*/ 656 w 776"/>
                  <a:gd name="T47" fmla="*/ 143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21" name="Freeform 134"/>
              <p:cNvSpPr>
                <a:spLocks/>
              </p:cNvSpPr>
              <p:nvPr/>
            </p:nvSpPr>
            <p:spPr bwMode="hidden">
              <a:xfrm rot="1346631" flipH="1">
                <a:off x="1702" y="1506"/>
                <a:ext cx="442" cy="837"/>
              </a:xfrm>
              <a:custGeom>
                <a:avLst/>
                <a:gdLst>
                  <a:gd name="T0" fmla="*/ 0 w 776"/>
                  <a:gd name="T1" fmla="*/ 23 h 2368"/>
                  <a:gd name="T2" fmla="*/ 137 w 776"/>
                  <a:gd name="T3" fmla="*/ 6 h 2368"/>
                  <a:gd name="T4" fmla="*/ 55 w 776"/>
                  <a:gd name="T5" fmla="*/ 57 h 2368"/>
                  <a:gd name="T6" fmla="*/ 191 w 776"/>
                  <a:gd name="T7" fmla="*/ 57 h 2368"/>
                  <a:gd name="T8" fmla="*/ 109 w 776"/>
                  <a:gd name="T9" fmla="*/ 107 h 2368"/>
                  <a:gd name="T10" fmla="*/ 219 w 776"/>
                  <a:gd name="T11" fmla="*/ 124 h 2368"/>
                  <a:gd name="T12" fmla="*/ 164 w 776"/>
                  <a:gd name="T13" fmla="*/ 158 h 2368"/>
                  <a:gd name="T14" fmla="*/ 273 w 776"/>
                  <a:gd name="T15" fmla="*/ 175 h 2368"/>
                  <a:gd name="T16" fmla="*/ 219 w 776"/>
                  <a:gd name="T17" fmla="*/ 209 h 2368"/>
                  <a:gd name="T18" fmla="*/ 301 w 776"/>
                  <a:gd name="T19" fmla="*/ 226 h 2368"/>
                  <a:gd name="T20" fmla="*/ 273 w 776"/>
                  <a:gd name="T21" fmla="*/ 260 h 2368"/>
                  <a:gd name="T22" fmla="*/ 328 w 776"/>
                  <a:gd name="T23" fmla="*/ 294 h 2368"/>
                  <a:gd name="T24" fmla="*/ 328 w 776"/>
                  <a:gd name="T25" fmla="*/ 328 h 2368"/>
                  <a:gd name="T26" fmla="*/ 383 w 776"/>
                  <a:gd name="T27" fmla="*/ 379 h 2368"/>
                  <a:gd name="T28" fmla="*/ 355 w 776"/>
                  <a:gd name="T29" fmla="*/ 430 h 2368"/>
                  <a:gd name="T30" fmla="*/ 410 w 776"/>
                  <a:gd name="T31" fmla="*/ 464 h 2368"/>
                  <a:gd name="T32" fmla="*/ 383 w 776"/>
                  <a:gd name="T33" fmla="*/ 515 h 2368"/>
                  <a:gd name="T34" fmla="*/ 410 w 776"/>
                  <a:gd name="T35" fmla="*/ 566 h 2368"/>
                  <a:gd name="T36" fmla="*/ 383 w 776"/>
                  <a:gd name="T37" fmla="*/ 599 h 2368"/>
                  <a:gd name="T38" fmla="*/ 437 w 776"/>
                  <a:gd name="T39" fmla="*/ 650 h 2368"/>
                  <a:gd name="T40" fmla="*/ 410 w 776"/>
                  <a:gd name="T41" fmla="*/ 701 h 2368"/>
                  <a:gd name="T42" fmla="*/ 437 w 776"/>
                  <a:gd name="T43" fmla="*/ 769 h 2368"/>
                  <a:gd name="T44" fmla="*/ 410 w 776"/>
                  <a:gd name="T45" fmla="*/ 786 h 2368"/>
                  <a:gd name="T46" fmla="*/ 437 w 776"/>
                  <a:gd name="T47" fmla="*/ 83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sp>
        <p:nvSpPr>
          <p:cNvPr id="172167" name="Rectangle 135"/>
          <p:cNvSpPr>
            <a:spLocks noGrp="1" noChangeArrowheads="1"/>
          </p:cNvSpPr>
          <p:nvPr>
            <p:ph type="ctrTitle" sz="quarter"/>
          </p:nvPr>
        </p:nvSpPr>
        <p:spPr>
          <a:xfrm>
            <a:off x="685800" y="1827213"/>
            <a:ext cx="7772400" cy="1627187"/>
          </a:xfrm>
        </p:spPr>
        <p:txBody>
          <a:bodyPr/>
          <a:lstStyle>
            <a:lvl1pPr>
              <a:defRPr/>
            </a:lvl1pPr>
          </a:lstStyle>
          <a:p>
            <a:r>
              <a:rPr lang="en-US"/>
              <a:t>Click to edit Master title style</a:t>
            </a:r>
          </a:p>
        </p:txBody>
      </p:sp>
      <p:sp>
        <p:nvSpPr>
          <p:cNvPr id="172168"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37" name="Rectangle 137"/>
          <p:cNvSpPr>
            <a:spLocks noGrp="1" noChangeArrowheads="1"/>
          </p:cNvSpPr>
          <p:nvPr>
            <p:ph type="dt" sz="quarter" idx="10"/>
          </p:nvPr>
        </p:nvSpPr>
        <p:spPr/>
        <p:txBody>
          <a:bodyPr/>
          <a:lstStyle>
            <a:lvl1pPr>
              <a:defRPr/>
            </a:lvl1pPr>
          </a:lstStyle>
          <a:p>
            <a:pPr>
              <a:defRPr/>
            </a:pPr>
            <a:endParaRPr lang="en-US"/>
          </a:p>
        </p:txBody>
      </p:sp>
      <p:sp>
        <p:nvSpPr>
          <p:cNvPr id="138" name="Rectangle 138"/>
          <p:cNvSpPr>
            <a:spLocks noGrp="1" noChangeArrowheads="1"/>
          </p:cNvSpPr>
          <p:nvPr>
            <p:ph type="ftr" sz="quarter" idx="11"/>
          </p:nvPr>
        </p:nvSpPr>
        <p:spPr/>
        <p:txBody>
          <a:bodyPr/>
          <a:lstStyle>
            <a:lvl1pPr>
              <a:defRPr/>
            </a:lvl1pPr>
          </a:lstStyle>
          <a:p>
            <a:pPr>
              <a:defRPr/>
            </a:pPr>
            <a:endParaRPr lang="en-US"/>
          </a:p>
        </p:txBody>
      </p:sp>
      <p:sp>
        <p:nvSpPr>
          <p:cNvPr id="139" name="Rectangle 139"/>
          <p:cNvSpPr>
            <a:spLocks noGrp="1" noChangeArrowheads="1"/>
          </p:cNvSpPr>
          <p:nvPr>
            <p:ph type="sldNum" sz="quarter" idx="12"/>
          </p:nvPr>
        </p:nvSpPr>
        <p:spPr/>
        <p:txBody>
          <a:bodyPr/>
          <a:lstStyle>
            <a:lvl1pPr>
              <a:defRPr/>
            </a:lvl1pPr>
          </a:lstStyle>
          <a:p>
            <a:fld id="{3BCB0CF2-F16D-48E2-A113-B79885B585EF}"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6A3728AE-8878-4261-A13B-AB3D02F35B18}"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A9B34622-F33A-4BD5-9A1A-4430F3F6C367}"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01D77D6C-1072-4BFA-A0BB-AA7267BAA470}"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9"/>
          <p:cNvSpPr>
            <a:spLocks noGrp="1" noChangeArrowheads="1"/>
          </p:cNvSpPr>
          <p:nvPr>
            <p:ph type="dt" sz="half" idx="10"/>
          </p:nvPr>
        </p:nvSpPr>
        <p:spPr>
          <a:ln/>
        </p:spPr>
        <p:txBody>
          <a:bodyPr/>
          <a:lstStyle>
            <a:lvl1pPr>
              <a:defRPr/>
            </a:lvl1pPr>
          </a:lstStyle>
          <a:p>
            <a:pPr>
              <a:defRPr/>
            </a:pPr>
            <a:endParaRPr lang="en-US"/>
          </a:p>
        </p:txBody>
      </p:sp>
      <p:sp>
        <p:nvSpPr>
          <p:cNvPr id="8" name="Rectangle 140"/>
          <p:cNvSpPr>
            <a:spLocks noGrp="1" noChangeArrowheads="1"/>
          </p:cNvSpPr>
          <p:nvPr>
            <p:ph type="ftr" sz="quarter" idx="11"/>
          </p:nvPr>
        </p:nvSpPr>
        <p:spPr>
          <a:ln/>
        </p:spPr>
        <p:txBody>
          <a:bodyPr/>
          <a:lstStyle>
            <a:lvl1pPr>
              <a:defRPr/>
            </a:lvl1pPr>
          </a:lstStyle>
          <a:p>
            <a:pPr>
              <a:defRPr/>
            </a:pPr>
            <a:endParaRPr lang="en-US"/>
          </a:p>
        </p:txBody>
      </p:sp>
      <p:sp>
        <p:nvSpPr>
          <p:cNvPr id="9" name="Rectangle 141"/>
          <p:cNvSpPr>
            <a:spLocks noGrp="1" noChangeArrowheads="1"/>
          </p:cNvSpPr>
          <p:nvPr>
            <p:ph type="sldNum" sz="quarter" idx="12"/>
          </p:nvPr>
        </p:nvSpPr>
        <p:spPr>
          <a:ln/>
        </p:spPr>
        <p:txBody>
          <a:bodyPr/>
          <a:lstStyle>
            <a:lvl1pPr>
              <a:defRPr/>
            </a:lvl1pPr>
          </a:lstStyle>
          <a:p>
            <a:fld id="{13FAE139-0DC7-4DBF-B556-62F9D1B2842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96E8AFB3-B9BB-4460-A119-3B92FA6C1090}"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0"/>
          <p:cNvSpPr>
            <a:spLocks noGrp="1" noChangeArrowheads="1"/>
          </p:cNvSpPr>
          <p:nvPr>
            <p:ph type="ftr" sz="quarter" idx="11"/>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2"/>
          </p:nvPr>
        </p:nvSpPr>
        <p:spPr>
          <a:ln/>
        </p:spPr>
        <p:txBody>
          <a:bodyPr/>
          <a:lstStyle>
            <a:lvl1pPr>
              <a:defRPr/>
            </a:lvl1pPr>
          </a:lstStyle>
          <a:p>
            <a:fld id="{A2FE2327-C843-43D5-A6E9-E3EA1B3C4EE7}"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en-US"/>
          </a:p>
        </p:txBody>
      </p:sp>
      <p:sp>
        <p:nvSpPr>
          <p:cNvPr id="3" name="Rectangle 140"/>
          <p:cNvSpPr>
            <a:spLocks noGrp="1" noChangeArrowheads="1"/>
          </p:cNvSpPr>
          <p:nvPr>
            <p:ph type="ftr" sz="quarter" idx="11"/>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2"/>
          </p:nvPr>
        </p:nvSpPr>
        <p:spPr>
          <a:ln/>
        </p:spPr>
        <p:txBody>
          <a:bodyPr/>
          <a:lstStyle>
            <a:lvl1pPr>
              <a:defRPr/>
            </a:lvl1pPr>
          </a:lstStyle>
          <a:p>
            <a:fld id="{C5613CBC-0A95-4D1F-A280-9F0A1420CC38}"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FA5DD54C-6839-4B4C-9707-A315A5C3A2C0}"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054F2BD1-CBD4-4724-A560-5CA50EC316BF}"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31630D2C-2847-4AB9-9DEA-76E26C7A8077}"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673E4BE2-9D08-46E7-B745-5DFCCA7DA779}"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7687B21-77A9-4080-AB8B-FFE19E52DD42}"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AACB78F-384C-418A-B1A0-546B8B58E361}"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E1FA01E-9DBB-418C-A0E5-E5FCE12D1DEB}"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1672CFA-70EA-4E13-AE64-A8410E81F19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455FDB27-69A3-45E3-B3B1-D710C5161A72}" type="slidenum">
              <a:rPr lang="en-US"/>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08B0D15-9FA9-4A9E-B9AB-551496A42CD5}"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DC0EB019-6B3A-464A-8E9F-C540B953B13B}"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AB03BD5F-D4E7-4115-8F4E-5E0C7136E94F}"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7CF8FB0-5172-4FEA-9FAB-E19EBF930F67}" type="slidenum">
              <a:rPr lang="en-US"/>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066F3AF-7390-4F05-A7A0-17559C7A9C44}" type="slidenum">
              <a:rPr lang="en-US"/>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64BEA0A-0B69-4A84-A03B-08D6263B9FCC}" type="slidenum">
              <a:rPr lang="en-US"/>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75E8C66-151A-4E62-A8A2-87B9380FBF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C648F56D-7334-4964-BCD3-AB1BCE8C82C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9D0C6CFA-511E-4A3B-A634-7C17261D37E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FABD40A4-C18A-4677-A786-5195D70188C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B226CE11-77B3-4321-A918-51D1CE3BAD0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lgn="ctr" eaLnBrk="1" hangingPunct="1">
              <a:defRPr/>
            </a:pPr>
            <a:endParaRPr kumimoji="1" lang="en-US" sz="2400" smtClean="0">
              <a:solidFill>
                <a:schemeClr val="tx1"/>
              </a:solidFill>
              <a:latin typeface="Tahoma" panose="020B0604030504040204"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825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chemeClr val="tx1"/>
                </a:solidFill>
                <a:latin typeface="+mn-lt"/>
              </a:defRPr>
            </a:lvl1pPr>
          </a:lstStyle>
          <a:p>
            <a:pPr>
              <a:defRPr/>
            </a:pPr>
            <a:endParaRPr lang="en-US"/>
          </a:p>
        </p:txBody>
      </p:sp>
      <p:sp>
        <p:nvSpPr>
          <p:cNvPr id="13825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latin typeface="+mn-lt"/>
              </a:defRPr>
            </a:lvl1pPr>
          </a:lstStyle>
          <a:p>
            <a:pPr>
              <a:defRPr/>
            </a:pPr>
            <a:endParaRPr lang="en-US"/>
          </a:p>
        </p:txBody>
      </p:sp>
      <p:sp>
        <p:nvSpPr>
          <p:cNvPr id="13825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latin typeface="Tahoma" pitchFamily="34" charset="0"/>
              </a:defRPr>
            </a:lvl1pPr>
          </a:lstStyle>
          <a:p>
            <a:fld id="{478216BA-8C9F-4332-B3BD-493F25BC651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57"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Freeform 2"/>
          <p:cNvSpPr>
            <a:spLocks/>
          </p:cNvSpPr>
          <p:nvPr/>
        </p:nvSpPr>
        <p:spPr bwMode="auto">
          <a:xfrm rot="-3172564">
            <a:off x="7777957" y="-15081"/>
            <a:ext cx="1162050" cy="2084387"/>
          </a:xfrm>
          <a:custGeom>
            <a:avLst/>
            <a:gdLst>
              <a:gd name="T0" fmla="*/ 1162050 w 2903"/>
              <a:gd name="T1" fmla="*/ 244856 h 3686"/>
              <a:gd name="T2" fmla="*/ 1026751 w 2903"/>
              <a:gd name="T3" fmla="*/ 45239 h 3686"/>
              <a:gd name="T4" fmla="*/ 897056 w 2903"/>
              <a:gd name="T5" fmla="*/ 0 h 3686"/>
              <a:gd name="T6" fmla="*/ 44032 w 2903"/>
              <a:gd name="T7" fmla="*/ 1589585 h 3686"/>
              <a:gd name="T8" fmla="*/ 44032 w 2903"/>
              <a:gd name="T9" fmla="*/ 1825394 h 3686"/>
              <a:gd name="T10" fmla="*/ 0 w 2903"/>
              <a:gd name="T11" fmla="*/ 2053285 h 3686"/>
              <a:gd name="T12" fmla="*/ 28821 w 2903"/>
              <a:gd name="T13" fmla="*/ 2084387 h 3686"/>
              <a:gd name="T14" fmla="*/ 176529 w 2903"/>
              <a:gd name="T15" fmla="*/ 1897211 h 3686"/>
              <a:gd name="T16" fmla="*/ 296217 w 2903"/>
              <a:gd name="T17" fmla="*/ 1825394 h 3686"/>
              <a:gd name="T18" fmla="*/ 1162050 w 2903"/>
              <a:gd name="T19" fmla="*/ 244856 h 3686"/>
              <a:gd name="T20" fmla="*/ 1162050 w 2903"/>
              <a:gd name="T21" fmla="*/ 24485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w="9525">
            <a:noFill/>
            <a:round/>
            <a:headEnd/>
            <a:tailEnd/>
          </a:ln>
        </p:spPr>
        <p:txBody>
          <a:bodyPr/>
          <a:lstStyle/>
          <a:p>
            <a:endParaRPr lang="en-US"/>
          </a:p>
        </p:txBody>
      </p:sp>
      <p:sp>
        <p:nvSpPr>
          <p:cNvPr id="2051"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2"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1317"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mn-lt"/>
              </a:defRPr>
            </a:lvl1pPr>
          </a:lstStyle>
          <a:p>
            <a:pPr>
              <a:defRPr/>
            </a:pPr>
            <a:endParaRPr lang="en-US"/>
          </a:p>
        </p:txBody>
      </p:sp>
      <p:sp>
        <p:nvSpPr>
          <p:cNvPr id="141318"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mn-lt"/>
              </a:defRPr>
            </a:lvl1pPr>
          </a:lstStyle>
          <a:p>
            <a:pPr>
              <a:defRPr/>
            </a:pPr>
            <a:endParaRPr lang="en-US"/>
          </a:p>
        </p:txBody>
      </p:sp>
      <p:sp>
        <p:nvSpPr>
          <p:cNvPr id="141319"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Comic Sans MS" pitchFamily="66" charset="0"/>
              </a:defRPr>
            </a:lvl1pPr>
          </a:lstStyle>
          <a:p>
            <a:fld id="{0D610169-D411-4091-866F-E8BF89069567}" type="slidenum">
              <a:rPr lang="en-US"/>
              <a:pPr/>
              <a:t>‹#›</a:t>
            </a:fld>
            <a:endParaRPr lang="en-US"/>
          </a:p>
        </p:txBody>
      </p:sp>
      <p:sp>
        <p:nvSpPr>
          <p:cNvPr id="2056" name="Freeform 8"/>
          <p:cNvSpPr>
            <a:spLocks/>
          </p:cNvSpPr>
          <p:nvPr/>
        </p:nvSpPr>
        <p:spPr bwMode="auto">
          <a:xfrm rot="-3172564">
            <a:off x="7865269" y="24607"/>
            <a:ext cx="1165225" cy="2097087"/>
          </a:xfrm>
          <a:custGeom>
            <a:avLst/>
            <a:gdLst>
              <a:gd name="T0" fmla="*/ 917850 w 2911"/>
              <a:gd name="T1" fmla="*/ 0 h 3703"/>
              <a:gd name="T2" fmla="*/ 52037 w 2911"/>
              <a:gd name="T3" fmla="*/ 1605520 h 3703"/>
              <a:gd name="T4" fmla="*/ 52437 w 2911"/>
              <a:gd name="T5" fmla="*/ 1812794 h 3703"/>
              <a:gd name="T6" fmla="*/ 0 w 2911"/>
              <a:gd name="T7" fmla="*/ 2057445 h 3703"/>
              <a:gd name="T8" fmla="*/ 20014 w 2911"/>
              <a:gd name="T9" fmla="*/ 2097087 h 3703"/>
              <a:gd name="T10" fmla="*/ 168920 w 2911"/>
              <a:gd name="T11" fmla="*/ 1898308 h 3703"/>
              <a:gd name="T12" fmla="*/ 305416 w 2911"/>
              <a:gd name="T13" fmla="*/ 1823554 h 3703"/>
              <a:gd name="T14" fmla="*/ 1165225 w 2911"/>
              <a:gd name="T15" fmla="*/ 242385 h 3703"/>
              <a:gd name="T16" fmla="*/ 1036334 w 2911"/>
              <a:gd name="T17" fmla="*/ 54367 h 3703"/>
              <a:gd name="T18" fmla="*/ 917850 w 2911"/>
              <a:gd name="T19" fmla="*/ 0 h 3703"/>
              <a:gd name="T20" fmla="*/ 917850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w="9525">
            <a:noFill/>
            <a:round/>
            <a:headEnd/>
            <a:tailEnd/>
          </a:ln>
        </p:spPr>
        <p:txBody>
          <a:bodyPr/>
          <a:lstStyle/>
          <a:p>
            <a:endParaRPr lang="en-US"/>
          </a:p>
        </p:txBody>
      </p:sp>
      <p:sp>
        <p:nvSpPr>
          <p:cNvPr id="2057" name="Freeform 9"/>
          <p:cNvSpPr>
            <a:spLocks/>
          </p:cNvSpPr>
          <p:nvPr/>
        </p:nvSpPr>
        <p:spPr bwMode="auto">
          <a:xfrm rot="-3172564">
            <a:off x="7831138" y="192088"/>
            <a:ext cx="1025525" cy="1571625"/>
          </a:xfrm>
          <a:custGeom>
            <a:avLst/>
            <a:gdLst>
              <a:gd name="T0" fmla="*/ 0 w 2561"/>
              <a:gd name="T1" fmla="*/ 1406370 h 2777"/>
              <a:gd name="T2" fmla="*/ 172990 w 2561"/>
              <a:gd name="T3" fmla="*/ 1444854 h 2777"/>
              <a:gd name="T4" fmla="*/ 294723 w 2561"/>
              <a:gd name="T5" fmla="*/ 1571625 h 2777"/>
              <a:gd name="T6" fmla="*/ 1025525 w 2561"/>
              <a:gd name="T7" fmla="*/ 225811 h 2777"/>
              <a:gd name="T8" fmla="*/ 848130 w 2561"/>
              <a:gd name="T9" fmla="*/ 46407 h 2777"/>
              <a:gd name="T10" fmla="*/ 760034 w 2561"/>
              <a:gd name="T11" fmla="*/ 0 h 2777"/>
              <a:gd name="T12" fmla="*/ 0 w 2561"/>
              <a:gd name="T13" fmla="*/ 1406370 h 2777"/>
              <a:gd name="T14" fmla="*/ 0 w 2561"/>
              <a:gd name="T15" fmla="*/ 1406370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w="9525">
            <a:noFill/>
            <a:round/>
            <a:headEnd/>
            <a:tailEnd/>
          </a:ln>
        </p:spPr>
        <p:txBody>
          <a:bodyPr/>
          <a:lstStyle/>
          <a:p>
            <a:endParaRPr lang="en-US"/>
          </a:p>
        </p:txBody>
      </p:sp>
      <p:grpSp>
        <p:nvGrpSpPr>
          <p:cNvPr id="2058" name="Group 10"/>
          <p:cNvGrpSpPr>
            <a:grpSpLocks/>
          </p:cNvGrpSpPr>
          <p:nvPr/>
        </p:nvGrpSpPr>
        <p:grpSpPr bwMode="auto">
          <a:xfrm>
            <a:off x="7938" y="5540375"/>
            <a:ext cx="1784350" cy="1246188"/>
            <a:chOff x="5" y="3490"/>
            <a:chExt cx="1124" cy="785"/>
          </a:xfrm>
        </p:grpSpPr>
        <p:sp>
          <p:nvSpPr>
            <p:cNvPr id="2075" name="Freeform 11"/>
            <p:cNvSpPr>
              <a:spLocks/>
            </p:cNvSpPr>
            <p:nvPr userDrawn="1"/>
          </p:nvSpPr>
          <p:spPr bwMode="auto">
            <a:xfrm>
              <a:off x="24" y="3505"/>
              <a:ext cx="1089" cy="649"/>
            </a:xfrm>
            <a:custGeom>
              <a:avLst/>
              <a:gdLst>
                <a:gd name="T0" fmla="*/ 794 w 2177"/>
                <a:gd name="T1" fmla="*/ 630 h 1298"/>
                <a:gd name="T2" fmla="*/ 710 w 2177"/>
                <a:gd name="T3" fmla="*/ 553 h 1298"/>
                <a:gd name="T4" fmla="*/ 666 w 2177"/>
                <a:gd name="T5" fmla="*/ 239 h 1298"/>
                <a:gd name="T6" fmla="*/ 1070 w 2177"/>
                <a:gd name="T7" fmla="*/ 165 h 1298"/>
                <a:gd name="T8" fmla="*/ 1089 w 2177"/>
                <a:gd name="T9" fmla="*/ 102 h 1298"/>
                <a:gd name="T10" fmla="*/ 1050 w 2177"/>
                <a:gd name="T11" fmla="*/ 50 h 1298"/>
                <a:gd name="T12" fmla="*/ 638 w 2177"/>
                <a:gd name="T13" fmla="*/ 106 h 1298"/>
                <a:gd name="T14" fmla="*/ 610 w 2177"/>
                <a:gd name="T15" fmla="*/ 16 h 1298"/>
                <a:gd name="T16" fmla="*/ 543 w 2177"/>
                <a:gd name="T17" fmla="*/ 0 h 1298"/>
                <a:gd name="T18" fmla="*/ 479 w 2177"/>
                <a:gd name="T19" fmla="*/ 14 h 1298"/>
                <a:gd name="T20" fmla="*/ 444 w 2177"/>
                <a:gd name="T21" fmla="*/ 53 h 1298"/>
                <a:gd name="T22" fmla="*/ 469 w 2177"/>
                <a:gd name="T23" fmla="*/ 143 h 1298"/>
                <a:gd name="T24" fmla="*/ 330 w 2177"/>
                <a:gd name="T25" fmla="*/ 221 h 1298"/>
                <a:gd name="T26" fmla="*/ 492 w 2177"/>
                <a:gd name="T27" fmla="*/ 237 h 1298"/>
                <a:gd name="T28" fmla="*/ 556 w 2177"/>
                <a:gd name="T29" fmla="*/ 445 h 1298"/>
                <a:gd name="T30" fmla="*/ 71 w 2177"/>
                <a:gd name="T31" fmla="*/ 235 h 1298"/>
                <a:gd name="T32" fmla="*/ 23 w 2177"/>
                <a:gd name="T33" fmla="*/ 255 h 1298"/>
                <a:gd name="T34" fmla="*/ 0 w 2177"/>
                <a:gd name="T35" fmla="*/ 318 h 1298"/>
                <a:gd name="T36" fmla="*/ 28 w 2177"/>
                <a:gd name="T37" fmla="*/ 390 h 1298"/>
                <a:gd name="T38" fmla="*/ 570 w 2177"/>
                <a:gd name="T39" fmla="*/ 644 h 1298"/>
                <a:gd name="T40" fmla="*/ 689 w 2177"/>
                <a:gd name="T41" fmla="*/ 628 h 1298"/>
                <a:gd name="T42" fmla="*/ 785 w 2177"/>
                <a:gd name="T43" fmla="*/ 649 h 1298"/>
                <a:gd name="T44" fmla="*/ 794 w 2177"/>
                <a:gd name="T45" fmla="*/ 630 h 1298"/>
                <a:gd name="T46" fmla="*/ 794 w 2177"/>
                <a:gd name="T47" fmla="*/ 63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w="9525">
              <a:noFill/>
              <a:round/>
              <a:headEnd/>
              <a:tailEnd/>
            </a:ln>
          </p:spPr>
          <p:txBody>
            <a:bodyPr/>
            <a:lstStyle/>
            <a:p>
              <a:endParaRPr lang="en-US"/>
            </a:p>
          </p:txBody>
        </p:sp>
        <p:sp>
          <p:nvSpPr>
            <p:cNvPr id="2076" name="Freeform 12"/>
            <p:cNvSpPr>
              <a:spLocks/>
            </p:cNvSpPr>
            <p:nvPr userDrawn="1"/>
          </p:nvSpPr>
          <p:spPr bwMode="auto">
            <a:xfrm>
              <a:off x="1022" y="3582"/>
              <a:ext cx="71" cy="129"/>
            </a:xfrm>
            <a:custGeom>
              <a:avLst/>
              <a:gdLst>
                <a:gd name="T0" fmla="*/ 0 w 143"/>
                <a:gd name="T1" fmla="*/ 4 h 258"/>
                <a:gd name="T2" fmla="*/ 60 w 143"/>
                <a:gd name="T3" fmla="*/ 0 h 258"/>
                <a:gd name="T4" fmla="*/ 71 w 143"/>
                <a:gd name="T5" fmla="*/ 117 h 258"/>
                <a:gd name="T6" fmla="*/ 4 w 143"/>
                <a:gd name="T7" fmla="*/ 129 h 258"/>
                <a:gd name="T8" fmla="*/ 0 w 143"/>
                <a:gd name="T9" fmla="*/ 4 h 258"/>
                <a:gd name="T10" fmla="*/ 0 w 143"/>
                <a:gd name="T11" fmla="*/ 4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w="9525">
              <a:noFill/>
              <a:round/>
              <a:headEnd/>
              <a:tailEnd/>
            </a:ln>
          </p:spPr>
          <p:txBody>
            <a:bodyPr/>
            <a:lstStyle/>
            <a:p>
              <a:endParaRPr lang="en-US"/>
            </a:p>
          </p:txBody>
        </p:sp>
        <p:sp>
          <p:nvSpPr>
            <p:cNvPr id="2077" name="Freeform 13"/>
            <p:cNvSpPr>
              <a:spLocks/>
            </p:cNvSpPr>
            <p:nvPr userDrawn="1"/>
          </p:nvSpPr>
          <p:spPr bwMode="auto">
            <a:xfrm>
              <a:off x="20" y="3774"/>
              <a:ext cx="792" cy="410"/>
            </a:xfrm>
            <a:custGeom>
              <a:avLst/>
              <a:gdLst>
                <a:gd name="T0" fmla="*/ 68 w 1586"/>
                <a:gd name="T1" fmla="*/ 0 h 821"/>
                <a:gd name="T2" fmla="*/ 665 w 1586"/>
                <a:gd name="T3" fmla="*/ 259 h 821"/>
                <a:gd name="T4" fmla="*/ 713 w 1586"/>
                <a:gd name="T5" fmla="*/ 319 h 821"/>
                <a:gd name="T6" fmla="*/ 792 w 1586"/>
                <a:gd name="T7" fmla="*/ 396 h 821"/>
                <a:gd name="T8" fmla="*/ 782 w 1586"/>
                <a:gd name="T9" fmla="*/ 410 h 821"/>
                <a:gd name="T10" fmla="*/ 674 w 1586"/>
                <a:gd name="T11" fmla="*/ 393 h 821"/>
                <a:gd name="T12" fmla="*/ 572 w 1586"/>
                <a:gd name="T13" fmla="*/ 405 h 821"/>
                <a:gd name="T14" fmla="*/ 21 w 1586"/>
                <a:gd name="T15" fmla="*/ 149 h 821"/>
                <a:gd name="T16" fmla="*/ 0 w 1586"/>
                <a:gd name="T17" fmla="*/ 75 h 821"/>
                <a:gd name="T18" fmla="*/ 23 w 1586"/>
                <a:gd name="T19" fmla="*/ 16 h 821"/>
                <a:gd name="T20" fmla="*/ 68 w 1586"/>
                <a:gd name="T21" fmla="*/ 0 h 821"/>
                <a:gd name="T22" fmla="*/ 68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w="9525">
              <a:noFill/>
              <a:round/>
              <a:headEnd/>
              <a:tailEnd/>
            </a:ln>
          </p:spPr>
          <p:txBody>
            <a:bodyPr/>
            <a:lstStyle/>
            <a:p>
              <a:endParaRPr lang="en-US"/>
            </a:p>
          </p:txBody>
        </p:sp>
        <p:sp>
          <p:nvSpPr>
            <p:cNvPr id="2078" name="Freeform 14"/>
            <p:cNvSpPr>
              <a:spLocks/>
            </p:cNvSpPr>
            <p:nvPr userDrawn="1"/>
          </p:nvSpPr>
          <p:spPr bwMode="auto">
            <a:xfrm>
              <a:off x="129" y="3808"/>
              <a:ext cx="525" cy="374"/>
            </a:xfrm>
            <a:custGeom>
              <a:avLst/>
              <a:gdLst>
                <a:gd name="T0" fmla="*/ 0 w 1049"/>
                <a:gd name="T1" fmla="*/ 163 h 747"/>
                <a:gd name="T2" fmla="*/ 461 w 1049"/>
                <a:gd name="T3" fmla="*/ 374 h 747"/>
                <a:gd name="T4" fmla="*/ 470 w 1049"/>
                <a:gd name="T5" fmla="*/ 267 h 747"/>
                <a:gd name="T6" fmla="*/ 525 w 1049"/>
                <a:gd name="T7" fmla="*/ 211 h 747"/>
                <a:gd name="T8" fmla="*/ 39 w 1049"/>
                <a:gd name="T9" fmla="*/ 0 h 747"/>
                <a:gd name="T10" fmla="*/ 0 w 1049"/>
                <a:gd name="T11" fmla="*/ 64 h 747"/>
                <a:gd name="T12" fmla="*/ 0 w 1049"/>
                <a:gd name="T13" fmla="*/ 163 h 747"/>
                <a:gd name="T14" fmla="*/ 0 w 1049"/>
                <a:gd name="T15" fmla="*/ 163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w="9525">
              <a:noFill/>
              <a:round/>
              <a:headEnd/>
              <a:tailEnd/>
            </a:ln>
          </p:spPr>
          <p:txBody>
            <a:bodyPr/>
            <a:lstStyle/>
            <a:p>
              <a:endParaRPr lang="en-US"/>
            </a:p>
          </p:txBody>
        </p:sp>
        <p:sp>
          <p:nvSpPr>
            <p:cNvPr id="2079" name="Freeform 15"/>
            <p:cNvSpPr>
              <a:spLocks/>
            </p:cNvSpPr>
            <p:nvPr userDrawn="1"/>
          </p:nvSpPr>
          <p:spPr bwMode="auto">
            <a:xfrm>
              <a:off x="485" y="3532"/>
              <a:ext cx="135" cy="121"/>
            </a:xfrm>
            <a:custGeom>
              <a:avLst/>
              <a:gdLst>
                <a:gd name="T0" fmla="*/ 0 w 272"/>
                <a:gd name="T1" fmla="*/ 14 h 241"/>
                <a:gd name="T2" fmla="*/ 79 w 272"/>
                <a:gd name="T3" fmla="*/ 0 h 241"/>
                <a:gd name="T4" fmla="*/ 125 w 272"/>
                <a:gd name="T5" fmla="*/ 18 h 241"/>
                <a:gd name="T6" fmla="*/ 135 w 272"/>
                <a:gd name="T7" fmla="*/ 70 h 241"/>
                <a:gd name="T8" fmla="*/ 81 w 272"/>
                <a:gd name="T9" fmla="*/ 73 h 241"/>
                <a:gd name="T10" fmla="*/ 16 w 272"/>
                <a:gd name="T11" fmla="*/ 121 h 241"/>
                <a:gd name="T12" fmla="*/ 0 w 272"/>
                <a:gd name="T13" fmla="*/ 14 h 241"/>
                <a:gd name="T14" fmla="*/ 0 w 272"/>
                <a:gd name="T15" fmla="*/ 14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w="9525">
              <a:noFill/>
              <a:round/>
              <a:headEnd/>
              <a:tailEnd/>
            </a:ln>
          </p:spPr>
          <p:txBody>
            <a:bodyPr/>
            <a:lstStyle/>
            <a:p>
              <a:endParaRPr lang="en-US"/>
            </a:p>
          </p:txBody>
        </p:sp>
        <p:sp>
          <p:nvSpPr>
            <p:cNvPr id="2080" name="Freeform 16"/>
            <p:cNvSpPr>
              <a:spLocks/>
            </p:cNvSpPr>
            <p:nvPr userDrawn="1"/>
          </p:nvSpPr>
          <p:spPr bwMode="auto">
            <a:xfrm>
              <a:off x="641" y="4163"/>
              <a:ext cx="76" cy="112"/>
            </a:xfrm>
            <a:custGeom>
              <a:avLst/>
              <a:gdLst>
                <a:gd name="T0" fmla="*/ 76 w 152"/>
                <a:gd name="T1" fmla="*/ 2 h 224"/>
                <a:gd name="T2" fmla="*/ 76 w 152"/>
                <a:gd name="T3" fmla="*/ 112 h 224"/>
                <a:gd name="T4" fmla="*/ 0 w 152"/>
                <a:gd name="T5" fmla="*/ 4 h 224"/>
                <a:gd name="T6" fmla="*/ 36 w 152"/>
                <a:gd name="T7" fmla="*/ 0 h 224"/>
                <a:gd name="T8" fmla="*/ 76 w 152"/>
                <a:gd name="T9" fmla="*/ 2 h 224"/>
                <a:gd name="T10" fmla="*/ 76 w 152"/>
                <a:gd name="T11" fmla="*/ 2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w="9525">
              <a:noFill/>
              <a:round/>
              <a:headEnd/>
              <a:tailEnd/>
            </a:ln>
          </p:spPr>
          <p:txBody>
            <a:bodyPr/>
            <a:lstStyle/>
            <a:p>
              <a:endParaRPr lang="en-US"/>
            </a:p>
          </p:txBody>
        </p:sp>
        <p:sp>
          <p:nvSpPr>
            <p:cNvPr id="2081" name="Freeform 17"/>
            <p:cNvSpPr>
              <a:spLocks/>
            </p:cNvSpPr>
            <p:nvPr userDrawn="1"/>
          </p:nvSpPr>
          <p:spPr bwMode="auto">
            <a:xfrm>
              <a:off x="504" y="3607"/>
              <a:ext cx="193" cy="383"/>
            </a:xfrm>
            <a:custGeom>
              <a:avLst/>
              <a:gdLst>
                <a:gd name="T0" fmla="*/ 0 w 386"/>
                <a:gd name="T1" fmla="*/ 40 h 764"/>
                <a:gd name="T2" fmla="*/ 44 w 386"/>
                <a:gd name="T3" fmla="*/ 0 h 764"/>
                <a:gd name="T4" fmla="*/ 116 w 386"/>
                <a:gd name="T5" fmla="*/ 3 h 764"/>
                <a:gd name="T6" fmla="*/ 193 w 386"/>
                <a:gd name="T7" fmla="*/ 383 h 764"/>
                <a:gd name="T8" fmla="*/ 140 w 386"/>
                <a:gd name="T9" fmla="*/ 361 h 764"/>
                <a:gd name="T10" fmla="*/ 76 w 386"/>
                <a:gd name="T11" fmla="*/ 339 h 764"/>
                <a:gd name="T12" fmla="*/ 0 w 386"/>
                <a:gd name="T13" fmla="*/ 40 h 764"/>
                <a:gd name="T14" fmla="*/ 0 w 386"/>
                <a:gd name="T15" fmla="*/ 40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w="9525">
              <a:noFill/>
              <a:round/>
              <a:headEnd/>
              <a:tailEnd/>
            </a:ln>
          </p:spPr>
          <p:txBody>
            <a:bodyPr/>
            <a:lstStyle/>
            <a:p>
              <a:endParaRPr lang="en-US"/>
            </a:p>
          </p:txBody>
        </p:sp>
        <p:sp>
          <p:nvSpPr>
            <p:cNvPr id="2082" name="Freeform 18"/>
            <p:cNvSpPr>
              <a:spLocks/>
            </p:cNvSpPr>
            <p:nvPr userDrawn="1"/>
          </p:nvSpPr>
          <p:spPr bwMode="auto">
            <a:xfrm>
              <a:off x="668" y="3590"/>
              <a:ext cx="364" cy="174"/>
            </a:xfrm>
            <a:custGeom>
              <a:avLst/>
              <a:gdLst>
                <a:gd name="T0" fmla="*/ 346 w 728"/>
                <a:gd name="T1" fmla="*/ 0 h 348"/>
                <a:gd name="T2" fmla="*/ 0 w 728"/>
                <a:gd name="T3" fmla="*/ 53 h 348"/>
                <a:gd name="T4" fmla="*/ 14 w 728"/>
                <a:gd name="T5" fmla="*/ 174 h 348"/>
                <a:gd name="T6" fmla="*/ 358 w 728"/>
                <a:gd name="T7" fmla="*/ 119 h 348"/>
                <a:gd name="T8" fmla="*/ 364 w 728"/>
                <a:gd name="T9" fmla="*/ 22 h 348"/>
                <a:gd name="T10" fmla="*/ 346 w 728"/>
                <a:gd name="T11" fmla="*/ 0 h 348"/>
                <a:gd name="T12" fmla="*/ 346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w="9525">
              <a:noFill/>
              <a:round/>
              <a:headEnd/>
              <a:tailEnd/>
            </a:ln>
          </p:spPr>
          <p:txBody>
            <a:bodyPr/>
            <a:lstStyle/>
            <a:p>
              <a:endParaRPr lang="en-US"/>
            </a:p>
          </p:txBody>
        </p:sp>
        <p:sp>
          <p:nvSpPr>
            <p:cNvPr id="2083" name="Freeform 19"/>
            <p:cNvSpPr>
              <a:spLocks/>
            </p:cNvSpPr>
            <p:nvPr userDrawn="1"/>
          </p:nvSpPr>
          <p:spPr bwMode="auto">
            <a:xfrm>
              <a:off x="347" y="3693"/>
              <a:ext cx="156" cy="67"/>
            </a:xfrm>
            <a:custGeom>
              <a:avLst/>
              <a:gdLst>
                <a:gd name="T0" fmla="*/ 136 w 312"/>
                <a:gd name="T1" fmla="*/ 0 h 135"/>
                <a:gd name="T2" fmla="*/ 0 w 312"/>
                <a:gd name="T3" fmla="*/ 39 h 135"/>
                <a:gd name="T4" fmla="*/ 156 w 312"/>
                <a:gd name="T5" fmla="*/ 67 h 135"/>
                <a:gd name="T6" fmla="*/ 136 w 312"/>
                <a:gd name="T7" fmla="*/ 0 h 135"/>
                <a:gd name="T8" fmla="*/ 136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w="9525">
              <a:noFill/>
              <a:round/>
              <a:headEnd/>
              <a:tailEnd/>
            </a:ln>
          </p:spPr>
          <p:txBody>
            <a:bodyPr/>
            <a:lstStyle/>
            <a:p>
              <a:endParaRPr lang="en-US"/>
            </a:p>
          </p:txBody>
        </p:sp>
        <p:grpSp>
          <p:nvGrpSpPr>
            <p:cNvPr id="2084" name="Group 20"/>
            <p:cNvGrpSpPr>
              <a:grpSpLocks/>
            </p:cNvGrpSpPr>
            <p:nvPr userDrawn="1"/>
          </p:nvGrpSpPr>
          <p:grpSpPr bwMode="auto">
            <a:xfrm>
              <a:off x="5" y="3490"/>
              <a:ext cx="1124" cy="780"/>
              <a:chOff x="5" y="3490"/>
              <a:chExt cx="1124" cy="780"/>
            </a:xfrm>
          </p:grpSpPr>
          <p:grpSp>
            <p:nvGrpSpPr>
              <p:cNvPr id="2085" name="Group 21"/>
              <p:cNvGrpSpPr>
                <a:grpSpLocks/>
              </p:cNvGrpSpPr>
              <p:nvPr userDrawn="1"/>
            </p:nvGrpSpPr>
            <p:grpSpPr bwMode="auto">
              <a:xfrm>
                <a:off x="499" y="3562"/>
                <a:ext cx="548" cy="708"/>
                <a:chOff x="499" y="3562"/>
                <a:chExt cx="548" cy="708"/>
              </a:xfrm>
            </p:grpSpPr>
            <p:sp>
              <p:nvSpPr>
                <p:cNvPr id="2098" name="Freeform 22"/>
                <p:cNvSpPr>
                  <a:spLocks/>
                </p:cNvSpPr>
                <p:nvPr userDrawn="1"/>
              </p:nvSpPr>
              <p:spPr bwMode="auto">
                <a:xfrm>
                  <a:off x="499" y="3587"/>
                  <a:ext cx="157" cy="87"/>
                </a:xfrm>
                <a:custGeom>
                  <a:avLst/>
                  <a:gdLst>
                    <a:gd name="T0" fmla="*/ 0 w 313"/>
                    <a:gd name="T1" fmla="*/ 53 h 175"/>
                    <a:gd name="T2" fmla="*/ 57 w 313"/>
                    <a:gd name="T3" fmla="*/ 5 h 175"/>
                    <a:gd name="T4" fmla="*/ 107 w 313"/>
                    <a:gd name="T5" fmla="*/ 0 h 175"/>
                    <a:gd name="T6" fmla="*/ 146 w 313"/>
                    <a:gd name="T7" fmla="*/ 13 h 175"/>
                    <a:gd name="T8" fmla="*/ 157 w 313"/>
                    <a:gd name="T9" fmla="*/ 45 h 175"/>
                    <a:gd name="T10" fmla="*/ 84 w 313"/>
                    <a:gd name="T11" fmla="*/ 33 h 175"/>
                    <a:gd name="T12" fmla="*/ 37 w 313"/>
                    <a:gd name="T13" fmla="*/ 50 h 175"/>
                    <a:gd name="T14" fmla="*/ 7 w 313"/>
                    <a:gd name="T15" fmla="*/ 87 h 175"/>
                    <a:gd name="T16" fmla="*/ 0 w 313"/>
                    <a:gd name="T17" fmla="*/ 53 h 175"/>
                    <a:gd name="T18" fmla="*/ 0 w 313"/>
                    <a:gd name="T19" fmla="*/ 53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w="9525">
                  <a:noFill/>
                  <a:round/>
                  <a:headEnd/>
                  <a:tailEnd/>
                </a:ln>
              </p:spPr>
              <p:txBody>
                <a:bodyPr/>
                <a:lstStyle/>
                <a:p>
                  <a:endParaRPr lang="en-US"/>
                </a:p>
              </p:txBody>
            </p:sp>
            <p:sp>
              <p:nvSpPr>
                <p:cNvPr id="2099" name="Freeform 23"/>
                <p:cNvSpPr>
                  <a:spLocks/>
                </p:cNvSpPr>
                <p:nvPr userDrawn="1"/>
              </p:nvSpPr>
              <p:spPr bwMode="auto">
                <a:xfrm>
                  <a:off x="636" y="4137"/>
                  <a:ext cx="115" cy="133"/>
                </a:xfrm>
                <a:custGeom>
                  <a:avLst/>
                  <a:gdLst>
                    <a:gd name="T0" fmla="*/ 0 w 230"/>
                    <a:gd name="T1" fmla="*/ 20 h 266"/>
                    <a:gd name="T2" fmla="*/ 80 w 230"/>
                    <a:gd name="T3" fmla="*/ 133 h 266"/>
                    <a:gd name="T4" fmla="*/ 115 w 230"/>
                    <a:gd name="T5" fmla="*/ 126 h 266"/>
                    <a:gd name="T6" fmla="*/ 112 w 230"/>
                    <a:gd name="T7" fmla="*/ 9 h 266"/>
                    <a:gd name="T8" fmla="*/ 83 w 230"/>
                    <a:gd name="T9" fmla="*/ 0 h 266"/>
                    <a:gd name="T10" fmla="*/ 90 w 230"/>
                    <a:gd name="T11" fmla="*/ 99 h 266"/>
                    <a:gd name="T12" fmla="*/ 36 w 230"/>
                    <a:gd name="T13" fmla="*/ 2 h 266"/>
                    <a:gd name="T14" fmla="*/ 0 w 230"/>
                    <a:gd name="T15" fmla="*/ 20 h 266"/>
                    <a:gd name="T16" fmla="*/ 0 w 230"/>
                    <a:gd name="T17" fmla="*/ 20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w="9525">
                  <a:noFill/>
                  <a:round/>
                  <a:headEnd/>
                  <a:tailEnd/>
                </a:ln>
              </p:spPr>
              <p:txBody>
                <a:bodyPr/>
                <a:lstStyle/>
                <a:p>
                  <a:endParaRPr lang="en-US"/>
                </a:p>
              </p:txBody>
            </p:sp>
            <p:sp>
              <p:nvSpPr>
                <p:cNvPr id="2100" name="Freeform 24"/>
                <p:cNvSpPr>
                  <a:spLocks/>
                </p:cNvSpPr>
                <p:nvPr userDrawn="1"/>
              </p:nvSpPr>
              <p:spPr bwMode="auto">
                <a:xfrm>
                  <a:off x="1004" y="3562"/>
                  <a:ext cx="43" cy="117"/>
                </a:xfrm>
                <a:custGeom>
                  <a:avLst/>
                  <a:gdLst>
                    <a:gd name="T0" fmla="*/ 0 w 87"/>
                    <a:gd name="T1" fmla="*/ 10 h 234"/>
                    <a:gd name="T2" fmla="*/ 18 w 87"/>
                    <a:gd name="T3" fmla="*/ 47 h 234"/>
                    <a:gd name="T4" fmla="*/ 22 w 87"/>
                    <a:gd name="T5" fmla="*/ 77 h 234"/>
                    <a:gd name="T6" fmla="*/ 13 w 87"/>
                    <a:gd name="T7" fmla="*/ 117 h 234"/>
                    <a:gd name="T8" fmla="*/ 40 w 87"/>
                    <a:gd name="T9" fmla="*/ 110 h 234"/>
                    <a:gd name="T10" fmla="*/ 43 w 87"/>
                    <a:gd name="T11" fmla="*/ 58 h 234"/>
                    <a:gd name="T12" fmla="*/ 23 w 87"/>
                    <a:gd name="T13" fmla="*/ 0 h 234"/>
                    <a:gd name="T14" fmla="*/ 0 w 87"/>
                    <a:gd name="T15" fmla="*/ 10 h 234"/>
                    <a:gd name="T16" fmla="*/ 0 w 87"/>
                    <a:gd name="T17" fmla="*/ 10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w="9525">
                  <a:noFill/>
                  <a:round/>
                  <a:headEnd/>
                  <a:tailEnd/>
                </a:ln>
              </p:spPr>
              <p:txBody>
                <a:bodyPr/>
                <a:lstStyle/>
                <a:p>
                  <a:endParaRPr lang="en-US"/>
                </a:p>
              </p:txBody>
            </p:sp>
          </p:grpSp>
          <p:sp>
            <p:nvSpPr>
              <p:cNvPr id="2086" name="Freeform 25"/>
              <p:cNvSpPr>
                <a:spLocks/>
              </p:cNvSpPr>
              <p:nvPr userDrawn="1"/>
            </p:nvSpPr>
            <p:spPr bwMode="auto">
              <a:xfrm>
                <a:off x="76" y="3732"/>
                <a:ext cx="595" cy="250"/>
              </a:xfrm>
              <a:custGeom>
                <a:avLst/>
                <a:gdLst>
                  <a:gd name="T0" fmla="*/ 50 w 1190"/>
                  <a:gd name="T1" fmla="*/ 0 h 500"/>
                  <a:gd name="T2" fmla="*/ 595 w 1190"/>
                  <a:gd name="T3" fmla="*/ 245 h 500"/>
                  <a:gd name="T4" fmla="*/ 538 w 1190"/>
                  <a:gd name="T5" fmla="*/ 250 h 500"/>
                  <a:gd name="T6" fmla="*/ 0 w 1190"/>
                  <a:gd name="T7" fmla="*/ 14 h 500"/>
                  <a:gd name="T8" fmla="*/ 50 w 1190"/>
                  <a:gd name="T9" fmla="*/ 0 h 500"/>
                  <a:gd name="T10" fmla="*/ 5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w="9525">
                <a:noFill/>
                <a:round/>
                <a:headEnd/>
                <a:tailEnd/>
              </a:ln>
            </p:spPr>
            <p:txBody>
              <a:bodyPr/>
              <a:lstStyle/>
              <a:p>
                <a:endParaRPr lang="en-US"/>
              </a:p>
            </p:txBody>
          </p:sp>
          <p:sp>
            <p:nvSpPr>
              <p:cNvPr id="2087" name="Freeform 26"/>
              <p:cNvSpPr>
                <a:spLocks/>
              </p:cNvSpPr>
              <p:nvPr userDrawn="1"/>
            </p:nvSpPr>
            <p:spPr bwMode="auto">
              <a:xfrm>
                <a:off x="260" y="3886"/>
                <a:ext cx="244" cy="148"/>
              </a:xfrm>
              <a:custGeom>
                <a:avLst/>
                <a:gdLst>
                  <a:gd name="T0" fmla="*/ 7 w 489"/>
                  <a:gd name="T1" fmla="*/ 17 h 296"/>
                  <a:gd name="T2" fmla="*/ 80 w 489"/>
                  <a:gd name="T3" fmla="*/ 33 h 296"/>
                  <a:gd name="T4" fmla="*/ 162 w 489"/>
                  <a:gd name="T5" fmla="*/ 69 h 296"/>
                  <a:gd name="T6" fmla="*/ 220 w 489"/>
                  <a:gd name="T7" fmla="*/ 122 h 296"/>
                  <a:gd name="T8" fmla="*/ 163 w 489"/>
                  <a:gd name="T9" fmla="*/ 115 h 296"/>
                  <a:gd name="T10" fmla="*/ 69 w 489"/>
                  <a:gd name="T11" fmla="*/ 73 h 296"/>
                  <a:gd name="T12" fmla="*/ 25 w 489"/>
                  <a:gd name="T13" fmla="*/ 40 h 296"/>
                  <a:gd name="T14" fmla="*/ 53 w 489"/>
                  <a:gd name="T15" fmla="*/ 82 h 296"/>
                  <a:gd name="T16" fmla="*/ 136 w 489"/>
                  <a:gd name="T17" fmla="*/ 135 h 296"/>
                  <a:gd name="T18" fmla="*/ 233 w 489"/>
                  <a:gd name="T19" fmla="*/ 148 h 296"/>
                  <a:gd name="T20" fmla="*/ 244 w 489"/>
                  <a:gd name="T21" fmla="*/ 112 h 296"/>
                  <a:gd name="T22" fmla="*/ 197 w 489"/>
                  <a:gd name="T23" fmla="*/ 60 h 296"/>
                  <a:gd name="T24" fmla="*/ 85 w 489"/>
                  <a:gd name="T25" fmla="*/ 9 h 296"/>
                  <a:gd name="T26" fmla="*/ 0 w 489"/>
                  <a:gd name="T27" fmla="*/ 0 h 296"/>
                  <a:gd name="T28" fmla="*/ 7 w 489"/>
                  <a:gd name="T29" fmla="*/ 17 h 296"/>
                  <a:gd name="T30" fmla="*/ 7 w 489"/>
                  <a:gd name="T31" fmla="*/ 17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w="9525">
                <a:noFill/>
                <a:round/>
                <a:headEnd/>
                <a:tailEnd/>
              </a:ln>
            </p:spPr>
            <p:txBody>
              <a:bodyPr/>
              <a:lstStyle/>
              <a:p>
                <a:endParaRPr lang="en-US"/>
              </a:p>
            </p:txBody>
          </p:sp>
          <p:sp>
            <p:nvSpPr>
              <p:cNvPr id="2088" name="Freeform 27"/>
              <p:cNvSpPr>
                <a:spLocks/>
              </p:cNvSpPr>
              <p:nvPr userDrawn="1"/>
            </p:nvSpPr>
            <p:spPr bwMode="auto">
              <a:xfrm>
                <a:off x="565" y="3680"/>
                <a:ext cx="107" cy="238"/>
              </a:xfrm>
              <a:custGeom>
                <a:avLst/>
                <a:gdLst>
                  <a:gd name="T0" fmla="*/ 12 w 213"/>
                  <a:gd name="T1" fmla="*/ 0 h 478"/>
                  <a:gd name="T2" fmla="*/ 46 w 213"/>
                  <a:gd name="T3" fmla="*/ 12 h 478"/>
                  <a:gd name="T4" fmla="*/ 40 w 213"/>
                  <a:gd name="T5" fmla="*/ 96 h 478"/>
                  <a:gd name="T6" fmla="*/ 53 w 213"/>
                  <a:gd name="T7" fmla="*/ 163 h 478"/>
                  <a:gd name="T8" fmla="*/ 107 w 213"/>
                  <a:gd name="T9" fmla="*/ 225 h 478"/>
                  <a:gd name="T10" fmla="*/ 49 w 213"/>
                  <a:gd name="T11" fmla="*/ 238 h 478"/>
                  <a:gd name="T12" fmla="*/ 15 w 213"/>
                  <a:gd name="T13" fmla="*/ 171 h 478"/>
                  <a:gd name="T14" fmla="*/ 0 w 213"/>
                  <a:gd name="T15" fmla="*/ 28 h 478"/>
                  <a:gd name="T16" fmla="*/ 12 w 213"/>
                  <a:gd name="T17" fmla="*/ 0 h 478"/>
                  <a:gd name="T18" fmla="*/ 12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w="9525">
                <a:noFill/>
                <a:round/>
                <a:headEnd/>
                <a:tailEnd/>
              </a:ln>
            </p:spPr>
            <p:txBody>
              <a:bodyPr/>
              <a:lstStyle/>
              <a:p>
                <a:endParaRPr lang="en-US"/>
              </a:p>
            </p:txBody>
          </p:sp>
          <p:grpSp>
            <p:nvGrpSpPr>
              <p:cNvPr id="2089" name="Group 28"/>
              <p:cNvGrpSpPr>
                <a:grpSpLocks/>
              </p:cNvGrpSpPr>
              <p:nvPr userDrawn="1"/>
            </p:nvGrpSpPr>
            <p:grpSpPr bwMode="auto">
              <a:xfrm>
                <a:off x="5" y="3490"/>
                <a:ext cx="1124" cy="678"/>
                <a:chOff x="5" y="3490"/>
                <a:chExt cx="1124" cy="678"/>
              </a:xfrm>
            </p:grpSpPr>
            <p:sp>
              <p:nvSpPr>
                <p:cNvPr id="2090" name="Freeform 29"/>
                <p:cNvSpPr>
                  <a:spLocks/>
                </p:cNvSpPr>
                <p:nvPr userDrawn="1"/>
              </p:nvSpPr>
              <p:spPr bwMode="auto">
                <a:xfrm>
                  <a:off x="669" y="4048"/>
                  <a:ext cx="75" cy="87"/>
                </a:xfrm>
                <a:custGeom>
                  <a:avLst/>
                  <a:gdLst>
                    <a:gd name="T0" fmla="*/ 55 w 150"/>
                    <a:gd name="T1" fmla="*/ 0 h 173"/>
                    <a:gd name="T2" fmla="*/ 20 w 150"/>
                    <a:gd name="T3" fmla="*/ 33 h 173"/>
                    <a:gd name="T4" fmla="*/ 0 w 150"/>
                    <a:gd name="T5" fmla="*/ 87 h 173"/>
                    <a:gd name="T6" fmla="*/ 40 w 150"/>
                    <a:gd name="T7" fmla="*/ 80 h 173"/>
                    <a:gd name="T8" fmla="*/ 52 w 150"/>
                    <a:gd name="T9" fmla="*/ 42 h 173"/>
                    <a:gd name="T10" fmla="*/ 75 w 150"/>
                    <a:gd name="T11" fmla="*/ 14 h 173"/>
                    <a:gd name="T12" fmla="*/ 55 w 150"/>
                    <a:gd name="T13" fmla="*/ 0 h 173"/>
                    <a:gd name="T14" fmla="*/ 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w="9525">
                  <a:noFill/>
                  <a:round/>
                  <a:headEnd/>
                  <a:tailEnd/>
                </a:ln>
              </p:spPr>
              <p:txBody>
                <a:bodyPr/>
                <a:lstStyle/>
                <a:p>
                  <a:endParaRPr lang="en-US"/>
                </a:p>
              </p:txBody>
            </p:sp>
            <p:sp>
              <p:nvSpPr>
                <p:cNvPr id="2091" name="Freeform 30"/>
                <p:cNvSpPr>
                  <a:spLocks/>
                </p:cNvSpPr>
                <p:nvPr userDrawn="1"/>
              </p:nvSpPr>
              <p:spPr bwMode="auto">
                <a:xfrm>
                  <a:off x="5" y="3728"/>
                  <a:ext cx="842" cy="440"/>
                </a:xfrm>
                <a:custGeom>
                  <a:avLst/>
                  <a:gdLst>
                    <a:gd name="T0" fmla="*/ 78 w 1684"/>
                    <a:gd name="T1" fmla="*/ 0 h 880"/>
                    <a:gd name="T2" fmla="*/ 32 w 1684"/>
                    <a:gd name="T3" fmla="*/ 26 h 880"/>
                    <a:gd name="T4" fmla="*/ 0 w 1684"/>
                    <a:gd name="T5" fmla="*/ 104 h 880"/>
                    <a:gd name="T6" fmla="*/ 34 w 1684"/>
                    <a:gd name="T7" fmla="*/ 179 h 880"/>
                    <a:gd name="T8" fmla="*/ 591 w 1684"/>
                    <a:gd name="T9" fmla="*/ 434 h 880"/>
                    <a:gd name="T10" fmla="*/ 711 w 1684"/>
                    <a:gd name="T11" fmla="*/ 418 h 880"/>
                    <a:gd name="T12" fmla="*/ 808 w 1684"/>
                    <a:gd name="T13" fmla="*/ 440 h 880"/>
                    <a:gd name="T14" fmla="*/ 842 w 1684"/>
                    <a:gd name="T15" fmla="*/ 404 h 880"/>
                    <a:gd name="T16" fmla="*/ 751 w 1684"/>
                    <a:gd name="T17" fmla="*/ 332 h 880"/>
                    <a:gd name="T18" fmla="*/ 714 w 1684"/>
                    <a:gd name="T19" fmla="*/ 256 h 880"/>
                    <a:gd name="T20" fmla="*/ 685 w 1684"/>
                    <a:gd name="T21" fmla="*/ 264 h 880"/>
                    <a:gd name="T22" fmla="*/ 720 w 1684"/>
                    <a:gd name="T23" fmla="*/ 332 h 880"/>
                    <a:gd name="T24" fmla="*/ 789 w 1684"/>
                    <a:gd name="T25" fmla="*/ 405 h 880"/>
                    <a:gd name="T26" fmla="*/ 707 w 1684"/>
                    <a:gd name="T27" fmla="*/ 394 h 880"/>
                    <a:gd name="T28" fmla="*/ 610 w 1684"/>
                    <a:gd name="T29" fmla="*/ 407 h 880"/>
                    <a:gd name="T30" fmla="*/ 628 w 1684"/>
                    <a:gd name="T31" fmla="*/ 325 h 880"/>
                    <a:gd name="T32" fmla="*/ 669 w 1684"/>
                    <a:gd name="T33" fmla="*/ 269 h 880"/>
                    <a:gd name="T34" fmla="*/ 621 w 1684"/>
                    <a:gd name="T35" fmla="*/ 276 h 880"/>
                    <a:gd name="T36" fmla="*/ 583 w 1684"/>
                    <a:gd name="T37" fmla="*/ 329 h 880"/>
                    <a:gd name="T38" fmla="*/ 570 w 1684"/>
                    <a:gd name="T39" fmla="*/ 396 h 880"/>
                    <a:gd name="T40" fmla="*/ 54 w 1684"/>
                    <a:gd name="T41" fmla="*/ 155 h 880"/>
                    <a:gd name="T42" fmla="*/ 40 w 1684"/>
                    <a:gd name="T43" fmla="*/ 108 h 880"/>
                    <a:gd name="T44" fmla="*/ 52 w 1684"/>
                    <a:gd name="T45" fmla="*/ 48 h 880"/>
                    <a:gd name="T46" fmla="*/ 109 w 1684"/>
                    <a:gd name="T47" fmla="*/ 0 h 880"/>
                    <a:gd name="T48" fmla="*/ 78 w 1684"/>
                    <a:gd name="T49" fmla="*/ 0 h 880"/>
                    <a:gd name="T50" fmla="*/ 78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w="9525">
                  <a:noFill/>
                  <a:round/>
                  <a:headEnd/>
                  <a:tailEnd/>
                </a:ln>
              </p:spPr>
              <p:txBody>
                <a:bodyPr/>
                <a:lstStyle/>
                <a:p>
                  <a:endParaRPr lang="en-US"/>
                </a:p>
              </p:txBody>
            </p:sp>
            <p:sp>
              <p:nvSpPr>
                <p:cNvPr id="2092" name="Freeform 31"/>
                <p:cNvSpPr>
                  <a:spLocks/>
                </p:cNvSpPr>
                <p:nvPr userDrawn="1"/>
              </p:nvSpPr>
              <p:spPr bwMode="auto">
                <a:xfrm>
                  <a:off x="106" y="3770"/>
                  <a:ext cx="80" cy="167"/>
                </a:xfrm>
                <a:custGeom>
                  <a:avLst/>
                  <a:gdLst>
                    <a:gd name="T0" fmla="*/ 58 w 160"/>
                    <a:gd name="T1" fmla="*/ 0 h 335"/>
                    <a:gd name="T2" fmla="*/ 10 w 160"/>
                    <a:gd name="T3" fmla="*/ 53 h 335"/>
                    <a:gd name="T4" fmla="*/ 0 w 160"/>
                    <a:gd name="T5" fmla="*/ 115 h 335"/>
                    <a:gd name="T6" fmla="*/ 17 w 160"/>
                    <a:gd name="T7" fmla="*/ 157 h 335"/>
                    <a:gd name="T8" fmla="*/ 47 w 160"/>
                    <a:gd name="T9" fmla="*/ 167 h 335"/>
                    <a:gd name="T10" fmla="*/ 38 w 160"/>
                    <a:gd name="T11" fmla="*/ 77 h 335"/>
                    <a:gd name="T12" fmla="*/ 80 w 160"/>
                    <a:gd name="T13" fmla="*/ 8 h 335"/>
                    <a:gd name="T14" fmla="*/ 58 w 160"/>
                    <a:gd name="T15" fmla="*/ 0 h 335"/>
                    <a:gd name="T16" fmla="*/ 58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w="9525">
                  <a:noFill/>
                  <a:round/>
                  <a:headEnd/>
                  <a:tailEnd/>
                </a:ln>
              </p:spPr>
              <p:txBody>
                <a:bodyPr/>
                <a:lstStyle/>
                <a:p>
                  <a:endParaRPr lang="en-US"/>
                </a:p>
              </p:txBody>
            </p:sp>
            <p:sp>
              <p:nvSpPr>
                <p:cNvPr id="2093" name="Freeform 32"/>
                <p:cNvSpPr>
                  <a:spLocks/>
                </p:cNvSpPr>
                <p:nvPr userDrawn="1"/>
              </p:nvSpPr>
              <p:spPr bwMode="auto">
                <a:xfrm>
                  <a:off x="449" y="3490"/>
                  <a:ext cx="322" cy="594"/>
                </a:xfrm>
                <a:custGeom>
                  <a:avLst/>
                  <a:gdLst>
                    <a:gd name="T0" fmla="*/ 109 w 642"/>
                    <a:gd name="T1" fmla="*/ 448 h 1188"/>
                    <a:gd name="T2" fmla="*/ 0 w 642"/>
                    <a:gd name="T3" fmla="*/ 62 h 1188"/>
                    <a:gd name="T4" fmla="*/ 41 w 642"/>
                    <a:gd name="T5" fmla="*/ 19 h 1188"/>
                    <a:gd name="T6" fmla="*/ 129 w 642"/>
                    <a:gd name="T7" fmla="*/ 0 h 1188"/>
                    <a:gd name="T8" fmla="*/ 200 w 642"/>
                    <a:gd name="T9" fmla="*/ 29 h 1188"/>
                    <a:gd name="T10" fmla="*/ 322 w 642"/>
                    <a:gd name="T11" fmla="*/ 594 h 1188"/>
                    <a:gd name="T12" fmla="*/ 278 w 642"/>
                    <a:gd name="T13" fmla="*/ 546 h 1188"/>
                    <a:gd name="T14" fmla="*/ 178 w 642"/>
                    <a:gd name="T15" fmla="*/ 49 h 1188"/>
                    <a:gd name="T16" fmla="*/ 113 w 642"/>
                    <a:gd name="T17" fmla="*/ 31 h 1188"/>
                    <a:gd name="T18" fmla="*/ 60 w 642"/>
                    <a:gd name="T19" fmla="*/ 37 h 1188"/>
                    <a:gd name="T20" fmla="*/ 38 w 642"/>
                    <a:gd name="T21" fmla="*/ 71 h 1188"/>
                    <a:gd name="T22" fmla="*/ 153 w 642"/>
                    <a:gd name="T23" fmla="*/ 462 h 1188"/>
                    <a:gd name="T24" fmla="*/ 109 w 642"/>
                    <a:gd name="T25" fmla="*/ 448 h 1188"/>
                    <a:gd name="T26" fmla="*/ 109 w 642"/>
                    <a:gd name="T27" fmla="*/ 448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w="9525">
                  <a:noFill/>
                  <a:round/>
                  <a:headEnd/>
                  <a:tailEnd/>
                </a:ln>
              </p:spPr>
              <p:txBody>
                <a:bodyPr/>
                <a:lstStyle/>
                <a:p>
                  <a:endParaRPr lang="en-US"/>
                </a:p>
              </p:txBody>
            </p:sp>
            <p:sp>
              <p:nvSpPr>
                <p:cNvPr id="2094" name="Freeform 33"/>
                <p:cNvSpPr>
                  <a:spLocks/>
                </p:cNvSpPr>
                <p:nvPr userDrawn="1"/>
              </p:nvSpPr>
              <p:spPr bwMode="auto">
                <a:xfrm>
                  <a:off x="578" y="3650"/>
                  <a:ext cx="96" cy="252"/>
                </a:xfrm>
                <a:custGeom>
                  <a:avLst/>
                  <a:gdLst>
                    <a:gd name="T0" fmla="*/ 0 w 192"/>
                    <a:gd name="T1" fmla="*/ 14 h 504"/>
                    <a:gd name="T2" fmla="*/ 38 w 192"/>
                    <a:gd name="T3" fmla="*/ 97 h 504"/>
                    <a:gd name="T4" fmla="*/ 57 w 192"/>
                    <a:gd name="T5" fmla="*/ 159 h 504"/>
                    <a:gd name="T6" fmla="*/ 58 w 192"/>
                    <a:gd name="T7" fmla="*/ 252 h 504"/>
                    <a:gd name="T8" fmla="*/ 96 w 192"/>
                    <a:gd name="T9" fmla="*/ 252 h 504"/>
                    <a:gd name="T10" fmla="*/ 94 w 192"/>
                    <a:gd name="T11" fmla="*/ 180 h 504"/>
                    <a:gd name="T12" fmla="*/ 81 w 192"/>
                    <a:gd name="T13" fmla="*/ 104 h 504"/>
                    <a:gd name="T14" fmla="*/ 50 w 192"/>
                    <a:gd name="T15" fmla="*/ 30 h 504"/>
                    <a:gd name="T16" fmla="*/ 32 w 192"/>
                    <a:gd name="T17" fmla="*/ 0 h 504"/>
                    <a:gd name="T18" fmla="*/ 0 w 192"/>
                    <a:gd name="T19" fmla="*/ 14 h 504"/>
                    <a:gd name="T20" fmla="*/ 0 w 192"/>
                    <a:gd name="T21" fmla="*/ 14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w="9525">
                  <a:noFill/>
                  <a:round/>
                  <a:headEnd/>
                  <a:tailEnd/>
                </a:ln>
              </p:spPr>
              <p:txBody>
                <a:bodyPr/>
                <a:lstStyle/>
                <a:p>
                  <a:endParaRPr lang="en-US"/>
                </a:p>
              </p:txBody>
            </p:sp>
            <p:sp>
              <p:nvSpPr>
                <p:cNvPr id="2095" name="Freeform 34"/>
                <p:cNvSpPr>
                  <a:spLocks/>
                </p:cNvSpPr>
                <p:nvPr userDrawn="1"/>
              </p:nvSpPr>
              <p:spPr bwMode="auto">
                <a:xfrm>
                  <a:off x="328" y="3630"/>
                  <a:ext cx="195" cy="135"/>
                </a:xfrm>
                <a:custGeom>
                  <a:avLst/>
                  <a:gdLst>
                    <a:gd name="T0" fmla="*/ 149 w 390"/>
                    <a:gd name="T1" fmla="*/ 0 h 269"/>
                    <a:gd name="T2" fmla="*/ 129 w 390"/>
                    <a:gd name="T3" fmla="*/ 9 h 269"/>
                    <a:gd name="T4" fmla="*/ 127 w 390"/>
                    <a:gd name="T5" fmla="*/ 33 h 269"/>
                    <a:gd name="T6" fmla="*/ 0 w 390"/>
                    <a:gd name="T7" fmla="*/ 85 h 269"/>
                    <a:gd name="T8" fmla="*/ 0 w 390"/>
                    <a:gd name="T9" fmla="*/ 111 h 269"/>
                    <a:gd name="T10" fmla="*/ 142 w 390"/>
                    <a:gd name="T11" fmla="*/ 113 h 269"/>
                    <a:gd name="T12" fmla="*/ 160 w 390"/>
                    <a:gd name="T13" fmla="*/ 135 h 269"/>
                    <a:gd name="T14" fmla="*/ 195 w 390"/>
                    <a:gd name="T15" fmla="*/ 133 h 269"/>
                    <a:gd name="T16" fmla="*/ 192 w 390"/>
                    <a:gd name="T17" fmla="*/ 95 h 269"/>
                    <a:gd name="T18" fmla="*/ 58 w 390"/>
                    <a:gd name="T19" fmla="*/ 88 h 269"/>
                    <a:gd name="T20" fmla="*/ 167 w 390"/>
                    <a:gd name="T21" fmla="*/ 45 h 269"/>
                    <a:gd name="T22" fmla="*/ 149 w 390"/>
                    <a:gd name="T23" fmla="*/ 0 h 269"/>
                    <a:gd name="T24" fmla="*/ 149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w="9525">
                  <a:noFill/>
                  <a:round/>
                  <a:headEnd/>
                  <a:tailEnd/>
                </a:ln>
              </p:spPr>
              <p:txBody>
                <a:bodyPr/>
                <a:lstStyle/>
                <a:p>
                  <a:endParaRPr lang="en-US"/>
                </a:p>
              </p:txBody>
            </p:sp>
            <p:sp>
              <p:nvSpPr>
                <p:cNvPr id="2096" name="Freeform 35"/>
                <p:cNvSpPr>
                  <a:spLocks/>
                </p:cNvSpPr>
                <p:nvPr userDrawn="1"/>
              </p:nvSpPr>
              <p:spPr bwMode="auto">
                <a:xfrm>
                  <a:off x="658" y="3538"/>
                  <a:ext cx="471" cy="212"/>
                </a:xfrm>
                <a:custGeom>
                  <a:avLst/>
                  <a:gdLst>
                    <a:gd name="T0" fmla="*/ 0 w 941"/>
                    <a:gd name="T1" fmla="*/ 66 h 424"/>
                    <a:gd name="T2" fmla="*/ 432 w 941"/>
                    <a:gd name="T3" fmla="*/ 0 h 424"/>
                    <a:gd name="T4" fmla="*/ 463 w 941"/>
                    <a:gd name="T5" fmla="*/ 39 h 424"/>
                    <a:gd name="T6" fmla="*/ 471 w 941"/>
                    <a:gd name="T7" fmla="*/ 91 h 424"/>
                    <a:gd name="T8" fmla="*/ 452 w 941"/>
                    <a:gd name="T9" fmla="*/ 141 h 424"/>
                    <a:gd name="T10" fmla="*/ 29 w 941"/>
                    <a:gd name="T11" fmla="*/ 212 h 424"/>
                    <a:gd name="T12" fmla="*/ 27 w 941"/>
                    <a:gd name="T13" fmla="*/ 192 h 424"/>
                    <a:gd name="T14" fmla="*/ 432 w 941"/>
                    <a:gd name="T15" fmla="*/ 121 h 424"/>
                    <a:gd name="T16" fmla="*/ 447 w 941"/>
                    <a:gd name="T17" fmla="*/ 73 h 424"/>
                    <a:gd name="T18" fmla="*/ 420 w 941"/>
                    <a:gd name="T19" fmla="*/ 29 h 424"/>
                    <a:gd name="T20" fmla="*/ 0 w 941"/>
                    <a:gd name="T21" fmla="*/ 93 h 424"/>
                    <a:gd name="T22" fmla="*/ 0 w 941"/>
                    <a:gd name="T23" fmla="*/ 66 h 424"/>
                    <a:gd name="T24" fmla="*/ 0 w 941"/>
                    <a:gd name="T25" fmla="*/ 66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w="9525">
                  <a:noFill/>
                  <a:round/>
                  <a:headEnd/>
                  <a:tailEnd/>
                </a:ln>
              </p:spPr>
              <p:txBody>
                <a:bodyPr/>
                <a:lstStyle/>
                <a:p>
                  <a:endParaRPr lang="en-US"/>
                </a:p>
              </p:txBody>
            </p:sp>
            <p:sp>
              <p:nvSpPr>
                <p:cNvPr id="2097" name="Freeform 36"/>
                <p:cNvSpPr>
                  <a:spLocks/>
                </p:cNvSpPr>
                <p:nvPr userDrawn="1"/>
              </p:nvSpPr>
              <p:spPr bwMode="auto">
                <a:xfrm>
                  <a:off x="717" y="3606"/>
                  <a:ext cx="245" cy="86"/>
                </a:xfrm>
                <a:custGeom>
                  <a:avLst/>
                  <a:gdLst>
                    <a:gd name="T0" fmla="*/ 0 w 488"/>
                    <a:gd name="T1" fmla="*/ 63 h 173"/>
                    <a:gd name="T2" fmla="*/ 33 w 488"/>
                    <a:gd name="T3" fmla="*/ 86 h 173"/>
                    <a:gd name="T4" fmla="*/ 111 w 488"/>
                    <a:gd name="T5" fmla="*/ 83 h 173"/>
                    <a:gd name="T6" fmla="*/ 210 w 488"/>
                    <a:gd name="T7" fmla="*/ 58 h 173"/>
                    <a:gd name="T8" fmla="*/ 245 w 488"/>
                    <a:gd name="T9" fmla="*/ 21 h 173"/>
                    <a:gd name="T10" fmla="*/ 222 w 488"/>
                    <a:gd name="T11" fmla="*/ 1 h 173"/>
                    <a:gd name="T12" fmla="*/ 127 w 488"/>
                    <a:gd name="T13" fmla="*/ 0 h 173"/>
                    <a:gd name="T14" fmla="*/ 55 w 488"/>
                    <a:gd name="T15" fmla="*/ 6 h 173"/>
                    <a:gd name="T16" fmla="*/ 8 w 488"/>
                    <a:gd name="T17" fmla="*/ 38 h 173"/>
                    <a:gd name="T18" fmla="*/ 56 w 488"/>
                    <a:gd name="T19" fmla="*/ 47 h 173"/>
                    <a:gd name="T20" fmla="*/ 138 w 488"/>
                    <a:gd name="T21" fmla="*/ 26 h 173"/>
                    <a:gd name="T22" fmla="*/ 209 w 488"/>
                    <a:gd name="T23" fmla="*/ 26 h 173"/>
                    <a:gd name="T24" fmla="*/ 135 w 488"/>
                    <a:gd name="T25" fmla="*/ 55 h 173"/>
                    <a:gd name="T26" fmla="*/ 71 w 488"/>
                    <a:gd name="T27" fmla="*/ 63 h 173"/>
                    <a:gd name="T28" fmla="*/ 0 w 488"/>
                    <a:gd name="T29" fmla="*/ 63 h 173"/>
                    <a:gd name="T30" fmla="*/ 0 w 488"/>
                    <a:gd name="T31" fmla="*/ 63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w="9525">
                  <a:noFill/>
                  <a:round/>
                  <a:headEnd/>
                  <a:tailEnd/>
                </a:ln>
              </p:spPr>
              <p:txBody>
                <a:bodyPr/>
                <a:lstStyle/>
                <a:p>
                  <a:endParaRPr lang="en-US"/>
                </a:p>
              </p:txBody>
            </p:sp>
          </p:grpSp>
        </p:grpSp>
      </p:grpSp>
      <p:grpSp>
        <p:nvGrpSpPr>
          <p:cNvPr id="2059" name="Group 37"/>
          <p:cNvGrpSpPr>
            <a:grpSpLocks/>
          </p:cNvGrpSpPr>
          <p:nvPr/>
        </p:nvGrpSpPr>
        <p:grpSpPr bwMode="auto">
          <a:xfrm>
            <a:off x="8680450" y="2116138"/>
            <a:ext cx="385763" cy="4308475"/>
            <a:chOff x="5468" y="1333"/>
            <a:chExt cx="243" cy="2714"/>
          </a:xfrm>
        </p:grpSpPr>
        <p:sp>
          <p:nvSpPr>
            <p:cNvPr id="2073" name="Freeform 38"/>
            <p:cNvSpPr>
              <a:spLocks/>
            </p:cNvSpPr>
            <p:nvPr userDrawn="1"/>
          </p:nvSpPr>
          <p:spPr bwMode="auto">
            <a:xfrm flipH="1">
              <a:off x="5468" y="2620"/>
              <a:ext cx="205" cy="1427"/>
            </a:xfrm>
            <a:custGeom>
              <a:avLst/>
              <a:gdLst>
                <a:gd name="T0" fmla="*/ 184 w 772"/>
                <a:gd name="T1" fmla="*/ 1379 h 3266"/>
                <a:gd name="T2" fmla="*/ 101 w 772"/>
                <a:gd name="T3" fmla="*/ 1287 h 3266"/>
                <a:gd name="T4" fmla="*/ 85 w 772"/>
                <a:gd name="T5" fmla="*/ 1216 h 3266"/>
                <a:gd name="T6" fmla="*/ 99 w 772"/>
                <a:gd name="T7" fmla="*/ 1111 h 3266"/>
                <a:gd name="T8" fmla="*/ 157 w 772"/>
                <a:gd name="T9" fmla="*/ 984 h 3266"/>
                <a:gd name="T10" fmla="*/ 170 w 772"/>
                <a:gd name="T11" fmla="*/ 904 h 3266"/>
                <a:gd name="T12" fmla="*/ 157 w 772"/>
                <a:gd name="T13" fmla="*/ 851 h 3266"/>
                <a:gd name="T14" fmla="*/ 106 w 772"/>
                <a:gd name="T15" fmla="*/ 812 h 3266"/>
                <a:gd name="T16" fmla="*/ 96 w 772"/>
                <a:gd name="T17" fmla="*/ 763 h 3266"/>
                <a:gd name="T18" fmla="*/ 114 w 772"/>
                <a:gd name="T19" fmla="*/ 693 h 3266"/>
                <a:gd name="T20" fmla="*/ 197 w 772"/>
                <a:gd name="T21" fmla="*/ 505 h 3266"/>
                <a:gd name="T22" fmla="*/ 205 w 772"/>
                <a:gd name="T23" fmla="*/ 413 h 3266"/>
                <a:gd name="T24" fmla="*/ 184 w 772"/>
                <a:gd name="T25" fmla="*/ 312 h 3266"/>
                <a:gd name="T26" fmla="*/ 114 w 772"/>
                <a:gd name="T27" fmla="*/ 263 h 3266"/>
                <a:gd name="T28" fmla="*/ 53 w 772"/>
                <a:gd name="T29" fmla="*/ 184 h 3266"/>
                <a:gd name="T30" fmla="*/ 0 w 772"/>
                <a:gd name="T31" fmla="*/ 0 h 3266"/>
                <a:gd name="T32" fmla="*/ 8 w 772"/>
                <a:gd name="T33" fmla="*/ 167 h 3266"/>
                <a:gd name="T34" fmla="*/ 48 w 772"/>
                <a:gd name="T35" fmla="*/ 267 h 3266"/>
                <a:gd name="T36" fmla="*/ 101 w 772"/>
                <a:gd name="T37" fmla="*/ 329 h 3266"/>
                <a:gd name="T38" fmla="*/ 160 w 772"/>
                <a:gd name="T39" fmla="*/ 364 h 3266"/>
                <a:gd name="T40" fmla="*/ 163 w 772"/>
                <a:gd name="T41" fmla="*/ 456 h 3266"/>
                <a:gd name="T42" fmla="*/ 133 w 772"/>
                <a:gd name="T43" fmla="*/ 553 h 3266"/>
                <a:gd name="T44" fmla="*/ 64 w 772"/>
                <a:gd name="T45" fmla="*/ 724 h 3266"/>
                <a:gd name="T46" fmla="*/ 61 w 772"/>
                <a:gd name="T47" fmla="*/ 834 h 3266"/>
                <a:gd name="T48" fmla="*/ 125 w 772"/>
                <a:gd name="T49" fmla="*/ 895 h 3266"/>
                <a:gd name="T50" fmla="*/ 122 w 772"/>
                <a:gd name="T51" fmla="*/ 952 h 3266"/>
                <a:gd name="T52" fmla="*/ 66 w 772"/>
                <a:gd name="T53" fmla="*/ 1071 h 3266"/>
                <a:gd name="T54" fmla="*/ 42 w 772"/>
                <a:gd name="T55" fmla="*/ 1185 h 3266"/>
                <a:gd name="T56" fmla="*/ 64 w 772"/>
                <a:gd name="T57" fmla="*/ 1308 h 3266"/>
                <a:gd name="T58" fmla="*/ 114 w 772"/>
                <a:gd name="T59" fmla="*/ 1374 h 3266"/>
                <a:gd name="T60" fmla="*/ 178 w 772"/>
                <a:gd name="T61" fmla="*/ 1427 h 3266"/>
                <a:gd name="T62" fmla="*/ 184 w 772"/>
                <a:gd name="T63" fmla="*/ 1379 h 3266"/>
                <a:gd name="T64" fmla="*/ 184 w 772"/>
                <a:gd name="T65" fmla="*/ 1379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w="9525">
              <a:noFill/>
              <a:round/>
              <a:headEnd/>
              <a:tailEnd/>
            </a:ln>
          </p:spPr>
          <p:txBody>
            <a:bodyPr/>
            <a:lstStyle/>
            <a:p>
              <a:endParaRPr lang="en-US"/>
            </a:p>
          </p:txBody>
        </p:sp>
        <p:sp>
          <p:nvSpPr>
            <p:cNvPr id="2074" name="Freeform 39"/>
            <p:cNvSpPr>
              <a:spLocks/>
            </p:cNvSpPr>
            <p:nvPr userDrawn="1"/>
          </p:nvSpPr>
          <p:spPr bwMode="auto">
            <a:xfrm flipH="1">
              <a:off x="5506" y="1333"/>
              <a:ext cx="205" cy="1633"/>
            </a:xfrm>
            <a:custGeom>
              <a:avLst/>
              <a:gdLst>
                <a:gd name="T0" fmla="*/ 184 w 772"/>
                <a:gd name="T1" fmla="*/ 1578 h 3266"/>
                <a:gd name="T2" fmla="*/ 101 w 772"/>
                <a:gd name="T3" fmla="*/ 1473 h 3266"/>
                <a:gd name="T4" fmla="*/ 85 w 772"/>
                <a:gd name="T5" fmla="*/ 1392 h 3266"/>
                <a:gd name="T6" fmla="*/ 99 w 772"/>
                <a:gd name="T7" fmla="*/ 1271 h 3266"/>
                <a:gd name="T8" fmla="*/ 157 w 772"/>
                <a:gd name="T9" fmla="*/ 1126 h 3266"/>
                <a:gd name="T10" fmla="*/ 170 w 772"/>
                <a:gd name="T11" fmla="*/ 1035 h 3266"/>
                <a:gd name="T12" fmla="*/ 157 w 772"/>
                <a:gd name="T13" fmla="*/ 974 h 3266"/>
                <a:gd name="T14" fmla="*/ 106 w 772"/>
                <a:gd name="T15" fmla="*/ 930 h 3266"/>
                <a:gd name="T16" fmla="*/ 96 w 772"/>
                <a:gd name="T17" fmla="*/ 874 h 3266"/>
                <a:gd name="T18" fmla="*/ 114 w 772"/>
                <a:gd name="T19" fmla="*/ 794 h 3266"/>
                <a:gd name="T20" fmla="*/ 197 w 772"/>
                <a:gd name="T21" fmla="*/ 578 h 3266"/>
                <a:gd name="T22" fmla="*/ 205 w 772"/>
                <a:gd name="T23" fmla="*/ 473 h 3266"/>
                <a:gd name="T24" fmla="*/ 184 w 772"/>
                <a:gd name="T25" fmla="*/ 357 h 3266"/>
                <a:gd name="T26" fmla="*/ 114 w 772"/>
                <a:gd name="T27" fmla="*/ 302 h 3266"/>
                <a:gd name="T28" fmla="*/ 53 w 772"/>
                <a:gd name="T29" fmla="*/ 211 h 3266"/>
                <a:gd name="T30" fmla="*/ 0 w 772"/>
                <a:gd name="T31" fmla="*/ 0 h 3266"/>
                <a:gd name="T32" fmla="*/ 8 w 772"/>
                <a:gd name="T33" fmla="*/ 191 h 3266"/>
                <a:gd name="T34" fmla="*/ 48 w 772"/>
                <a:gd name="T35" fmla="*/ 306 h 3266"/>
                <a:gd name="T36" fmla="*/ 101 w 772"/>
                <a:gd name="T37" fmla="*/ 377 h 3266"/>
                <a:gd name="T38" fmla="*/ 160 w 772"/>
                <a:gd name="T39" fmla="*/ 417 h 3266"/>
                <a:gd name="T40" fmla="*/ 163 w 772"/>
                <a:gd name="T41" fmla="*/ 522 h 3266"/>
                <a:gd name="T42" fmla="*/ 133 w 772"/>
                <a:gd name="T43" fmla="*/ 633 h 3266"/>
                <a:gd name="T44" fmla="*/ 64 w 772"/>
                <a:gd name="T45" fmla="*/ 829 h 3266"/>
                <a:gd name="T46" fmla="*/ 61 w 772"/>
                <a:gd name="T47" fmla="*/ 955 h 3266"/>
                <a:gd name="T48" fmla="*/ 125 w 772"/>
                <a:gd name="T49" fmla="*/ 1025 h 3266"/>
                <a:gd name="T50" fmla="*/ 122 w 772"/>
                <a:gd name="T51" fmla="*/ 1090 h 3266"/>
                <a:gd name="T52" fmla="*/ 66 w 772"/>
                <a:gd name="T53" fmla="*/ 1226 h 3266"/>
                <a:gd name="T54" fmla="*/ 42 w 772"/>
                <a:gd name="T55" fmla="*/ 1357 h 3266"/>
                <a:gd name="T56" fmla="*/ 64 w 772"/>
                <a:gd name="T57" fmla="*/ 1497 h 3266"/>
                <a:gd name="T58" fmla="*/ 114 w 772"/>
                <a:gd name="T59" fmla="*/ 1572 h 3266"/>
                <a:gd name="T60" fmla="*/ 178 w 772"/>
                <a:gd name="T61" fmla="*/ 1633 h 3266"/>
                <a:gd name="T62" fmla="*/ 184 w 772"/>
                <a:gd name="T63" fmla="*/ 1578 h 3266"/>
                <a:gd name="T64" fmla="*/ 184 w 772"/>
                <a:gd name="T65" fmla="*/ 1578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w="9525">
              <a:noFill/>
              <a:round/>
              <a:headEnd/>
              <a:tailEnd/>
            </a:ln>
          </p:spPr>
          <p:txBody>
            <a:bodyPr/>
            <a:lstStyle/>
            <a:p>
              <a:endParaRPr lang="en-US"/>
            </a:p>
          </p:txBody>
        </p:sp>
      </p:grpSp>
      <p:grpSp>
        <p:nvGrpSpPr>
          <p:cNvPr id="2060" name="Group 40"/>
          <p:cNvGrpSpPr>
            <a:grpSpLocks/>
          </p:cNvGrpSpPr>
          <p:nvPr/>
        </p:nvGrpSpPr>
        <p:grpSpPr bwMode="auto">
          <a:xfrm>
            <a:off x="7318375" y="90488"/>
            <a:ext cx="2133600" cy="1911350"/>
            <a:chOff x="4610" y="57"/>
            <a:chExt cx="1344" cy="1204"/>
          </a:xfrm>
        </p:grpSpPr>
        <p:grpSp>
          <p:nvGrpSpPr>
            <p:cNvPr id="2061" name="Group 41"/>
            <p:cNvGrpSpPr>
              <a:grpSpLocks/>
            </p:cNvGrpSpPr>
            <p:nvPr userDrawn="1"/>
          </p:nvGrpSpPr>
          <p:grpSpPr bwMode="auto">
            <a:xfrm>
              <a:off x="4610" y="57"/>
              <a:ext cx="1344" cy="1204"/>
              <a:chOff x="4610" y="57"/>
              <a:chExt cx="1344" cy="1204"/>
            </a:xfrm>
          </p:grpSpPr>
          <p:sp>
            <p:nvSpPr>
              <p:cNvPr id="2063" name="Freeform 42"/>
              <p:cNvSpPr>
                <a:spLocks/>
              </p:cNvSpPr>
              <p:nvPr userDrawn="1"/>
            </p:nvSpPr>
            <p:spPr bwMode="auto">
              <a:xfrm rot="-3172564">
                <a:off x="5430" y="1086"/>
                <a:ext cx="62" cy="288"/>
              </a:xfrm>
              <a:custGeom>
                <a:avLst/>
                <a:gdLst>
                  <a:gd name="T0" fmla="*/ 31 w 245"/>
                  <a:gd name="T1" fmla="*/ 3 h 806"/>
                  <a:gd name="T2" fmla="*/ 33 w 245"/>
                  <a:gd name="T3" fmla="*/ 122 h 806"/>
                  <a:gd name="T4" fmla="*/ 0 w 245"/>
                  <a:gd name="T5" fmla="*/ 288 h 806"/>
                  <a:gd name="T6" fmla="*/ 20 w 245"/>
                  <a:gd name="T7" fmla="*/ 282 h 806"/>
                  <a:gd name="T8" fmla="*/ 55 w 245"/>
                  <a:gd name="T9" fmla="*/ 134 h 806"/>
                  <a:gd name="T10" fmla="*/ 62 w 245"/>
                  <a:gd name="T11" fmla="*/ 0 h 806"/>
                  <a:gd name="T12" fmla="*/ 31 w 245"/>
                  <a:gd name="T13" fmla="*/ 3 h 806"/>
                  <a:gd name="T14" fmla="*/ 31 w 245"/>
                  <a:gd name="T15" fmla="*/ 3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w="9525">
                <a:noFill/>
                <a:round/>
                <a:headEnd/>
                <a:tailEnd/>
              </a:ln>
            </p:spPr>
            <p:txBody>
              <a:bodyPr/>
              <a:lstStyle/>
              <a:p>
                <a:endParaRPr lang="en-US"/>
              </a:p>
            </p:txBody>
          </p:sp>
          <p:grpSp>
            <p:nvGrpSpPr>
              <p:cNvPr id="2064" name="Group 43"/>
              <p:cNvGrpSpPr>
                <a:grpSpLocks/>
              </p:cNvGrpSpPr>
              <p:nvPr userDrawn="1"/>
            </p:nvGrpSpPr>
            <p:grpSpPr bwMode="auto">
              <a:xfrm>
                <a:off x="4610" y="57"/>
                <a:ext cx="1344" cy="985"/>
                <a:chOff x="4610" y="57"/>
                <a:chExt cx="1344" cy="985"/>
              </a:xfrm>
            </p:grpSpPr>
            <p:sp>
              <p:nvSpPr>
                <p:cNvPr id="2065" name="Freeform 44"/>
                <p:cNvSpPr>
                  <a:spLocks/>
                </p:cNvSpPr>
                <p:nvPr userDrawn="1"/>
              </p:nvSpPr>
              <p:spPr bwMode="auto">
                <a:xfrm rot="-3172564">
                  <a:off x="4966" y="71"/>
                  <a:ext cx="153" cy="125"/>
                </a:xfrm>
                <a:custGeom>
                  <a:avLst/>
                  <a:gdLst>
                    <a:gd name="T0" fmla="*/ 0 w 604"/>
                    <a:gd name="T1" fmla="*/ 0 h 349"/>
                    <a:gd name="T2" fmla="*/ 75 w 604"/>
                    <a:gd name="T3" fmla="*/ 66 h 349"/>
                    <a:gd name="T4" fmla="*/ 127 w 604"/>
                    <a:gd name="T5" fmla="*/ 125 h 349"/>
                    <a:gd name="T6" fmla="*/ 153 w 604"/>
                    <a:gd name="T7" fmla="*/ 50 h 349"/>
                    <a:gd name="T8" fmla="*/ 91 w 604"/>
                    <a:gd name="T9" fmla="*/ 3 h 349"/>
                    <a:gd name="T10" fmla="*/ 118 w 604"/>
                    <a:gd name="T11" fmla="*/ 66 h 349"/>
                    <a:gd name="T12" fmla="*/ 33 w 604"/>
                    <a:gd name="T13" fmla="*/ 6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w="9525">
                  <a:noFill/>
                  <a:round/>
                  <a:headEnd/>
                  <a:tailEnd/>
                </a:ln>
              </p:spPr>
              <p:txBody>
                <a:bodyPr/>
                <a:lstStyle/>
                <a:p>
                  <a:endParaRPr lang="en-US"/>
                </a:p>
              </p:txBody>
            </p:sp>
            <p:sp>
              <p:nvSpPr>
                <p:cNvPr id="2066" name="Freeform 45"/>
                <p:cNvSpPr>
                  <a:spLocks/>
                </p:cNvSpPr>
                <p:nvPr userDrawn="1"/>
              </p:nvSpPr>
              <p:spPr bwMode="auto">
                <a:xfrm rot="-3172564">
                  <a:off x="5049" y="331"/>
                  <a:ext cx="269" cy="438"/>
                </a:xfrm>
                <a:custGeom>
                  <a:avLst/>
                  <a:gdLst>
                    <a:gd name="T0" fmla="*/ 187 w 1064"/>
                    <a:gd name="T1" fmla="*/ 46 h 1230"/>
                    <a:gd name="T2" fmla="*/ 123 w 1064"/>
                    <a:gd name="T3" fmla="*/ 125 h 1230"/>
                    <a:gd name="T4" fmla="*/ 41 w 1064"/>
                    <a:gd name="T5" fmla="*/ 271 h 1230"/>
                    <a:gd name="T6" fmla="*/ 0 w 1064"/>
                    <a:gd name="T7" fmla="*/ 392 h 1230"/>
                    <a:gd name="T8" fmla="*/ 15 w 1064"/>
                    <a:gd name="T9" fmla="*/ 438 h 1230"/>
                    <a:gd name="T10" fmla="*/ 66 w 1064"/>
                    <a:gd name="T11" fmla="*/ 428 h 1230"/>
                    <a:gd name="T12" fmla="*/ 146 w 1064"/>
                    <a:gd name="T13" fmla="*/ 325 h 1230"/>
                    <a:gd name="T14" fmla="*/ 221 w 1064"/>
                    <a:gd name="T15" fmla="*/ 190 h 1230"/>
                    <a:gd name="T16" fmla="*/ 261 w 1064"/>
                    <a:gd name="T17" fmla="*/ 96 h 1230"/>
                    <a:gd name="T18" fmla="*/ 269 w 1064"/>
                    <a:gd name="T19" fmla="*/ 30 h 1230"/>
                    <a:gd name="T20" fmla="*/ 247 w 1064"/>
                    <a:gd name="T21" fmla="*/ 0 h 1230"/>
                    <a:gd name="T22" fmla="*/ 211 w 1064"/>
                    <a:gd name="T23" fmla="*/ 23 h 1230"/>
                    <a:gd name="T24" fmla="*/ 245 w 1064"/>
                    <a:gd name="T25" fmla="*/ 38 h 1230"/>
                    <a:gd name="T26" fmla="*/ 221 w 1064"/>
                    <a:gd name="T27" fmla="*/ 125 h 1230"/>
                    <a:gd name="T28" fmla="*/ 174 w 1064"/>
                    <a:gd name="T29" fmla="*/ 234 h 1230"/>
                    <a:gd name="T30" fmla="*/ 88 w 1064"/>
                    <a:gd name="T31" fmla="*/ 359 h 1230"/>
                    <a:gd name="T32" fmla="*/ 29 w 1064"/>
                    <a:gd name="T33" fmla="*/ 397 h 1230"/>
                    <a:gd name="T34" fmla="*/ 34 w 1064"/>
                    <a:gd name="T35" fmla="*/ 336 h 1230"/>
                    <a:gd name="T36" fmla="*/ 110 w 1064"/>
                    <a:gd name="T37" fmla="*/ 179 h 1230"/>
                    <a:gd name="T38" fmla="*/ 210 w 1064"/>
                    <a:gd name="T39" fmla="*/ 42 h 1230"/>
                    <a:gd name="T40" fmla="*/ 187 w 1064"/>
                    <a:gd name="T41" fmla="*/ 46 h 1230"/>
                    <a:gd name="T42" fmla="*/ 187 w 1064"/>
                    <a:gd name="T43" fmla="*/ 46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w="9525">
                  <a:noFill/>
                  <a:round/>
                  <a:headEnd/>
                  <a:tailEnd/>
                </a:ln>
              </p:spPr>
              <p:txBody>
                <a:bodyPr/>
                <a:lstStyle/>
                <a:p>
                  <a:endParaRPr lang="en-US"/>
                </a:p>
              </p:txBody>
            </p:sp>
            <p:sp>
              <p:nvSpPr>
                <p:cNvPr id="2067" name="Freeform 46"/>
                <p:cNvSpPr>
                  <a:spLocks/>
                </p:cNvSpPr>
                <p:nvPr userDrawn="1"/>
              </p:nvSpPr>
              <p:spPr bwMode="auto">
                <a:xfrm rot="-3172564">
                  <a:off x="4859" y="181"/>
                  <a:ext cx="505" cy="898"/>
                </a:xfrm>
                <a:custGeom>
                  <a:avLst/>
                  <a:gdLst>
                    <a:gd name="T0" fmla="*/ 490 w 2002"/>
                    <a:gd name="T1" fmla="*/ 0 h 2521"/>
                    <a:gd name="T2" fmla="*/ 0 w 2002"/>
                    <a:gd name="T3" fmla="*/ 898 h 2521"/>
                    <a:gd name="T4" fmla="*/ 48 w 2002"/>
                    <a:gd name="T5" fmla="*/ 873 h 2521"/>
                    <a:gd name="T6" fmla="*/ 505 w 2002"/>
                    <a:gd name="T7" fmla="*/ 22 h 2521"/>
                    <a:gd name="T8" fmla="*/ 490 w 2002"/>
                    <a:gd name="T9" fmla="*/ 0 h 2521"/>
                    <a:gd name="T10" fmla="*/ 49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w="9525">
                  <a:noFill/>
                  <a:round/>
                  <a:headEnd/>
                  <a:tailEnd/>
                </a:ln>
              </p:spPr>
              <p:txBody>
                <a:bodyPr/>
                <a:lstStyle/>
                <a:p>
                  <a:endParaRPr lang="en-US"/>
                </a:p>
              </p:txBody>
            </p:sp>
            <p:sp>
              <p:nvSpPr>
                <p:cNvPr id="2068" name="Freeform 47"/>
                <p:cNvSpPr>
                  <a:spLocks/>
                </p:cNvSpPr>
                <p:nvPr userDrawn="1"/>
              </p:nvSpPr>
              <p:spPr bwMode="auto">
                <a:xfrm rot="-3172564">
                  <a:off x="4903" y="-19"/>
                  <a:ext cx="758" cy="1344"/>
                </a:xfrm>
                <a:custGeom>
                  <a:avLst/>
                  <a:gdLst>
                    <a:gd name="T0" fmla="*/ 24 w 3007"/>
                    <a:gd name="T1" fmla="*/ 1014 h 3771"/>
                    <a:gd name="T2" fmla="*/ 99 w 3007"/>
                    <a:gd name="T3" fmla="*/ 1010 h 3771"/>
                    <a:gd name="T4" fmla="*/ 207 w 3007"/>
                    <a:gd name="T5" fmla="*/ 1072 h 3771"/>
                    <a:gd name="T6" fmla="*/ 172 w 3007"/>
                    <a:gd name="T7" fmla="*/ 1004 h 3771"/>
                    <a:gd name="T8" fmla="*/ 93 w 3007"/>
                    <a:gd name="T9" fmla="*/ 963 h 3771"/>
                    <a:gd name="T10" fmla="*/ 161 w 3007"/>
                    <a:gd name="T11" fmla="*/ 969 h 3771"/>
                    <a:gd name="T12" fmla="*/ 247 w 3007"/>
                    <a:gd name="T13" fmla="*/ 1023 h 3771"/>
                    <a:gd name="T14" fmla="*/ 721 w 3007"/>
                    <a:gd name="T15" fmla="*/ 150 h 3771"/>
                    <a:gd name="T16" fmla="*/ 650 w 3007"/>
                    <a:gd name="T17" fmla="*/ 53 h 3771"/>
                    <a:gd name="T18" fmla="*/ 582 w 3007"/>
                    <a:gd name="T19" fmla="*/ 0 h 3771"/>
                    <a:gd name="T20" fmla="*/ 679 w 3007"/>
                    <a:gd name="T21" fmla="*/ 28 h 3771"/>
                    <a:gd name="T22" fmla="*/ 758 w 3007"/>
                    <a:gd name="T23" fmla="*/ 153 h 3771"/>
                    <a:gd name="T24" fmla="*/ 209 w 3007"/>
                    <a:gd name="T25" fmla="*/ 1167 h 3771"/>
                    <a:gd name="T26" fmla="*/ 121 w 3007"/>
                    <a:gd name="T27" fmla="*/ 1216 h 3771"/>
                    <a:gd name="T28" fmla="*/ 26 w 3007"/>
                    <a:gd name="T29" fmla="*/ 1344 h 3771"/>
                    <a:gd name="T30" fmla="*/ 0 w 3007"/>
                    <a:gd name="T31" fmla="*/ 1307 h 3771"/>
                    <a:gd name="T32" fmla="*/ 33 w 3007"/>
                    <a:gd name="T33" fmla="*/ 1294 h 3771"/>
                    <a:gd name="T34" fmla="*/ 95 w 3007"/>
                    <a:gd name="T35" fmla="*/ 1206 h 3771"/>
                    <a:gd name="T36" fmla="*/ 42 w 3007"/>
                    <a:gd name="T37" fmla="*/ 1167 h 3771"/>
                    <a:gd name="T38" fmla="*/ 42 w 3007"/>
                    <a:gd name="T39" fmla="*/ 1132 h 3771"/>
                    <a:gd name="T40" fmla="*/ 104 w 3007"/>
                    <a:gd name="T41" fmla="*/ 1175 h 3771"/>
                    <a:gd name="T42" fmla="*/ 104 w 3007"/>
                    <a:gd name="T43" fmla="*/ 1136 h 3771"/>
                    <a:gd name="T44" fmla="*/ 152 w 3007"/>
                    <a:gd name="T45" fmla="*/ 1148 h 3771"/>
                    <a:gd name="T46" fmla="*/ 108 w 3007"/>
                    <a:gd name="T47" fmla="*/ 1097 h 3771"/>
                    <a:gd name="T48" fmla="*/ 159 w 3007"/>
                    <a:gd name="T49" fmla="*/ 1091 h 3771"/>
                    <a:gd name="T50" fmla="*/ 24 w 3007"/>
                    <a:gd name="T51" fmla="*/ 1014 h 3771"/>
                    <a:gd name="T52" fmla="*/ 24 w 3007"/>
                    <a:gd name="T53" fmla="*/ 1014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w="9525">
                  <a:noFill/>
                  <a:round/>
                  <a:headEnd/>
                  <a:tailEnd/>
                </a:ln>
              </p:spPr>
              <p:txBody>
                <a:bodyPr/>
                <a:lstStyle/>
                <a:p>
                  <a:endParaRPr lang="en-US"/>
                </a:p>
              </p:txBody>
            </p:sp>
            <p:sp>
              <p:nvSpPr>
                <p:cNvPr id="2069" name="Freeform 48"/>
                <p:cNvSpPr>
                  <a:spLocks/>
                </p:cNvSpPr>
                <p:nvPr userDrawn="1"/>
              </p:nvSpPr>
              <p:spPr bwMode="auto">
                <a:xfrm rot="-3172564">
                  <a:off x="5298" y="896"/>
                  <a:ext cx="169" cy="122"/>
                </a:xfrm>
                <a:custGeom>
                  <a:avLst/>
                  <a:gdLst>
                    <a:gd name="T0" fmla="*/ 0 w 673"/>
                    <a:gd name="T1" fmla="*/ 29 h 342"/>
                    <a:gd name="T2" fmla="*/ 64 w 673"/>
                    <a:gd name="T3" fmla="*/ 38 h 342"/>
                    <a:gd name="T4" fmla="*/ 160 w 673"/>
                    <a:gd name="T5" fmla="*/ 122 h 342"/>
                    <a:gd name="T6" fmla="*/ 169 w 673"/>
                    <a:gd name="T7" fmla="*/ 103 h 342"/>
                    <a:gd name="T8" fmla="*/ 112 w 673"/>
                    <a:gd name="T9" fmla="*/ 41 h 342"/>
                    <a:gd name="T10" fmla="*/ 7 w 673"/>
                    <a:gd name="T11" fmla="*/ 0 h 342"/>
                    <a:gd name="T12" fmla="*/ 0 w 673"/>
                    <a:gd name="T13" fmla="*/ 29 h 342"/>
                    <a:gd name="T14" fmla="*/ 0 w 673"/>
                    <a:gd name="T15" fmla="*/ 29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w="9525">
                  <a:noFill/>
                  <a:round/>
                  <a:headEnd/>
                  <a:tailEnd/>
                </a:ln>
              </p:spPr>
              <p:txBody>
                <a:bodyPr/>
                <a:lstStyle/>
                <a:p>
                  <a:endParaRPr lang="en-US"/>
                </a:p>
              </p:txBody>
            </p:sp>
            <p:sp>
              <p:nvSpPr>
                <p:cNvPr id="2070" name="Freeform 49"/>
                <p:cNvSpPr>
                  <a:spLocks/>
                </p:cNvSpPr>
                <p:nvPr userDrawn="1"/>
              </p:nvSpPr>
              <p:spPr bwMode="auto">
                <a:xfrm rot="-3172564">
                  <a:off x="5253" y="805"/>
                  <a:ext cx="181" cy="144"/>
                </a:xfrm>
                <a:custGeom>
                  <a:avLst/>
                  <a:gdLst>
                    <a:gd name="T0" fmla="*/ 0 w 716"/>
                    <a:gd name="T1" fmla="*/ 28 h 403"/>
                    <a:gd name="T2" fmla="*/ 86 w 716"/>
                    <a:gd name="T3" fmla="*/ 53 h 403"/>
                    <a:gd name="T4" fmla="*/ 161 w 716"/>
                    <a:gd name="T5" fmla="*/ 144 h 403"/>
                    <a:gd name="T6" fmla="*/ 181 w 716"/>
                    <a:gd name="T7" fmla="*/ 106 h 403"/>
                    <a:gd name="T8" fmla="*/ 106 w 716"/>
                    <a:gd name="T9" fmla="*/ 41 h 403"/>
                    <a:gd name="T10" fmla="*/ 18 w 716"/>
                    <a:gd name="T11" fmla="*/ 0 h 403"/>
                    <a:gd name="T12" fmla="*/ 0 w 716"/>
                    <a:gd name="T13" fmla="*/ 28 h 403"/>
                    <a:gd name="T14" fmla="*/ 0 w 716"/>
                    <a:gd name="T15" fmla="*/ 28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w="9525">
                  <a:noFill/>
                  <a:round/>
                  <a:headEnd/>
                  <a:tailEnd/>
                </a:ln>
              </p:spPr>
              <p:txBody>
                <a:bodyPr/>
                <a:lstStyle/>
                <a:p>
                  <a:endParaRPr lang="en-US"/>
                </a:p>
              </p:txBody>
            </p:sp>
            <p:sp>
              <p:nvSpPr>
                <p:cNvPr id="2071" name="Freeform 50"/>
                <p:cNvSpPr>
                  <a:spLocks/>
                </p:cNvSpPr>
                <p:nvPr userDrawn="1"/>
              </p:nvSpPr>
              <p:spPr bwMode="auto">
                <a:xfrm rot="-3172564">
                  <a:off x="4985" y="210"/>
                  <a:ext cx="181" cy="147"/>
                </a:xfrm>
                <a:custGeom>
                  <a:avLst/>
                  <a:gdLst>
                    <a:gd name="T0" fmla="*/ 0 w 717"/>
                    <a:gd name="T1" fmla="*/ 28 h 411"/>
                    <a:gd name="T2" fmla="*/ 80 w 717"/>
                    <a:gd name="T3" fmla="*/ 50 h 411"/>
                    <a:gd name="T4" fmla="*/ 164 w 717"/>
                    <a:gd name="T5" fmla="*/ 147 h 411"/>
                    <a:gd name="T6" fmla="*/ 181 w 717"/>
                    <a:gd name="T7" fmla="*/ 112 h 411"/>
                    <a:gd name="T8" fmla="*/ 99 w 717"/>
                    <a:gd name="T9" fmla="*/ 31 h 411"/>
                    <a:gd name="T10" fmla="*/ 14 w 717"/>
                    <a:gd name="T11" fmla="*/ 0 h 411"/>
                    <a:gd name="T12" fmla="*/ 0 w 717"/>
                    <a:gd name="T13" fmla="*/ 28 h 411"/>
                    <a:gd name="T14" fmla="*/ 0 w 717"/>
                    <a:gd name="T15" fmla="*/ 28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w="9525">
                  <a:noFill/>
                  <a:round/>
                  <a:headEnd/>
                  <a:tailEnd/>
                </a:ln>
              </p:spPr>
              <p:txBody>
                <a:bodyPr/>
                <a:lstStyle/>
                <a:p>
                  <a:endParaRPr lang="en-US"/>
                </a:p>
              </p:txBody>
            </p:sp>
            <p:sp>
              <p:nvSpPr>
                <p:cNvPr id="2072" name="Freeform 51"/>
                <p:cNvSpPr>
                  <a:spLocks/>
                </p:cNvSpPr>
                <p:nvPr userDrawn="1"/>
              </p:nvSpPr>
              <p:spPr bwMode="auto">
                <a:xfrm rot="-3172564">
                  <a:off x="4949" y="141"/>
                  <a:ext cx="179" cy="138"/>
                </a:xfrm>
                <a:custGeom>
                  <a:avLst/>
                  <a:gdLst>
                    <a:gd name="T0" fmla="*/ 0 w 709"/>
                    <a:gd name="T1" fmla="*/ 31 h 386"/>
                    <a:gd name="T2" fmla="*/ 69 w 709"/>
                    <a:gd name="T3" fmla="*/ 47 h 386"/>
                    <a:gd name="T4" fmla="*/ 168 w 709"/>
                    <a:gd name="T5" fmla="*/ 138 h 386"/>
                    <a:gd name="T6" fmla="*/ 179 w 709"/>
                    <a:gd name="T7" fmla="*/ 110 h 386"/>
                    <a:gd name="T8" fmla="*/ 77 w 709"/>
                    <a:gd name="T9" fmla="*/ 19 h 386"/>
                    <a:gd name="T10" fmla="*/ 11 w 709"/>
                    <a:gd name="T11" fmla="*/ 0 h 386"/>
                    <a:gd name="T12" fmla="*/ 0 w 709"/>
                    <a:gd name="T13" fmla="*/ 31 h 386"/>
                    <a:gd name="T14" fmla="*/ 0 w 709"/>
                    <a:gd name="T15" fmla="*/ 31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w="9525">
                  <a:noFill/>
                  <a:round/>
                  <a:headEnd/>
                  <a:tailEnd/>
                </a:ln>
              </p:spPr>
              <p:txBody>
                <a:bodyPr/>
                <a:lstStyle/>
                <a:p>
                  <a:endParaRPr lang="en-US"/>
                </a:p>
              </p:txBody>
            </p:sp>
          </p:grpSp>
        </p:grpSp>
        <p:sp>
          <p:nvSpPr>
            <p:cNvPr id="2062" name="Line 52"/>
            <p:cNvSpPr>
              <a:spLocks noChangeShapeType="1"/>
            </p:cNvSpPr>
            <p:nvPr userDrawn="1"/>
          </p:nvSpPr>
          <p:spPr bwMode="auto">
            <a:xfrm>
              <a:off x="4870" y="84"/>
              <a:ext cx="42" cy="96"/>
            </a:xfrm>
            <a:prstGeom prst="line">
              <a:avLst/>
            </a:prstGeom>
            <a:noFill/>
            <a:ln w="38100">
              <a:solidFill>
                <a:schemeClr val="accent2"/>
              </a:solidFill>
              <a:round/>
              <a:headEnd/>
              <a:tailEnd/>
            </a:ln>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958"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7620000" cy="6858000"/>
            <a:chOff x="0" y="0"/>
            <a:chExt cx="4800" cy="4320"/>
          </a:xfrm>
        </p:grpSpPr>
        <p:grpSp>
          <p:nvGrpSpPr>
            <p:cNvPr id="3080" name="Group 3"/>
            <p:cNvGrpSpPr>
              <a:grpSpLocks/>
            </p:cNvGrpSpPr>
            <p:nvPr userDrawn="1"/>
          </p:nvGrpSpPr>
          <p:grpSpPr bwMode="auto">
            <a:xfrm>
              <a:off x="0" y="0"/>
              <a:ext cx="2016" cy="4320"/>
              <a:chOff x="0" y="0"/>
              <a:chExt cx="2016" cy="4320"/>
            </a:xfrm>
          </p:grpSpPr>
          <p:sp>
            <p:nvSpPr>
              <p:cNvPr id="3084"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3085"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grpSp>
          <p:nvGrpSpPr>
            <p:cNvPr id="3081" name="Group 6"/>
            <p:cNvGrpSpPr>
              <a:grpSpLocks/>
            </p:cNvGrpSpPr>
            <p:nvPr/>
          </p:nvGrpSpPr>
          <p:grpSpPr bwMode="auto">
            <a:xfrm>
              <a:off x="144" y="1248"/>
              <a:ext cx="4656" cy="201"/>
              <a:chOff x="144" y="1248"/>
              <a:chExt cx="4656" cy="201"/>
            </a:xfrm>
          </p:grpSpPr>
          <p:sp>
            <p:nvSpPr>
              <p:cNvPr id="3082"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3083"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sp>
        <p:nvSpPr>
          <p:cNvPr id="3075"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6"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9515"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latin typeface="+mn-lt"/>
              </a:defRPr>
            </a:lvl1pPr>
          </a:lstStyle>
          <a:p>
            <a:pPr>
              <a:defRPr/>
            </a:pPr>
            <a:endParaRPr lang="en-US"/>
          </a:p>
        </p:txBody>
      </p:sp>
      <p:sp>
        <p:nvSpPr>
          <p:cNvPr id="149516"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latin typeface="+mn-lt"/>
              </a:defRPr>
            </a:lvl1pPr>
          </a:lstStyle>
          <a:p>
            <a:pPr>
              <a:defRPr/>
            </a:pPr>
            <a:endParaRPr lang="en-US"/>
          </a:p>
        </p:txBody>
      </p:sp>
      <p:sp>
        <p:nvSpPr>
          <p:cNvPr id="149517"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defRPr>
            </a:lvl1pPr>
          </a:lstStyle>
          <a:p>
            <a:fld id="{02804B02-6BEC-4C60-A794-A4B1F379BFE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59"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6303963" y="0"/>
            <a:ext cx="2840037" cy="3254375"/>
            <a:chOff x="3115" y="0"/>
            <a:chExt cx="2170" cy="2486"/>
          </a:xfrm>
        </p:grpSpPr>
        <p:grpSp>
          <p:nvGrpSpPr>
            <p:cNvPr id="4104" name="Group 3"/>
            <p:cNvGrpSpPr>
              <a:grpSpLocks/>
            </p:cNvGrpSpPr>
            <p:nvPr/>
          </p:nvGrpSpPr>
          <p:grpSpPr bwMode="auto">
            <a:xfrm>
              <a:off x="4080" y="1910"/>
              <a:ext cx="768" cy="576"/>
              <a:chOff x="0" y="0"/>
              <a:chExt cx="768" cy="576"/>
            </a:xfrm>
          </p:grpSpPr>
          <p:sp>
            <p:nvSpPr>
              <p:cNvPr id="4236" name="Oval 4"/>
              <p:cNvSpPr>
                <a:spLocks noChangeArrowheads="1"/>
              </p:cNvSpPr>
              <p:nvPr/>
            </p:nvSpPr>
            <p:spPr bwMode="hidden">
              <a:xfrm>
                <a:off x="2"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4237" name="Oval 5"/>
              <p:cNvSpPr>
                <a:spLocks noChangeArrowheads="1"/>
              </p:cNvSpPr>
              <p:nvPr/>
            </p:nvSpPr>
            <p:spPr bwMode="hidden">
              <a:xfrm>
                <a:off x="276" y="252"/>
                <a:ext cx="187"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4105" name="Group 6"/>
            <p:cNvGrpSpPr>
              <a:grpSpLocks/>
            </p:cNvGrpSpPr>
            <p:nvPr/>
          </p:nvGrpSpPr>
          <p:grpSpPr bwMode="auto">
            <a:xfrm>
              <a:off x="4257" y="1103"/>
              <a:ext cx="768" cy="576"/>
              <a:chOff x="0" y="0"/>
              <a:chExt cx="768" cy="576"/>
            </a:xfrm>
          </p:grpSpPr>
          <p:sp>
            <p:nvSpPr>
              <p:cNvPr id="4234" name="Oval 7"/>
              <p:cNvSpPr>
                <a:spLocks noChangeArrowheads="1"/>
              </p:cNvSpPr>
              <p:nvPr/>
            </p:nvSpPr>
            <p:spPr bwMode="hidden">
              <a:xfrm>
                <a:off x="-2" y="2"/>
                <a:ext cx="770"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4235" name="Oval 8"/>
              <p:cNvSpPr>
                <a:spLocks noChangeArrowheads="1"/>
              </p:cNvSpPr>
              <p:nvPr/>
            </p:nvSpPr>
            <p:spPr bwMode="hidden">
              <a:xfrm>
                <a:off x="276" y="254"/>
                <a:ext cx="186"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4106" name="Group 9"/>
            <p:cNvGrpSpPr>
              <a:grpSpLocks/>
            </p:cNvGrpSpPr>
            <p:nvPr/>
          </p:nvGrpSpPr>
          <p:grpSpPr bwMode="auto">
            <a:xfrm>
              <a:off x="3134" y="0"/>
              <a:ext cx="768" cy="576"/>
              <a:chOff x="0" y="0"/>
              <a:chExt cx="768" cy="576"/>
            </a:xfrm>
          </p:grpSpPr>
          <p:sp>
            <p:nvSpPr>
              <p:cNvPr id="4232"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4233" name="Oval 11"/>
              <p:cNvSpPr>
                <a:spLocks noChangeArrowheads="1"/>
              </p:cNvSpPr>
              <p:nvPr/>
            </p:nvSpPr>
            <p:spPr bwMode="hidden">
              <a:xfrm>
                <a:off x="276" y="252"/>
                <a:ext cx="187"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4107" name="Group 12"/>
            <p:cNvGrpSpPr>
              <a:grpSpLocks/>
            </p:cNvGrpSpPr>
            <p:nvPr/>
          </p:nvGrpSpPr>
          <p:grpSpPr bwMode="auto">
            <a:xfrm>
              <a:off x="3115" y="0"/>
              <a:ext cx="2170" cy="1702"/>
              <a:chOff x="3115" y="0"/>
              <a:chExt cx="2170" cy="1702"/>
            </a:xfrm>
          </p:grpSpPr>
          <p:grpSp>
            <p:nvGrpSpPr>
              <p:cNvPr id="4108" name="Group 13"/>
              <p:cNvGrpSpPr>
                <a:grpSpLocks/>
              </p:cNvGrpSpPr>
              <p:nvPr/>
            </p:nvGrpSpPr>
            <p:grpSpPr bwMode="auto">
              <a:xfrm>
                <a:off x="3640" y="308"/>
                <a:ext cx="1145" cy="844"/>
                <a:chOff x="1265" y="814"/>
                <a:chExt cx="2919" cy="2151"/>
              </a:xfrm>
            </p:grpSpPr>
            <p:sp>
              <p:nvSpPr>
                <p:cNvPr id="4230"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sp>
              <p:nvSpPr>
                <p:cNvPr id="4231"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sz="2000">
                      <a:solidFill>
                        <a:schemeClr val="bg2"/>
                      </a:solidFill>
                      <a:latin typeface="Times New Roman" panose="02020603050405020304" pitchFamily="18" charset="0"/>
                    </a:defRPr>
                  </a:lvl1pPr>
                  <a:lvl2pPr marL="742950" indent="-285750">
                    <a:defRPr sz="2000">
                      <a:solidFill>
                        <a:schemeClr val="bg2"/>
                      </a:solidFill>
                      <a:latin typeface="Times New Roman" panose="02020603050405020304" pitchFamily="18" charset="0"/>
                    </a:defRPr>
                  </a:lvl2pPr>
                  <a:lvl3pPr marL="1143000" indent="-228600">
                    <a:defRPr sz="2000">
                      <a:solidFill>
                        <a:schemeClr val="bg2"/>
                      </a:solidFill>
                      <a:latin typeface="Times New Roman" panose="02020603050405020304" pitchFamily="18" charset="0"/>
                    </a:defRPr>
                  </a:lvl3pPr>
                  <a:lvl4pPr marL="1600200" indent="-228600">
                    <a:defRPr sz="2000">
                      <a:solidFill>
                        <a:schemeClr val="bg2"/>
                      </a:solidFill>
                      <a:latin typeface="Times New Roman" panose="02020603050405020304" pitchFamily="18" charset="0"/>
                    </a:defRPr>
                  </a:lvl4pPr>
                  <a:lvl5pPr marL="2057400" indent="-228600">
                    <a:defRPr sz="20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0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0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0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000">
                      <a:solidFill>
                        <a:schemeClr val="bg2"/>
                      </a:solidFill>
                      <a:latin typeface="Times New Roman" panose="02020603050405020304" pitchFamily="18" charset="0"/>
                    </a:defRPr>
                  </a:lvl9pPr>
                </a:lstStyle>
                <a:p>
                  <a:pPr>
                    <a:defRPr/>
                  </a:pPr>
                  <a:endParaRPr lang="en-US" smtClean="0"/>
                </a:p>
              </p:txBody>
            </p:sp>
          </p:grpSp>
          <p:grpSp>
            <p:nvGrpSpPr>
              <p:cNvPr id="4109" name="Group 16"/>
              <p:cNvGrpSpPr>
                <a:grpSpLocks/>
              </p:cNvGrpSpPr>
              <p:nvPr/>
            </p:nvGrpSpPr>
            <p:grpSpPr bwMode="auto">
              <a:xfrm>
                <a:off x="3115" y="0"/>
                <a:ext cx="2145" cy="1702"/>
                <a:chOff x="3115" y="0"/>
                <a:chExt cx="2145" cy="1702"/>
              </a:xfrm>
            </p:grpSpPr>
            <p:grpSp>
              <p:nvGrpSpPr>
                <p:cNvPr id="4132" name="Group 17"/>
                <p:cNvGrpSpPr>
                  <a:grpSpLocks/>
                </p:cNvGrpSpPr>
                <p:nvPr/>
              </p:nvGrpSpPr>
              <p:grpSpPr bwMode="auto">
                <a:xfrm>
                  <a:off x="4505" y="589"/>
                  <a:ext cx="493" cy="912"/>
                  <a:chOff x="3471" y="1530"/>
                  <a:chExt cx="1258" cy="2327"/>
                </a:xfrm>
              </p:grpSpPr>
              <p:sp>
                <p:nvSpPr>
                  <p:cNvPr id="4228" name="Freeform 18"/>
                  <p:cNvSpPr>
                    <a:spLocks/>
                  </p:cNvSpPr>
                  <p:nvPr/>
                </p:nvSpPr>
                <p:spPr bwMode="hidden">
                  <a:xfrm rot="2711884">
                    <a:off x="2767" y="2235"/>
                    <a:ext cx="1720" cy="313"/>
                  </a:xfrm>
                  <a:custGeom>
                    <a:avLst/>
                    <a:gdLst>
                      <a:gd name="T0" fmla="*/ 0 w 2736"/>
                      <a:gd name="T1" fmla="*/ 313 h 504"/>
                      <a:gd name="T2" fmla="*/ 543 w 2736"/>
                      <a:gd name="T3" fmla="*/ 104 h 504"/>
                      <a:gd name="T4" fmla="*/ 1116 w 2736"/>
                      <a:gd name="T5" fmla="*/ 15 h 504"/>
                      <a:gd name="T6" fmla="*/ 1720 w 2736"/>
                      <a:gd name="T7" fmla="*/ 15 h 504"/>
                      <a:gd name="T8" fmla="*/ 1710 w 2736"/>
                      <a:gd name="T9" fmla="*/ 64 h 504"/>
                      <a:gd name="T10" fmla="*/ 1109 w 2736"/>
                      <a:gd name="T11" fmla="*/ 64 h 504"/>
                      <a:gd name="T12" fmla="*/ 411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4229" name="Freeform 19"/>
                  <p:cNvSpPr>
                    <a:spLocks/>
                  </p:cNvSpPr>
                  <p:nvPr/>
                </p:nvSpPr>
                <p:spPr bwMode="hidden">
                  <a:xfrm rot="2711884">
                    <a:off x="4021" y="3148"/>
                    <a:ext cx="925" cy="489"/>
                  </a:xfrm>
                  <a:custGeom>
                    <a:avLst/>
                    <a:gdLst>
                      <a:gd name="T0" fmla="*/ 3 w 1769"/>
                      <a:gd name="T1" fmla="*/ 5 h 791"/>
                      <a:gd name="T2" fmla="*/ 254 w 1769"/>
                      <a:gd name="T3" fmla="*/ 35 h 791"/>
                      <a:gd name="T4" fmla="*/ 605 w 1769"/>
                      <a:gd name="T5" fmla="*/ 124 h 791"/>
                      <a:gd name="T6" fmla="*/ 842 w 1769"/>
                      <a:gd name="T7" fmla="*/ 267 h 791"/>
                      <a:gd name="T8" fmla="*/ 918 w 1769"/>
                      <a:gd name="T9" fmla="*/ 376 h 791"/>
                      <a:gd name="T10" fmla="*/ 883 w 1769"/>
                      <a:gd name="T11" fmla="*/ 487 h 791"/>
                      <a:gd name="T12" fmla="*/ 831 w 1769"/>
                      <a:gd name="T13" fmla="*/ 391 h 791"/>
                      <a:gd name="T14" fmla="*/ 726 w 1769"/>
                      <a:gd name="T15" fmla="*/ 281 h 791"/>
                      <a:gd name="T16" fmla="*/ 580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33" name="Group 20"/>
                <p:cNvGrpSpPr>
                  <a:grpSpLocks/>
                </p:cNvGrpSpPr>
                <p:nvPr/>
              </p:nvGrpSpPr>
              <p:grpSpPr bwMode="auto">
                <a:xfrm>
                  <a:off x="4267" y="781"/>
                  <a:ext cx="966" cy="522"/>
                  <a:chOff x="2864" y="2019"/>
                  <a:chExt cx="2463" cy="1332"/>
                </a:xfrm>
              </p:grpSpPr>
              <p:sp>
                <p:nvSpPr>
                  <p:cNvPr id="4226" name="Freeform 21"/>
                  <p:cNvSpPr>
                    <a:spLocks/>
                  </p:cNvSpPr>
                  <p:nvPr/>
                </p:nvSpPr>
                <p:spPr bwMode="hidden">
                  <a:xfrm rot="2104081">
                    <a:off x="2865" y="2019"/>
                    <a:ext cx="1812" cy="347"/>
                  </a:xfrm>
                  <a:custGeom>
                    <a:avLst/>
                    <a:gdLst>
                      <a:gd name="T0" fmla="*/ 0 w 2736"/>
                      <a:gd name="T1" fmla="*/ 347 h 504"/>
                      <a:gd name="T2" fmla="*/ 572 w 2736"/>
                      <a:gd name="T3" fmla="*/ 116 h 504"/>
                      <a:gd name="T4" fmla="*/ 1176 w 2736"/>
                      <a:gd name="T5" fmla="*/ 17 h 504"/>
                      <a:gd name="T6" fmla="*/ 1812 w 2736"/>
                      <a:gd name="T7" fmla="*/ 17 h 504"/>
                      <a:gd name="T8" fmla="*/ 1801 w 2736"/>
                      <a:gd name="T9" fmla="*/ 71 h 504"/>
                      <a:gd name="T10" fmla="*/ 1168 w 2736"/>
                      <a:gd name="T11" fmla="*/ 71 h 504"/>
                      <a:gd name="T12" fmla="*/ 433 w 2736"/>
                      <a:gd name="T13" fmla="*/ 201 h 504"/>
                      <a:gd name="T14" fmla="*/ 0 w 2736"/>
                      <a:gd name="T15" fmla="*/ 3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27" name="Freeform 22"/>
                  <p:cNvSpPr>
                    <a:spLocks/>
                  </p:cNvSpPr>
                  <p:nvPr/>
                </p:nvSpPr>
                <p:spPr bwMode="hidden">
                  <a:xfrm rot="2104081">
                    <a:off x="4352" y="2805"/>
                    <a:ext cx="974" cy="545"/>
                  </a:xfrm>
                  <a:custGeom>
                    <a:avLst/>
                    <a:gdLst>
                      <a:gd name="T0" fmla="*/ 3 w 1769"/>
                      <a:gd name="T1" fmla="*/ 6 h 791"/>
                      <a:gd name="T2" fmla="*/ 267 w 1769"/>
                      <a:gd name="T3" fmla="*/ 39 h 791"/>
                      <a:gd name="T4" fmla="*/ 637 w 1769"/>
                      <a:gd name="T5" fmla="*/ 138 h 791"/>
                      <a:gd name="T6" fmla="*/ 887 w 1769"/>
                      <a:gd name="T7" fmla="*/ 298 h 791"/>
                      <a:gd name="T8" fmla="*/ 967 w 1769"/>
                      <a:gd name="T9" fmla="*/ 420 h 791"/>
                      <a:gd name="T10" fmla="*/ 930 w 1769"/>
                      <a:gd name="T11" fmla="*/ 542 h 791"/>
                      <a:gd name="T12" fmla="*/ 875 w 1769"/>
                      <a:gd name="T13" fmla="*/ 435 h 791"/>
                      <a:gd name="T14" fmla="*/ 765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4" name="Group 23"/>
                <p:cNvGrpSpPr>
                  <a:grpSpLocks/>
                </p:cNvGrpSpPr>
                <p:nvPr/>
              </p:nvGrpSpPr>
              <p:grpSpPr bwMode="auto">
                <a:xfrm>
                  <a:off x="4280" y="707"/>
                  <a:ext cx="971" cy="417"/>
                  <a:chOff x="2897" y="1832"/>
                  <a:chExt cx="2477" cy="1064"/>
                </a:xfrm>
              </p:grpSpPr>
              <p:sp>
                <p:nvSpPr>
                  <p:cNvPr id="4224" name="Freeform 24"/>
                  <p:cNvSpPr>
                    <a:spLocks/>
                  </p:cNvSpPr>
                  <p:nvPr/>
                </p:nvSpPr>
                <p:spPr bwMode="hidden">
                  <a:xfrm rot="1582915">
                    <a:off x="2896" y="1832"/>
                    <a:ext cx="1736" cy="303"/>
                  </a:xfrm>
                  <a:custGeom>
                    <a:avLst/>
                    <a:gdLst>
                      <a:gd name="T0" fmla="*/ 0 w 2736"/>
                      <a:gd name="T1" fmla="*/ 303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25" name="Freeform 25"/>
                  <p:cNvSpPr>
                    <a:spLocks/>
                  </p:cNvSpPr>
                  <p:nvPr/>
                </p:nvSpPr>
                <p:spPr bwMode="hidden">
                  <a:xfrm rot="1582915">
                    <a:off x="4443" y="2420"/>
                    <a:ext cx="931" cy="477"/>
                  </a:xfrm>
                  <a:custGeom>
                    <a:avLst/>
                    <a:gdLst>
                      <a:gd name="T0" fmla="*/ 3 w 1769"/>
                      <a:gd name="T1" fmla="*/ 5 h 791"/>
                      <a:gd name="T2" fmla="*/ 255 w 1769"/>
                      <a:gd name="T3" fmla="*/ 34 h 791"/>
                      <a:gd name="T4" fmla="*/ 609 w 1769"/>
                      <a:gd name="T5" fmla="*/ 121 h 791"/>
                      <a:gd name="T6" fmla="*/ 848 w 1769"/>
                      <a:gd name="T7" fmla="*/ 261 h 791"/>
                      <a:gd name="T8" fmla="*/ 924 w 1769"/>
                      <a:gd name="T9" fmla="*/ 367 h 791"/>
                      <a:gd name="T10" fmla="*/ 889 w 1769"/>
                      <a:gd name="T11" fmla="*/ 475 h 791"/>
                      <a:gd name="T12" fmla="*/ 836 w 1769"/>
                      <a:gd name="T13" fmla="*/ 381 h 791"/>
                      <a:gd name="T14" fmla="*/ 731 w 1769"/>
                      <a:gd name="T15" fmla="*/ 274 h 791"/>
                      <a:gd name="T16" fmla="*/ 584 w 1769"/>
                      <a:gd name="T17" fmla="*/ 178 h 791"/>
                      <a:gd name="T18" fmla="*/ 306 w 1769"/>
                      <a:gd name="T19" fmla="*/ 92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5" name="Group 26"/>
                <p:cNvGrpSpPr>
                  <a:grpSpLocks/>
                </p:cNvGrpSpPr>
                <p:nvPr/>
              </p:nvGrpSpPr>
              <p:grpSpPr bwMode="auto">
                <a:xfrm>
                  <a:off x="4291" y="630"/>
                  <a:ext cx="969" cy="364"/>
                  <a:chOff x="2924" y="1636"/>
                  <a:chExt cx="2472" cy="927"/>
                </a:xfrm>
              </p:grpSpPr>
              <p:sp>
                <p:nvSpPr>
                  <p:cNvPr id="4222" name="Freeform 27"/>
                  <p:cNvSpPr>
                    <a:spLocks/>
                  </p:cNvSpPr>
                  <p:nvPr/>
                </p:nvSpPr>
                <p:spPr bwMode="hidden">
                  <a:xfrm rot="1080363">
                    <a:off x="2922" y="1634"/>
                    <a:ext cx="1677" cy="334"/>
                  </a:xfrm>
                  <a:custGeom>
                    <a:avLst/>
                    <a:gdLst>
                      <a:gd name="T0" fmla="*/ 0 w 2736"/>
                      <a:gd name="T1" fmla="*/ 334 h 504"/>
                      <a:gd name="T2" fmla="*/ 530 w 2736"/>
                      <a:gd name="T3" fmla="*/ 111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23" name="Freeform 28"/>
                  <p:cNvSpPr>
                    <a:spLocks/>
                  </p:cNvSpPr>
                  <p:nvPr/>
                </p:nvSpPr>
                <p:spPr bwMode="hidden">
                  <a:xfrm rot="1080363">
                    <a:off x="4494" y="2036"/>
                    <a:ext cx="900" cy="525"/>
                  </a:xfrm>
                  <a:custGeom>
                    <a:avLst/>
                    <a:gdLst>
                      <a:gd name="T0" fmla="*/ 3 w 1769"/>
                      <a:gd name="T1" fmla="*/ 5 h 791"/>
                      <a:gd name="T2" fmla="*/ 247 w 1769"/>
                      <a:gd name="T3" fmla="*/ 37 h 791"/>
                      <a:gd name="T4" fmla="*/ 589 w 1769"/>
                      <a:gd name="T5" fmla="*/ 133 h 791"/>
                      <a:gd name="T6" fmla="*/ 820 w 1769"/>
                      <a:gd name="T7" fmla="*/ 287 h 791"/>
                      <a:gd name="T8" fmla="*/ 893 w 1769"/>
                      <a:gd name="T9" fmla="*/ 404 h 791"/>
                      <a:gd name="T10" fmla="*/ 859 w 1769"/>
                      <a:gd name="T11" fmla="*/ 522 h 791"/>
                      <a:gd name="T12" fmla="*/ 808 w 1769"/>
                      <a:gd name="T13" fmla="*/ 419 h 791"/>
                      <a:gd name="T14" fmla="*/ 707 w 1769"/>
                      <a:gd name="T15" fmla="*/ 301 h 791"/>
                      <a:gd name="T16" fmla="*/ 564 w 1769"/>
                      <a:gd name="T17" fmla="*/ 196 h 791"/>
                      <a:gd name="T18" fmla="*/ 296 w 1769"/>
                      <a:gd name="T19" fmla="*/ 101 h 791"/>
                      <a:gd name="T20" fmla="*/ 0 w 1769"/>
                      <a:gd name="T21" fmla="*/ 50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6" name="Group 29"/>
                <p:cNvGrpSpPr>
                  <a:grpSpLocks/>
                </p:cNvGrpSpPr>
                <p:nvPr/>
              </p:nvGrpSpPr>
              <p:grpSpPr bwMode="auto">
                <a:xfrm>
                  <a:off x="4304" y="543"/>
                  <a:ext cx="918" cy="258"/>
                  <a:chOff x="2958" y="1414"/>
                  <a:chExt cx="2342" cy="657"/>
                </a:xfrm>
              </p:grpSpPr>
              <p:sp>
                <p:nvSpPr>
                  <p:cNvPr id="4220" name="Freeform 30"/>
                  <p:cNvSpPr>
                    <a:spLocks/>
                  </p:cNvSpPr>
                  <p:nvPr/>
                </p:nvSpPr>
                <p:spPr bwMode="hidden">
                  <a:xfrm rot="463793">
                    <a:off x="2957" y="1415"/>
                    <a:ext cx="1544" cy="312"/>
                  </a:xfrm>
                  <a:custGeom>
                    <a:avLst/>
                    <a:gdLst>
                      <a:gd name="T0" fmla="*/ 0 w 2736"/>
                      <a:gd name="T1" fmla="*/ 312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21" name="Freeform 31"/>
                  <p:cNvSpPr>
                    <a:spLocks/>
                  </p:cNvSpPr>
                  <p:nvPr/>
                </p:nvSpPr>
                <p:spPr bwMode="hidden">
                  <a:xfrm rot="463793">
                    <a:off x="4470" y="1581"/>
                    <a:ext cx="829" cy="488"/>
                  </a:xfrm>
                  <a:custGeom>
                    <a:avLst/>
                    <a:gdLst>
                      <a:gd name="T0" fmla="*/ 2 w 1769"/>
                      <a:gd name="T1" fmla="*/ 5 h 791"/>
                      <a:gd name="T2" fmla="*/ 227 w 1769"/>
                      <a:gd name="T3" fmla="*/ 35 h 791"/>
                      <a:gd name="T4" fmla="*/ 542 w 1769"/>
                      <a:gd name="T5" fmla="*/ 123 h 791"/>
                      <a:gd name="T6" fmla="*/ 755 w 1769"/>
                      <a:gd name="T7" fmla="*/ 267 h 791"/>
                      <a:gd name="T8" fmla="*/ 823 w 1769"/>
                      <a:gd name="T9" fmla="*/ 376 h 791"/>
                      <a:gd name="T10" fmla="*/ 792 w 1769"/>
                      <a:gd name="T11" fmla="*/ 486 h 791"/>
                      <a:gd name="T12" fmla="*/ 745 w 1769"/>
                      <a:gd name="T13" fmla="*/ 390 h 791"/>
                      <a:gd name="T14" fmla="*/ 651 w 1769"/>
                      <a:gd name="T15" fmla="*/ 280 h 791"/>
                      <a:gd name="T16" fmla="*/ 520 w 1769"/>
                      <a:gd name="T17" fmla="*/ 183 h 791"/>
                      <a:gd name="T18" fmla="*/ 272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7" name="Group 32"/>
                <p:cNvGrpSpPr>
                  <a:grpSpLocks/>
                </p:cNvGrpSpPr>
                <p:nvPr/>
              </p:nvGrpSpPr>
              <p:grpSpPr bwMode="auto">
                <a:xfrm>
                  <a:off x="4314" y="487"/>
                  <a:ext cx="843" cy="134"/>
                  <a:chOff x="2983" y="1269"/>
                  <a:chExt cx="2150" cy="343"/>
                </a:xfrm>
              </p:grpSpPr>
              <p:sp>
                <p:nvSpPr>
                  <p:cNvPr id="4218" name="Freeform 33"/>
                  <p:cNvSpPr>
                    <a:spLocks/>
                  </p:cNvSpPr>
                  <p:nvPr/>
                </p:nvSpPr>
                <p:spPr bwMode="hidden">
                  <a:xfrm rot="-84182">
                    <a:off x="2982" y="1286"/>
                    <a:ext cx="1404" cy="220"/>
                  </a:xfrm>
                  <a:custGeom>
                    <a:avLst/>
                    <a:gdLst>
                      <a:gd name="T0" fmla="*/ 0 w 2736"/>
                      <a:gd name="T1" fmla="*/ 220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2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19" name="Freeform 34"/>
                  <p:cNvSpPr>
                    <a:spLocks/>
                  </p:cNvSpPr>
                  <p:nvPr/>
                </p:nvSpPr>
                <p:spPr bwMode="hidden">
                  <a:xfrm rot="-84182">
                    <a:off x="4377" y="1267"/>
                    <a:ext cx="755" cy="345"/>
                  </a:xfrm>
                  <a:custGeom>
                    <a:avLst/>
                    <a:gdLst>
                      <a:gd name="T0" fmla="*/ 2 w 1769"/>
                      <a:gd name="T1" fmla="*/ 3 h 791"/>
                      <a:gd name="T2" fmla="*/ 207 w 1769"/>
                      <a:gd name="T3" fmla="*/ 24 h 791"/>
                      <a:gd name="T4" fmla="*/ 494 w 1769"/>
                      <a:gd name="T5" fmla="*/ 87 h 791"/>
                      <a:gd name="T6" fmla="*/ 688 w 1769"/>
                      <a:gd name="T7" fmla="*/ 188 h 791"/>
                      <a:gd name="T8" fmla="*/ 749 w 1769"/>
                      <a:gd name="T9" fmla="*/ 266 h 791"/>
                      <a:gd name="T10" fmla="*/ 721 w 1769"/>
                      <a:gd name="T11" fmla="*/ 343 h 791"/>
                      <a:gd name="T12" fmla="*/ 678 w 1769"/>
                      <a:gd name="T13" fmla="*/ 276 h 791"/>
                      <a:gd name="T14" fmla="*/ 593 w 1769"/>
                      <a:gd name="T15" fmla="*/ 198 h 791"/>
                      <a:gd name="T16" fmla="*/ 473 w 1769"/>
                      <a:gd name="T17" fmla="*/ 129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8" name="Group 35"/>
                <p:cNvGrpSpPr>
                  <a:grpSpLocks/>
                </p:cNvGrpSpPr>
                <p:nvPr/>
              </p:nvGrpSpPr>
              <p:grpSpPr bwMode="auto">
                <a:xfrm>
                  <a:off x="4296" y="349"/>
                  <a:ext cx="737" cy="167"/>
                  <a:chOff x="2938" y="917"/>
                  <a:chExt cx="1879" cy="427"/>
                </a:xfrm>
              </p:grpSpPr>
              <p:sp>
                <p:nvSpPr>
                  <p:cNvPr id="4216" name="Freeform 36"/>
                  <p:cNvSpPr>
                    <a:spLocks/>
                  </p:cNvSpPr>
                  <p:nvPr/>
                </p:nvSpPr>
                <p:spPr bwMode="hidden">
                  <a:xfrm rot="-802576">
                    <a:off x="2936" y="1128"/>
                    <a:ext cx="1234" cy="214"/>
                  </a:xfrm>
                  <a:custGeom>
                    <a:avLst/>
                    <a:gdLst>
                      <a:gd name="T0" fmla="*/ 0 w 2736"/>
                      <a:gd name="T1" fmla="*/ 214 h 504"/>
                      <a:gd name="T2" fmla="*/ 390 w 2736"/>
                      <a:gd name="T3" fmla="*/ 71 h 504"/>
                      <a:gd name="T4" fmla="*/ 801 w 2736"/>
                      <a:gd name="T5" fmla="*/ 10 h 504"/>
                      <a:gd name="T6" fmla="*/ 1234 w 2736"/>
                      <a:gd name="T7" fmla="*/ 10 h 504"/>
                      <a:gd name="T8" fmla="*/ 1227 w 2736"/>
                      <a:gd name="T9" fmla="*/ 44 h 504"/>
                      <a:gd name="T10" fmla="*/ 796 w 2736"/>
                      <a:gd name="T11" fmla="*/ 44 h 504"/>
                      <a:gd name="T12" fmla="*/ 295 w 2736"/>
                      <a:gd name="T13" fmla="*/ 124 h 504"/>
                      <a:gd name="T14" fmla="*/ 0 w 2736"/>
                      <a:gd name="T15" fmla="*/ 2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217" name="Freeform 37"/>
                  <p:cNvSpPr>
                    <a:spLocks/>
                  </p:cNvSpPr>
                  <p:nvPr/>
                </p:nvSpPr>
                <p:spPr bwMode="hidden">
                  <a:xfrm rot="-802576">
                    <a:off x="4154" y="918"/>
                    <a:ext cx="662" cy="335"/>
                  </a:xfrm>
                  <a:custGeom>
                    <a:avLst/>
                    <a:gdLst>
                      <a:gd name="T0" fmla="*/ 2 w 1769"/>
                      <a:gd name="T1" fmla="*/ 3 h 791"/>
                      <a:gd name="T2" fmla="*/ 181 w 1769"/>
                      <a:gd name="T3" fmla="*/ 24 h 791"/>
                      <a:gd name="T4" fmla="*/ 433 w 1769"/>
                      <a:gd name="T5" fmla="*/ 85 h 791"/>
                      <a:gd name="T6" fmla="*/ 603 w 1769"/>
                      <a:gd name="T7" fmla="*/ 183 h 791"/>
                      <a:gd name="T8" fmla="*/ 657 w 1769"/>
                      <a:gd name="T9" fmla="*/ 258 h 791"/>
                      <a:gd name="T10" fmla="*/ 632 w 1769"/>
                      <a:gd name="T11" fmla="*/ 333 h 791"/>
                      <a:gd name="T12" fmla="*/ 595 w 1769"/>
                      <a:gd name="T13" fmla="*/ 268 h 791"/>
                      <a:gd name="T14" fmla="*/ 520 w 1769"/>
                      <a:gd name="T15" fmla="*/ 192 h 791"/>
                      <a:gd name="T16" fmla="*/ 415 w 1769"/>
                      <a:gd name="T17" fmla="*/ 125 h 791"/>
                      <a:gd name="T18" fmla="*/ 217 w 1769"/>
                      <a:gd name="T19" fmla="*/ 64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39" name="Group 38"/>
                <p:cNvGrpSpPr>
                  <a:grpSpLocks/>
                </p:cNvGrpSpPr>
                <p:nvPr/>
              </p:nvGrpSpPr>
              <p:grpSpPr bwMode="auto">
                <a:xfrm>
                  <a:off x="3394" y="637"/>
                  <a:ext cx="493" cy="912"/>
                  <a:chOff x="637" y="1653"/>
                  <a:chExt cx="1257" cy="2326"/>
                </a:xfrm>
              </p:grpSpPr>
              <p:sp>
                <p:nvSpPr>
                  <p:cNvPr id="4214" name="Freeform 39"/>
                  <p:cNvSpPr>
                    <a:spLocks/>
                  </p:cNvSpPr>
                  <p:nvPr/>
                </p:nvSpPr>
                <p:spPr bwMode="hidden">
                  <a:xfrm rot="18888116" flipH="1">
                    <a:off x="875" y="2357"/>
                    <a:ext cx="1723" cy="312"/>
                  </a:xfrm>
                  <a:custGeom>
                    <a:avLst/>
                    <a:gdLst>
                      <a:gd name="T0" fmla="*/ 0 w 2736"/>
                      <a:gd name="T1" fmla="*/ 312 h 504"/>
                      <a:gd name="T2" fmla="*/ 544 w 2736"/>
                      <a:gd name="T3" fmla="*/ 104 h 504"/>
                      <a:gd name="T4" fmla="*/ 1118 w 2736"/>
                      <a:gd name="T5" fmla="*/ 15 h 504"/>
                      <a:gd name="T6" fmla="*/ 1723 w 2736"/>
                      <a:gd name="T7" fmla="*/ 15 h 504"/>
                      <a:gd name="T8" fmla="*/ 1713 w 2736"/>
                      <a:gd name="T9" fmla="*/ 64 h 504"/>
                      <a:gd name="T10" fmla="*/ 1111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15" name="Freeform 40"/>
                  <p:cNvSpPr>
                    <a:spLocks/>
                  </p:cNvSpPr>
                  <p:nvPr/>
                </p:nvSpPr>
                <p:spPr bwMode="hidden">
                  <a:xfrm rot="18888116" flipH="1">
                    <a:off x="419" y="3271"/>
                    <a:ext cx="925" cy="489"/>
                  </a:xfrm>
                  <a:custGeom>
                    <a:avLst/>
                    <a:gdLst>
                      <a:gd name="T0" fmla="*/ 3 w 1769"/>
                      <a:gd name="T1" fmla="*/ 5 h 791"/>
                      <a:gd name="T2" fmla="*/ 254 w 1769"/>
                      <a:gd name="T3" fmla="*/ 35 h 791"/>
                      <a:gd name="T4" fmla="*/ 605 w 1769"/>
                      <a:gd name="T5" fmla="*/ 124 h 791"/>
                      <a:gd name="T6" fmla="*/ 842 w 1769"/>
                      <a:gd name="T7" fmla="*/ 267 h 791"/>
                      <a:gd name="T8" fmla="*/ 918 w 1769"/>
                      <a:gd name="T9" fmla="*/ 376 h 791"/>
                      <a:gd name="T10" fmla="*/ 883 w 1769"/>
                      <a:gd name="T11" fmla="*/ 487 h 791"/>
                      <a:gd name="T12" fmla="*/ 831 w 1769"/>
                      <a:gd name="T13" fmla="*/ 391 h 791"/>
                      <a:gd name="T14" fmla="*/ 726 w 1769"/>
                      <a:gd name="T15" fmla="*/ 281 h 791"/>
                      <a:gd name="T16" fmla="*/ 580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40" name="Group 41"/>
                <p:cNvGrpSpPr>
                  <a:grpSpLocks/>
                </p:cNvGrpSpPr>
                <p:nvPr/>
              </p:nvGrpSpPr>
              <p:grpSpPr bwMode="auto">
                <a:xfrm>
                  <a:off x="3142" y="850"/>
                  <a:ext cx="966" cy="522"/>
                  <a:chOff x="-5" y="2196"/>
                  <a:chExt cx="2463" cy="1332"/>
                </a:xfrm>
              </p:grpSpPr>
              <p:sp>
                <p:nvSpPr>
                  <p:cNvPr id="4212" name="Freeform 42"/>
                  <p:cNvSpPr>
                    <a:spLocks/>
                  </p:cNvSpPr>
                  <p:nvPr/>
                </p:nvSpPr>
                <p:spPr bwMode="hidden">
                  <a:xfrm rot="19495919" flipH="1">
                    <a:off x="644" y="2196"/>
                    <a:ext cx="1812" cy="347"/>
                  </a:xfrm>
                  <a:custGeom>
                    <a:avLst/>
                    <a:gdLst>
                      <a:gd name="T0" fmla="*/ 0 w 2736"/>
                      <a:gd name="T1" fmla="*/ 347 h 504"/>
                      <a:gd name="T2" fmla="*/ 572 w 2736"/>
                      <a:gd name="T3" fmla="*/ 116 h 504"/>
                      <a:gd name="T4" fmla="*/ 1176 w 2736"/>
                      <a:gd name="T5" fmla="*/ 17 h 504"/>
                      <a:gd name="T6" fmla="*/ 1812 w 2736"/>
                      <a:gd name="T7" fmla="*/ 17 h 504"/>
                      <a:gd name="T8" fmla="*/ 1801 w 2736"/>
                      <a:gd name="T9" fmla="*/ 71 h 504"/>
                      <a:gd name="T10" fmla="*/ 1168 w 2736"/>
                      <a:gd name="T11" fmla="*/ 71 h 504"/>
                      <a:gd name="T12" fmla="*/ 433 w 2736"/>
                      <a:gd name="T13" fmla="*/ 201 h 504"/>
                      <a:gd name="T14" fmla="*/ 0 w 2736"/>
                      <a:gd name="T15" fmla="*/ 3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13" name="Freeform 43"/>
                  <p:cNvSpPr>
                    <a:spLocks/>
                  </p:cNvSpPr>
                  <p:nvPr/>
                </p:nvSpPr>
                <p:spPr bwMode="hidden">
                  <a:xfrm rot="19495919" flipH="1">
                    <a:off x="-6" y="2982"/>
                    <a:ext cx="974" cy="545"/>
                  </a:xfrm>
                  <a:custGeom>
                    <a:avLst/>
                    <a:gdLst>
                      <a:gd name="T0" fmla="*/ 3 w 1769"/>
                      <a:gd name="T1" fmla="*/ 6 h 791"/>
                      <a:gd name="T2" fmla="*/ 267 w 1769"/>
                      <a:gd name="T3" fmla="*/ 39 h 791"/>
                      <a:gd name="T4" fmla="*/ 637 w 1769"/>
                      <a:gd name="T5" fmla="*/ 138 h 791"/>
                      <a:gd name="T6" fmla="*/ 887 w 1769"/>
                      <a:gd name="T7" fmla="*/ 298 h 791"/>
                      <a:gd name="T8" fmla="*/ 967 w 1769"/>
                      <a:gd name="T9" fmla="*/ 420 h 791"/>
                      <a:gd name="T10" fmla="*/ 930 w 1769"/>
                      <a:gd name="T11" fmla="*/ 542 h 791"/>
                      <a:gd name="T12" fmla="*/ 875 w 1769"/>
                      <a:gd name="T13" fmla="*/ 435 h 791"/>
                      <a:gd name="T14" fmla="*/ 765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41" name="Group 44"/>
                <p:cNvGrpSpPr>
                  <a:grpSpLocks/>
                </p:cNvGrpSpPr>
                <p:nvPr/>
              </p:nvGrpSpPr>
              <p:grpSpPr bwMode="auto">
                <a:xfrm>
                  <a:off x="3124" y="777"/>
                  <a:ext cx="971" cy="417"/>
                  <a:chOff x="-52" y="2009"/>
                  <a:chExt cx="2477" cy="1064"/>
                </a:xfrm>
              </p:grpSpPr>
              <p:sp>
                <p:nvSpPr>
                  <p:cNvPr id="4210" name="Freeform 45"/>
                  <p:cNvSpPr>
                    <a:spLocks/>
                  </p:cNvSpPr>
                  <p:nvPr/>
                </p:nvSpPr>
                <p:spPr bwMode="hidden">
                  <a:xfrm rot="20017085" flipH="1">
                    <a:off x="689" y="2010"/>
                    <a:ext cx="1736" cy="303"/>
                  </a:xfrm>
                  <a:custGeom>
                    <a:avLst/>
                    <a:gdLst>
                      <a:gd name="T0" fmla="*/ 0 w 2736"/>
                      <a:gd name="T1" fmla="*/ 303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11" name="Freeform 46"/>
                  <p:cNvSpPr>
                    <a:spLocks/>
                  </p:cNvSpPr>
                  <p:nvPr/>
                </p:nvSpPr>
                <p:spPr bwMode="hidden">
                  <a:xfrm rot="20017085" flipH="1">
                    <a:off x="-53" y="2598"/>
                    <a:ext cx="931" cy="473"/>
                  </a:xfrm>
                  <a:custGeom>
                    <a:avLst/>
                    <a:gdLst>
                      <a:gd name="T0" fmla="*/ 3 w 1769"/>
                      <a:gd name="T1" fmla="*/ 5 h 791"/>
                      <a:gd name="T2" fmla="*/ 255 w 1769"/>
                      <a:gd name="T3" fmla="*/ 33 h 791"/>
                      <a:gd name="T4" fmla="*/ 609 w 1769"/>
                      <a:gd name="T5" fmla="*/ 120 h 791"/>
                      <a:gd name="T6" fmla="*/ 848 w 1769"/>
                      <a:gd name="T7" fmla="*/ 258 h 791"/>
                      <a:gd name="T8" fmla="*/ 924 w 1769"/>
                      <a:gd name="T9" fmla="*/ 364 h 791"/>
                      <a:gd name="T10" fmla="*/ 889 w 1769"/>
                      <a:gd name="T11" fmla="*/ 471 h 791"/>
                      <a:gd name="T12" fmla="*/ 836 w 1769"/>
                      <a:gd name="T13" fmla="*/ 378 h 791"/>
                      <a:gd name="T14" fmla="*/ 731 w 1769"/>
                      <a:gd name="T15" fmla="*/ 271 h 791"/>
                      <a:gd name="T16" fmla="*/ 584 w 1769"/>
                      <a:gd name="T17" fmla="*/ 177 h 791"/>
                      <a:gd name="T18" fmla="*/ 306 w 1769"/>
                      <a:gd name="T19" fmla="*/ 91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142" name="Group 47"/>
                <p:cNvGrpSpPr>
                  <a:grpSpLocks/>
                </p:cNvGrpSpPr>
                <p:nvPr/>
              </p:nvGrpSpPr>
              <p:grpSpPr bwMode="auto">
                <a:xfrm>
                  <a:off x="3115" y="700"/>
                  <a:ext cx="969" cy="363"/>
                  <a:chOff x="-74" y="1813"/>
                  <a:chExt cx="2472" cy="927"/>
                </a:xfrm>
              </p:grpSpPr>
              <p:sp>
                <p:nvSpPr>
                  <p:cNvPr id="4208" name="Freeform 48"/>
                  <p:cNvSpPr>
                    <a:spLocks/>
                  </p:cNvSpPr>
                  <p:nvPr/>
                </p:nvSpPr>
                <p:spPr bwMode="hidden">
                  <a:xfrm rot="20519637" flipH="1">
                    <a:off x="721" y="1812"/>
                    <a:ext cx="1677" cy="334"/>
                  </a:xfrm>
                  <a:custGeom>
                    <a:avLst/>
                    <a:gdLst>
                      <a:gd name="T0" fmla="*/ 0 w 2736"/>
                      <a:gd name="T1" fmla="*/ 334 h 504"/>
                      <a:gd name="T2" fmla="*/ 530 w 2736"/>
                      <a:gd name="T3" fmla="*/ 111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09" name="Freeform 49"/>
                  <p:cNvSpPr>
                    <a:spLocks/>
                  </p:cNvSpPr>
                  <p:nvPr/>
                </p:nvSpPr>
                <p:spPr bwMode="hidden">
                  <a:xfrm rot="20519637" flipH="1">
                    <a:off x="-74" y="2212"/>
                    <a:ext cx="900" cy="526"/>
                  </a:xfrm>
                  <a:custGeom>
                    <a:avLst/>
                    <a:gdLst>
                      <a:gd name="T0" fmla="*/ 3 w 1769"/>
                      <a:gd name="T1" fmla="*/ 5 h 791"/>
                      <a:gd name="T2" fmla="*/ 247 w 1769"/>
                      <a:gd name="T3" fmla="*/ 37 h 791"/>
                      <a:gd name="T4" fmla="*/ 589 w 1769"/>
                      <a:gd name="T5" fmla="*/ 133 h 791"/>
                      <a:gd name="T6" fmla="*/ 820 w 1769"/>
                      <a:gd name="T7" fmla="*/ 287 h 791"/>
                      <a:gd name="T8" fmla="*/ 893 w 1769"/>
                      <a:gd name="T9" fmla="*/ 405 h 791"/>
                      <a:gd name="T10" fmla="*/ 859 w 1769"/>
                      <a:gd name="T11" fmla="*/ 523 h 791"/>
                      <a:gd name="T12" fmla="*/ 808 w 1769"/>
                      <a:gd name="T13" fmla="*/ 420 h 791"/>
                      <a:gd name="T14" fmla="*/ 707 w 1769"/>
                      <a:gd name="T15" fmla="*/ 302 h 791"/>
                      <a:gd name="T16" fmla="*/ 564 w 1769"/>
                      <a:gd name="T17" fmla="*/ 197 h 791"/>
                      <a:gd name="T18" fmla="*/ 296 w 1769"/>
                      <a:gd name="T19" fmla="*/ 101 h 791"/>
                      <a:gd name="T20" fmla="*/ 0 w 1769"/>
                      <a:gd name="T21" fmla="*/ 51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143" name="Group 50"/>
                <p:cNvGrpSpPr>
                  <a:grpSpLocks/>
                </p:cNvGrpSpPr>
                <p:nvPr/>
              </p:nvGrpSpPr>
              <p:grpSpPr bwMode="auto">
                <a:xfrm>
                  <a:off x="3153" y="613"/>
                  <a:ext cx="918" cy="257"/>
                  <a:chOff x="22" y="1591"/>
                  <a:chExt cx="2342" cy="657"/>
                </a:xfrm>
              </p:grpSpPr>
              <p:sp>
                <p:nvSpPr>
                  <p:cNvPr id="4206" name="Freeform 51"/>
                  <p:cNvSpPr>
                    <a:spLocks/>
                  </p:cNvSpPr>
                  <p:nvPr/>
                </p:nvSpPr>
                <p:spPr bwMode="hidden">
                  <a:xfrm rot="21136207" flipH="1">
                    <a:off x="819" y="1589"/>
                    <a:ext cx="1544" cy="313"/>
                  </a:xfrm>
                  <a:custGeom>
                    <a:avLst/>
                    <a:gdLst>
                      <a:gd name="T0" fmla="*/ 0 w 2736"/>
                      <a:gd name="T1" fmla="*/ 313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07" name="Freeform 52"/>
                  <p:cNvSpPr>
                    <a:spLocks/>
                  </p:cNvSpPr>
                  <p:nvPr/>
                </p:nvSpPr>
                <p:spPr bwMode="hidden">
                  <a:xfrm rot="21136207" flipH="1">
                    <a:off x="21" y="1757"/>
                    <a:ext cx="829" cy="490"/>
                  </a:xfrm>
                  <a:custGeom>
                    <a:avLst/>
                    <a:gdLst>
                      <a:gd name="T0" fmla="*/ 2 w 1769"/>
                      <a:gd name="T1" fmla="*/ 5 h 791"/>
                      <a:gd name="T2" fmla="*/ 227 w 1769"/>
                      <a:gd name="T3" fmla="*/ 35 h 791"/>
                      <a:gd name="T4" fmla="*/ 542 w 1769"/>
                      <a:gd name="T5" fmla="*/ 124 h 791"/>
                      <a:gd name="T6" fmla="*/ 755 w 1769"/>
                      <a:gd name="T7" fmla="*/ 268 h 791"/>
                      <a:gd name="T8" fmla="*/ 823 w 1769"/>
                      <a:gd name="T9" fmla="*/ 377 h 791"/>
                      <a:gd name="T10" fmla="*/ 792 w 1769"/>
                      <a:gd name="T11" fmla="*/ 488 h 791"/>
                      <a:gd name="T12" fmla="*/ 745 w 1769"/>
                      <a:gd name="T13" fmla="*/ 392 h 791"/>
                      <a:gd name="T14" fmla="*/ 651 w 1769"/>
                      <a:gd name="T15" fmla="*/ 281 h 791"/>
                      <a:gd name="T16" fmla="*/ 520 w 1769"/>
                      <a:gd name="T17" fmla="*/ 183 h 791"/>
                      <a:gd name="T18" fmla="*/ 272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144" name="Group 53"/>
                <p:cNvGrpSpPr>
                  <a:grpSpLocks/>
                </p:cNvGrpSpPr>
                <p:nvPr/>
              </p:nvGrpSpPr>
              <p:grpSpPr bwMode="auto">
                <a:xfrm>
                  <a:off x="3218" y="556"/>
                  <a:ext cx="843" cy="134"/>
                  <a:chOff x="189" y="1446"/>
                  <a:chExt cx="2150" cy="343"/>
                </a:xfrm>
              </p:grpSpPr>
              <p:sp>
                <p:nvSpPr>
                  <p:cNvPr id="4204" name="Freeform 54"/>
                  <p:cNvSpPr>
                    <a:spLocks/>
                  </p:cNvSpPr>
                  <p:nvPr/>
                </p:nvSpPr>
                <p:spPr bwMode="hidden">
                  <a:xfrm rot="84182" flipH="1">
                    <a:off x="935" y="1463"/>
                    <a:ext cx="1404" cy="220"/>
                  </a:xfrm>
                  <a:custGeom>
                    <a:avLst/>
                    <a:gdLst>
                      <a:gd name="T0" fmla="*/ 0 w 2736"/>
                      <a:gd name="T1" fmla="*/ 220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2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05" name="Freeform 55"/>
                  <p:cNvSpPr>
                    <a:spLocks/>
                  </p:cNvSpPr>
                  <p:nvPr/>
                </p:nvSpPr>
                <p:spPr bwMode="hidden">
                  <a:xfrm rot="84182" flipH="1">
                    <a:off x="189" y="1444"/>
                    <a:ext cx="755" cy="345"/>
                  </a:xfrm>
                  <a:custGeom>
                    <a:avLst/>
                    <a:gdLst>
                      <a:gd name="T0" fmla="*/ 2 w 1769"/>
                      <a:gd name="T1" fmla="*/ 3 h 791"/>
                      <a:gd name="T2" fmla="*/ 207 w 1769"/>
                      <a:gd name="T3" fmla="*/ 24 h 791"/>
                      <a:gd name="T4" fmla="*/ 494 w 1769"/>
                      <a:gd name="T5" fmla="*/ 87 h 791"/>
                      <a:gd name="T6" fmla="*/ 688 w 1769"/>
                      <a:gd name="T7" fmla="*/ 188 h 791"/>
                      <a:gd name="T8" fmla="*/ 749 w 1769"/>
                      <a:gd name="T9" fmla="*/ 266 h 791"/>
                      <a:gd name="T10" fmla="*/ 721 w 1769"/>
                      <a:gd name="T11" fmla="*/ 343 h 791"/>
                      <a:gd name="T12" fmla="*/ 678 w 1769"/>
                      <a:gd name="T13" fmla="*/ 276 h 791"/>
                      <a:gd name="T14" fmla="*/ 593 w 1769"/>
                      <a:gd name="T15" fmla="*/ 198 h 791"/>
                      <a:gd name="T16" fmla="*/ 473 w 1769"/>
                      <a:gd name="T17" fmla="*/ 129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grpSp>
            <p:grpSp>
              <p:nvGrpSpPr>
                <p:cNvPr id="4145" name="Group 56"/>
                <p:cNvGrpSpPr>
                  <a:grpSpLocks/>
                </p:cNvGrpSpPr>
                <p:nvPr/>
              </p:nvGrpSpPr>
              <p:grpSpPr bwMode="auto">
                <a:xfrm>
                  <a:off x="3342" y="418"/>
                  <a:ext cx="737" cy="167"/>
                  <a:chOff x="505" y="1094"/>
                  <a:chExt cx="1879" cy="427"/>
                </a:xfrm>
              </p:grpSpPr>
              <p:sp>
                <p:nvSpPr>
                  <p:cNvPr id="4202" name="Freeform 57"/>
                  <p:cNvSpPr>
                    <a:spLocks/>
                  </p:cNvSpPr>
                  <p:nvPr/>
                </p:nvSpPr>
                <p:spPr bwMode="hidden">
                  <a:xfrm rot="802576" flipH="1">
                    <a:off x="1151" y="1306"/>
                    <a:ext cx="1234" cy="214"/>
                  </a:xfrm>
                  <a:custGeom>
                    <a:avLst/>
                    <a:gdLst>
                      <a:gd name="T0" fmla="*/ 0 w 2736"/>
                      <a:gd name="T1" fmla="*/ 214 h 504"/>
                      <a:gd name="T2" fmla="*/ 390 w 2736"/>
                      <a:gd name="T3" fmla="*/ 71 h 504"/>
                      <a:gd name="T4" fmla="*/ 801 w 2736"/>
                      <a:gd name="T5" fmla="*/ 10 h 504"/>
                      <a:gd name="T6" fmla="*/ 1234 w 2736"/>
                      <a:gd name="T7" fmla="*/ 10 h 504"/>
                      <a:gd name="T8" fmla="*/ 1227 w 2736"/>
                      <a:gd name="T9" fmla="*/ 44 h 504"/>
                      <a:gd name="T10" fmla="*/ 796 w 2736"/>
                      <a:gd name="T11" fmla="*/ 44 h 504"/>
                      <a:gd name="T12" fmla="*/ 295 w 2736"/>
                      <a:gd name="T13" fmla="*/ 124 h 504"/>
                      <a:gd name="T14" fmla="*/ 0 w 2736"/>
                      <a:gd name="T15" fmla="*/ 2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03" name="Freeform 58"/>
                  <p:cNvSpPr>
                    <a:spLocks/>
                  </p:cNvSpPr>
                  <p:nvPr/>
                </p:nvSpPr>
                <p:spPr bwMode="hidden">
                  <a:xfrm rot="802576" flipH="1">
                    <a:off x="505" y="1095"/>
                    <a:ext cx="662" cy="335"/>
                  </a:xfrm>
                  <a:custGeom>
                    <a:avLst/>
                    <a:gdLst>
                      <a:gd name="T0" fmla="*/ 2 w 1769"/>
                      <a:gd name="T1" fmla="*/ 3 h 791"/>
                      <a:gd name="T2" fmla="*/ 181 w 1769"/>
                      <a:gd name="T3" fmla="*/ 24 h 791"/>
                      <a:gd name="T4" fmla="*/ 433 w 1769"/>
                      <a:gd name="T5" fmla="*/ 85 h 791"/>
                      <a:gd name="T6" fmla="*/ 603 w 1769"/>
                      <a:gd name="T7" fmla="*/ 183 h 791"/>
                      <a:gd name="T8" fmla="*/ 657 w 1769"/>
                      <a:gd name="T9" fmla="*/ 258 h 791"/>
                      <a:gd name="T10" fmla="*/ 632 w 1769"/>
                      <a:gd name="T11" fmla="*/ 333 h 791"/>
                      <a:gd name="T12" fmla="*/ 595 w 1769"/>
                      <a:gd name="T13" fmla="*/ 268 h 791"/>
                      <a:gd name="T14" fmla="*/ 520 w 1769"/>
                      <a:gd name="T15" fmla="*/ 192 h 791"/>
                      <a:gd name="T16" fmla="*/ 415 w 1769"/>
                      <a:gd name="T17" fmla="*/ 125 h 791"/>
                      <a:gd name="T18" fmla="*/ 217 w 1769"/>
                      <a:gd name="T19" fmla="*/ 64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46" name="Group 59"/>
                <p:cNvGrpSpPr>
                  <a:grpSpLocks/>
                </p:cNvGrpSpPr>
                <p:nvPr/>
              </p:nvGrpSpPr>
              <p:grpSpPr bwMode="auto">
                <a:xfrm>
                  <a:off x="3386" y="341"/>
                  <a:ext cx="725" cy="218"/>
                  <a:chOff x="616" y="899"/>
                  <a:chExt cx="1850" cy="554"/>
                </a:xfrm>
              </p:grpSpPr>
              <p:sp>
                <p:nvSpPr>
                  <p:cNvPr id="4200" name="Freeform 60"/>
                  <p:cNvSpPr>
                    <a:spLocks/>
                  </p:cNvSpPr>
                  <p:nvPr/>
                </p:nvSpPr>
                <p:spPr bwMode="hidden">
                  <a:xfrm rot="1277471" flipH="1">
                    <a:off x="1231" y="1237"/>
                    <a:ext cx="1235" cy="216"/>
                  </a:xfrm>
                  <a:custGeom>
                    <a:avLst/>
                    <a:gdLst>
                      <a:gd name="T0" fmla="*/ 0 w 2736"/>
                      <a:gd name="T1" fmla="*/ 216 h 504"/>
                      <a:gd name="T2" fmla="*/ 390 w 2736"/>
                      <a:gd name="T3" fmla="*/ 72 h 504"/>
                      <a:gd name="T4" fmla="*/ 802 w 2736"/>
                      <a:gd name="T5" fmla="*/ 10 h 504"/>
                      <a:gd name="T6" fmla="*/ 1235 w 2736"/>
                      <a:gd name="T7" fmla="*/ 10 h 504"/>
                      <a:gd name="T8" fmla="*/ 1228 w 2736"/>
                      <a:gd name="T9" fmla="*/ 44 h 504"/>
                      <a:gd name="T10" fmla="*/ 796 w 2736"/>
                      <a:gd name="T11" fmla="*/ 44 h 504"/>
                      <a:gd name="T12" fmla="*/ 295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201" name="Freeform 61"/>
                  <p:cNvSpPr>
                    <a:spLocks/>
                  </p:cNvSpPr>
                  <p:nvPr/>
                </p:nvSpPr>
                <p:spPr bwMode="hidden">
                  <a:xfrm rot="1277471" flipH="1">
                    <a:off x="615" y="898"/>
                    <a:ext cx="662" cy="339"/>
                  </a:xfrm>
                  <a:custGeom>
                    <a:avLst/>
                    <a:gdLst>
                      <a:gd name="T0" fmla="*/ 2 w 1769"/>
                      <a:gd name="T1" fmla="*/ 3 h 791"/>
                      <a:gd name="T2" fmla="*/ 181 w 1769"/>
                      <a:gd name="T3" fmla="*/ 24 h 791"/>
                      <a:gd name="T4" fmla="*/ 433 w 1769"/>
                      <a:gd name="T5" fmla="*/ 86 h 791"/>
                      <a:gd name="T6" fmla="*/ 603 w 1769"/>
                      <a:gd name="T7" fmla="*/ 185 h 791"/>
                      <a:gd name="T8" fmla="*/ 657 w 1769"/>
                      <a:gd name="T9" fmla="*/ 261 h 791"/>
                      <a:gd name="T10" fmla="*/ 632 w 1769"/>
                      <a:gd name="T11" fmla="*/ 337 h 791"/>
                      <a:gd name="T12" fmla="*/ 595 w 1769"/>
                      <a:gd name="T13" fmla="*/ 271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47" name="Group 62"/>
                <p:cNvGrpSpPr>
                  <a:grpSpLocks/>
                </p:cNvGrpSpPr>
                <p:nvPr/>
              </p:nvGrpSpPr>
              <p:grpSpPr bwMode="auto">
                <a:xfrm>
                  <a:off x="3472" y="231"/>
                  <a:ext cx="693" cy="291"/>
                  <a:chOff x="3472" y="231"/>
                  <a:chExt cx="693" cy="291"/>
                </a:xfrm>
              </p:grpSpPr>
              <p:sp>
                <p:nvSpPr>
                  <p:cNvPr id="4198" name="Freeform 63"/>
                  <p:cNvSpPr>
                    <a:spLocks/>
                  </p:cNvSpPr>
                  <p:nvPr/>
                </p:nvSpPr>
                <p:spPr bwMode="hidden">
                  <a:xfrm rot="2028410" flipH="1">
                    <a:off x="3680" y="438"/>
                    <a:ext cx="484" cy="84"/>
                  </a:xfrm>
                  <a:custGeom>
                    <a:avLst/>
                    <a:gdLst>
                      <a:gd name="T0" fmla="*/ 0 w 2736"/>
                      <a:gd name="T1" fmla="*/ 84 h 504"/>
                      <a:gd name="T2" fmla="*/ 153 w 2736"/>
                      <a:gd name="T3" fmla="*/ 28 h 504"/>
                      <a:gd name="T4" fmla="*/ 314 w 2736"/>
                      <a:gd name="T5" fmla="*/ 4 h 504"/>
                      <a:gd name="T6" fmla="*/ 484 w 2736"/>
                      <a:gd name="T7" fmla="*/ 4 h 504"/>
                      <a:gd name="T8" fmla="*/ 481 w 2736"/>
                      <a:gd name="T9" fmla="*/ 17 h 504"/>
                      <a:gd name="T10" fmla="*/ 312 w 2736"/>
                      <a:gd name="T11" fmla="*/ 17 h 504"/>
                      <a:gd name="T12" fmla="*/ 116 w 2736"/>
                      <a:gd name="T13" fmla="*/ 49 h 504"/>
                      <a:gd name="T14" fmla="*/ 0 w 2736"/>
                      <a:gd name="T15" fmla="*/ 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99" name="Freeform 64"/>
                  <p:cNvSpPr>
                    <a:spLocks/>
                  </p:cNvSpPr>
                  <p:nvPr/>
                </p:nvSpPr>
                <p:spPr bwMode="hidden">
                  <a:xfrm rot="2028410" flipH="1">
                    <a:off x="3472" y="230"/>
                    <a:ext cx="260" cy="132"/>
                  </a:xfrm>
                  <a:custGeom>
                    <a:avLst/>
                    <a:gdLst>
                      <a:gd name="T0" fmla="*/ 1 w 1769"/>
                      <a:gd name="T1" fmla="*/ 1 h 791"/>
                      <a:gd name="T2" fmla="*/ 71 w 1769"/>
                      <a:gd name="T3" fmla="*/ 9 h 791"/>
                      <a:gd name="T4" fmla="*/ 170 w 1769"/>
                      <a:gd name="T5" fmla="*/ 33 h 791"/>
                      <a:gd name="T6" fmla="*/ 237 w 1769"/>
                      <a:gd name="T7" fmla="*/ 72 h 791"/>
                      <a:gd name="T8" fmla="*/ 258 w 1769"/>
                      <a:gd name="T9" fmla="*/ 102 h 791"/>
                      <a:gd name="T10" fmla="*/ 248 w 1769"/>
                      <a:gd name="T11" fmla="*/ 131 h 791"/>
                      <a:gd name="T12" fmla="*/ 234 w 1769"/>
                      <a:gd name="T13" fmla="*/ 105 h 791"/>
                      <a:gd name="T14" fmla="*/ 204 w 1769"/>
                      <a:gd name="T15" fmla="*/ 76 h 791"/>
                      <a:gd name="T16" fmla="*/ 163 w 1769"/>
                      <a:gd name="T17" fmla="*/ 49 h 791"/>
                      <a:gd name="T18" fmla="*/ 85 w 1769"/>
                      <a:gd name="T19" fmla="*/ 25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48" name="Group 65"/>
                <p:cNvGrpSpPr>
                  <a:grpSpLocks/>
                </p:cNvGrpSpPr>
                <p:nvPr/>
              </p:nvGrpSpPr>
              <p:grpSpPr bwMode="auto">
                <a:xfrm>
                  <a:off x="3554" y="118"/>
                  <a:ext cx="664" cy="349"/>
                  <a:chOff x="3554" y="118"/>
                  <a:chExt cx="664" cy="349"/>
                </a:xfrm>
              </p:grpSpPr>
              <p:sp>
                <p:nvSpPr>
                  <p:cNvPr id="4196" name="Freeform 66"/>
                  <p:cNvSpPr>
                    <a:spLocks/>
                  </p:cNvSpPr>
                  <p:nvPr/>
                </p:nvSpPr>
                <p:spPr bwMode="hidden">
                  <a:xfrm rot="2664424" flipH="1">
                    <a:off x="3728" y="383"/>
                    <a:ext cx="490" cy="84"/>
                  </a:xfrm>
                  <a:custGeom>
                    <a:avLst/>
                    <a:gdLst>
                      <a:gd name="T0" fmla="*/ 0 w 2736"/>
                      <a:gd name="T1" fmla="*/ 84 h 504"/>
                      <a:gd name="T2" fmla="*/ 155 w 2736"/>
                      <a:gd name="T3" fmla="*/ 28 h 504"/>
                      <a:gd name="T4" fmla="*/ 318 w 2736"/>
                      <a:gd name="T5" fmla="*/ 4 h 504"/>
                      <a:gd name="T6" fmla="*/ 490 w 2736"/>
                      <a:gd name="T7" fmla="*/ 4 h 504"/>
                      <a:gd name="T8" fmla="*/ 487 w 2736"/>
                      <a:gd name="T9" fmla="*/ 17 h 504"/>
                      <a:gd name="T10" fmla="*/ 316 w 2736"/>
                      <a:gd name="T11" fmla="*/ 17 h 504"/>
                      <a:gd name="T12" fmla="*/ 117 w 2736"/>
                      <a:gd name="T13" fmla="*/ 49 h 504"/>
                      <a:gd name="T14" fmla="*/ 0 w 2736"/>
                      <a:gd name="T15" fmla="*/ 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97" name="Freeform 67"/>
                  <p:cNvSpPr>
                    <a:spLocks/>
                  </p:cNvSpPr>
                  <p:nvPr/>
                </p:nvSpPr>
                <p:spPr bwMode="hidden">
                  <a:xfrm rot="2664424" flipH="1">
                    <a:off x="3554" y="118"/>
                    <a:ext cx="263" cy="132"/>
                  </a:xfrm>
                  <a:custGeom>
                    <a:avLst/>
                    <a:gdLst>
                      <a:gd name="T0" fmla="*/ 1 w 1769"/>
                      <a:gd name="T1" fmla="*/ 1 h 791"/>
                      <a:gd name="T2" fmla="*/ 72 w 1769"/>
                      <a:gd name="T3" fmla="*/ 9 h 791"/>
                      <a:gd name="T4" fmla="*/ 172 w 1769"/>
                      <a:gd name="T5" fmla="*/ 33 h 791"/>
                      <a:gd name="T6" fmla="*/ 240 w 1769"/>
                      <a:gd name="T7" fmla="*/ 72 h 791"/>
                      <a:gd name="T8" fmla="*/ 261 w 1769"/>
                      <a:gd name="T9" fmla="*/ 102 h 791"/>
                      <a:gd name="T10" fmla="*/ 251 w 1769"/>
                      <a:gd name="T11" fmla="*/ 131 h 791"/>
                      <a:gd name="T12" fmla="*/ 236 w 1769"/>
                      <a:gd name="T13" fmla="*/ 105 h 791"/>
                      <a:gd name="T14" fmla="*/ 207 w 1769"/>
                      <a:gd name="T15" fmla="*/ 76 h 791"/>
                      <a:gd name="T16" fmla="*/ 165 w 1769"/>
                      <a:gd name="T17" fmla="*/ 49 h 791"/>
                      <a:gd name="T18" fmla="*/ 86 w 1769"/>
                      <a:gd name="T19" fmla="*/ 25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49" name="Group 68"/>
                <p:cNvGrpSpPr>
                  <a:grpSpLocks/>
                </p:cNvGrpSpPr>
                <p:nvPr/>
              </p:nvGrpSpPr>
              <p:grpSpPr bwMode="auto">
                <a:xfrm>
                  <a:off x="3784" y="30"/>
                  <a:ext cx="305" cy="593"/>
                  <a:chOff x="1633" y="104"/>
                  <a:chExt cx="778" cy="1512"/>
                </a:xfrm>
              </p:grpSpPr>
              <p:sp>
                <p:nvSpPr>
                  <p:cNvPr id="4194" name="Freeform 69"/>
                  <p:cNvSpPr>
                    <a:spLocks/>
                  </p:cNvSpPr>
                  <p:nvPr/>
                </p:nvSpPr>
                <p:spPr bwMode="hidden">
                  <a:xfrm rot="3473776" flipH="1">
                    <a:off x="1752" y="958"/>
                    <a:ext cx="1101" cy="217"/>
                  </a:xfrm>
                  <a:custGeom>
                    <a:avLst/>
                    <a:gdLst>
                      <a:gd name="T0" fmla="*/ 0 w 2736"/>
                      <a:gd name="T1" fmla="*/ 217 h 504"/>
                      <a:gd name="T2" fmla="*/ 348 w 2736"/>
                      <a:gd name="T3" fmla="*/ 72 h 504"/>
                      <a:gd name="T4" fmla="*/ 715 w 2736"/>
                      <a:gd name="T5" fmla="*/ 10 h 504"/>
                      <a:gd name="T6" fmla="*/ 1101 w 2736"/>
                      <a:gd name="T7" fmla="*/ 10 h 504"/>
                      <a:gd name="T8" fmla="*/ 1095 w 2736"/>
                      <a:gd name="T9" fmla="*/ 44 h 504"/>
                      <a:gd name="T10" fmla="*/ 710 w 2736"/>
                      <a:gd name="T11" fmla="*/ 44 h 504"/>
                      <a:gd name="T12" fmla="*/ 263 w 2736"/>
                      <a:gd name="T13" fmla="*/ 126 h 504"/>
                      <a:gd name="T14" fmla="*/ 0 w 2736"/>
                      <a:gd name="T15" fmla="*/ 21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95" name="Freeform 70"/>
                  <p:cNvSpPr>
                    <a:spLocks/>
                  </p:cNvSpPr>
                  <p:nvPr/>
                </p:nvSpPr>
                <p:spPr bwMode="hidden">
                  <a:xfrm rot="3473776" flipH="1">
                    <a:off x="1505" y="231"/>
                    <a:ext cx="591" cy="337"/>
                  </a:xfrm>
                  <a:custGeom>
                    <a:avLst/>
                    <a:gdLst>
                      <a:gd name="T0" fmla="*/ 2 w 1769"/>
                      <a:gd name="T1" fmla="*/ 3 h 791"/>
                      <a:gd name="T2" fmla="*/ 162 w 1769"/>
                      <a:gd name="T3" fmla="*/ 24 h 791"/>
                      <a:gd name="T4" fmla="*/ 387 w 1769"/>
                      <a:gd name="T5" fmla="*/ 85 h 791"/>
                      <a:gd name="T6" fmla="*/ 538 w 1769"/>
                      <a:gd name="T7" fmla="*/ 184 h 791"/>
                      <a:gd name="T8" fmla="*/ 587 w 1769"/>
                      <a:gd name="T9" fmla="*/ 259 h 791"/>
                      <a:gd name="T10" fmla="*/ 564 w 1769"/>
                      <a:gd name="T11" fmla="*/ 335 h 791"/>
                      <a:gd name="T12" fmla="*/ 531 w 1769"/>
                      <a:gd name="T13" fmla="*/ 269 h 791"/>
                      <a:gd name="T14" fmla="*/ 464 w 1769"/>
                      <a:gd name="T15" fmla="*/ 193 h 791"/>
                      <a:gd name="T16" fmla="*/ 371 w 1769"/>
                      <a:gd name="T17" fmla="*/ 126 h 791"/>
                      <a:gd name="T18" fmla="*/ 194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50" name="Group 71"/>
                <p:cNvGrpSpPr>
                  <a:grpSpLocks/>
                </p:cNvGrpSpPr>
                <p:nvPr/>
              </p:nvGrpSpPr>
              <p:grpSpPr bwMode="auto">
                <a:xfrm>
                  <a:off x="3903" y="0"/>
                  <a:ext cx="248" cy="601"/>
                  <a:chOff x="1935" y="28"/>
                  <a:chExt cx="634" cy="1534"/>
                </a:xfrm>
              </p:grpSpPr>
              <p:sp>
                <p:nvSpPr>
                  <p:cNvPr id="4192" name="Freeform 72"/>
                  <p:cNvSpPr>
                    <a:spLocks/>
                  </p:cNvSpPr>
                  <p:nvPr/>
                </p:nvSpPr>
                <p:spPr bwMode="hidden">
                  <a:xfrm rot="4126480" flipH="1">
                    <a:off x="1932" y="924"/>
                    <a:ext cx="1059" cy="214"/>
                  </a:xfrm>
                  <a:custGeom>
                    <a:avLst/>
                    <a:gdLst>
                      <a:gd name="T0" fmla="*/ 0 w 2736"/>
                      <a:gd name="T1" fmla="*/ 214 h 504"/>
                      <a:gd name="T2" fmla="*/ 334 w 2736"/>
                      <a:gd name="T3" fmla="*/ 71 h 504"/>
                      <a:gd name="T4" fmla="*/ 687 w 2736"/>
                      <a:gd name="T5" fmla="*/ 10 h 504"/>
                      <a:gd name="T6" fmla="*/ 1059 w 2736"/>
                      <a:gd name="T7" fmla="*/ 10 h 504"/>
                      <a:gd name="T8" fmla="*/ 1053 w 2736"/>
                      <a:gd name="T9" fmla="*/ 44 h 504"/>
                      <a:gd name="T10" fmla="*/ 683 w 2736"/>
                      <a:gd name="T11" fmla="*/ 44 h 504"/>
                      <a:gd name="T12" fmla="*/ 253 w 2736"/>
                      <a:gd name="T13" fmla="*/ 124 h 504"/>
                      <a:gd name="T14" fmla="*/ 0 w 2736"/>
                      <a:gd name="T15" fmla="*/ 2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93" name="Freeform 73"/>
                  <p:cNvSpPr>
                    <a:spLocks/>
                  </p:cNvSpPr>
                  <p:nvPr/>
                </p:nvSpPr>
                <p:spPr bwMode="hidden">
                  <a:xfrm rot="4126480" flipH="1">
                    <a:off x="1820" y="144"/>
                    <a:ext cx="570" cy="338"/>
                  </a:xfrm>
                  <a:custGeom>
                    <a:avLst/>
                    <a:gdLst>
                      <a:gd name="T0" fmla="*/ 2 w 1769"/>
                      <a:gd name="T1" fmla="*/ 3 h 791"/>
                      <a:gd name="T2" fmla="*/ 156 w 1769"/>
                      <a:gd name="T3" fmla="*/ 24 h 791"/>
                      <a:gd name="T4" fmla="*/ 373 w 1769"/>
                      <a:gd name="T5" fmla="*/ 85 h 791"/>
                      <a:gd name="T6" fmla="*/ 519 w 1769"/>
                      <a:gd name="T7" fmla="*/ 185 h 791"/>
                      <a:gd name="T8" fmla="*/ 566 w 1769"/>
                      <a:gd name="T9" fmla="*/ 260 h 791"/>
                      <a:gd name="T10" fmla="*/ 544 w 1769"/>
                      <a:gd name="T11" fmla="*/ 336 h 791"/>
                      <a:gd name="T12" fmla="*/ 512 w 1769"/>
                      <a:gd name="T13" fmla="*/ 270 h 791"/>
                      <a:gd name="T14" fmla="*/ 448 w 1769"/>
                      <a:gd name="T15" fmla="*/ 194 h 791"/>
                      <a:gd name="T16" fmla="*/ 357 w 1769"/>
                      <a:gd name="T17" fmla="*/ 126 h 791"/>
                      <a:gd name="T18" fmla="*/ 18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grpSp>
              <p:nvGrpSpPr>
                <p:cNvPr id="4151" name="Group 74"/>
                <p:cNvGrpSpPr>
                  <a:grpSpLocks/>
                </p:cNvGrpSpPr>
                <p:nvPr/>
              </p:nvGrpSpPr>
              <p:grpSpPr bwMode="auto">
                <a:xfrm>
                  <a:off x="4251" y="252"/>
                  <a:ext cx="723" cy="222"/>
                  <a:chOff x="2822" y="672"/>
                  <a:chExt cx="1845" cy="566"/>
                </a:xfrm>
              </p:grpSpPr>
              <p:sp>
                <p:nvSpPr>
                  <p:cNvPr id="4190" name="Freeform 75"/>
                  <p:cNvSpPr>
                    <a:spLocks/>
                  </p:cNvSpPr>
                  <p:nvPr/>
                </p:nvSpPr>
                <p:spPr bwMode="hidden">
                  <a:xfrm rot="-1325434">
                    <a:off x="2820" y="1022"/>
                    <a:ext cx="1232" cy="216"/>
                  </a:xfrm>
                  <a:custGeom>
                    <a:avLst/>
                    <a:gdLst>
                      <a:gd name="T0" fmla="*/ 0 w 2736"/>
                      <a:gd name="T1" fmla="*/ 216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191" name="Freeform 76"/>
                  <p:cNvSpPr>
                    <a:spLocks/>
                  </p:cNvSpPr>
                  <p:nvPr/>
                </p:nvSpPr>
                <p:spPr bwMode="hidden">
                  <a:xfrm rot="-1325434">
                    <a:off x="4003" y="673"/>
                    <a:ext cx="662" cy="337"/>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52" name="Group 77"/>
                <p:cNvGrpSpPr>
                  <a:grpSpLocks/>
                </p:cNvGrpSpPr>
                <p:nvPr/>
              </p:nvGrpSpPr>
              <p:grpSpPr bwMode="auto">
                <a:xfrm>
                  <a:off x="4196" y="163"/>
                  <a:ext cx="699" cy="282"/>
                  <a:chOff x="2683" y="445"/>
                  <a:chExt cx="1781" cy="717"/>
                </a:xfrm>
              </p:grpSpPr>
              <p:sp>
                <p:nvSpPr>
                  <p:cNvPr id="4188" name="Freeform 78"/>
                  <p:cNvSpPr>
                    <a:spLocks/>
                  </p:cNvSpPr>
                  <p:nvPr/>
                </p:nvSpPr>
                <p:spPr bwMode="hidden">
                  <a:xfrm rot="-1921064">
                    <a:off x="2682" y="946"/>
                    <a:ext cx="1233" cy="216"/>
                  </a:xfrm>
                  <a:custGeom>
                    <a:avLst/>
                    <a:gdLst>
                      <a:gd name="T0" fmla="*/ 0 w 2736"/>
                      <a:gd name="T1" fmla="*/ 216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189" name="Freeform 79"/>
                  <p:cNvSpPr>
                    <a:spLocks/>
                  </p:cNvSpPr>
                  <p:nvPr/>
                </p:nvSpPr>
                <p:spPr bwMode="hidden">
                  <a:xfrm rot="-1921064">
                    <a:off x="3801" y="444"/>
                    <a:ext cx="661" cy="339"/>
                  </a:xfrm>
                  <a:custGeom>
                    <a:avLst/>
                    <a:gdLst>
                      <a:gd name="T0" fmla="*/ 2 w 1769"/>
                      <a:gd name="T1" fmla="*/ 3 h 791"/>
                      <a:gd name="T2" fmla="*/ 181 w 1769"/>
                      <a:gd name="T3" fmla="*/ 24 h 791"/>
                      <a:gd name="T4" fmla="*/ 432 w 1769"/>
                      <a:gd name="T5" fmla="*/ 86 h 791"/>
                      <a:gd name="T6" fmla="*/ 602 w 1769"/>
                      <a:gd name="T7" fmla="*/ 185 h 791"/>
                      <a:gd name="T8" fmla="*/ 656 w 1769"/>
                      <a:gd name="T9" fmla="*/ 261 h 791"/>
                      <a:gd name="T10" fmla="*/ 631 w 1769"/>
                      <a:gd name="T11" fmla="*/ 337 h 791"/>
                      <a:gd name="T12" fmla="*/ 594 w 1769"/>
                      <a:gd name="T13" fmla="*/ 271 h 791"/>
                      <a:gd name="T14" fmla="*/ 519 w 1769"/>
                      <a:gd name="T15" fmla="*/ 195 h 791"/>
                      <a:gd name="T16" fmla="*/ 414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sp>
              <p:nvSpPr>
                <p:cNvPr id="4153" name="Freeform 80"/>
                <p:cNvSpPr>
                  <a:spLocks/>
                </p:cNvSpPr>
                <p:nvPr/>
              </p:nvSpPr>
              <p:spPr bwMode="hidden">
                <a:xfrm rot="4578755" flipH="1">
                  <a:off x="3968" y="372"/>
                  <a:ext cx="403" cy="57"/>
                </a:xfrm>
                <a:custGeom>
                  <a:avLst/>
                  <a:gdLst>
                    <a:gd name="T0" fmla="*/ 0 w 2736"/>
                    <a:gd name="T1" fmla="*/ 57 h 504"/>
                    <a:gd name="T2" fmla="*/ 127 w 2736"/>
                    <a:gd name="T3" fmla="*/ 19 h 504"/>
                    <a:gd name="T4" fmla="*/ 262 w 2736"/>
                    <a:gd name="T5" fmla="*/ 3 h 504"/>
                    <a:gd name="T6" fmla="*/ 403 w 2736"/>
                    <a:gd name="T7" fmla="*/ 3 h 504"/>
                    <a:gd name="T8" fmla="*/ 401 w 2736"/>
                    <a:gd name="T9" fmla="*/ 12 h 504"/>
                    <a:gd name="T10" fmla="*/ 260 w 2736"/>
                    <a:gd name="T11" fmla="*/ 12 h 504"/>
                    <a:gd name="T12" fmla="*/ 96 w 2736"/>
                    <a:gd name="T13" fmla="*/ 33 h 504"/>
                    <a:gd name="T14" fmla="*/ 0 w 2736"/>
                    <a:gd name="T15" fmla="*/ 5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en-US"/>
                </a:p>
              </p:txBody>
            </p:sp>
            <p:sp>
              <p:nvSpPr>
                <p:cNvPr id="4154" name="Freeform 81"/>
                <p:cNvSpPr>
                  <a:spLocks/>
                </p:cNvSpPr>
                <p:nvPr/>
              </p:nvSpPr>
              <p:spPr bwMode="hidden">
                <a:xfrm rot="4578755" flipH="1">
                  <a:off x="3977" y="77"/>
                  <a:ext cx="216" cy="91"/>
                </a:xfrm>
                <a:custGeom>
                  <a:avLst/>
                  <a:gdLst>
                    <a:gd name="T0" fmla="*/ 1 w 1769"/>
                    <a:gd name="T1" fmla="*/ 1 h 791"/>
                    <a:gd name="T2" fmla="*/ 59 w 1769"/>
                    <a:gd name="T3" fmla="*/ 6 h 791"/>
                    <a:gd name="T4" fmla="*/ 141 w 1769"/>
                    <a:gd name="T5" fmla="*/ 23 h 791"/>
                    <a:gd name="T6" fmla="*/ 197 w 1769"/>
                    <a:gd name="T7" fmla="*/ 50 h 791"/>
                    <a:gd name="T8" fmla="*/ 214 w 1769"/>
                    <a:gd name="T9" fmla="*/ 70 h 791"/>
                    <a:gd name="T10" fmla="*/ 206 w 1769"/>
                    <a:gd name="T11" fmla="*/ 91 h 791"/>
                    <a:gd name="T12" fmla="*/ 194 w 1769"/>
                    <a:gd name="T13" fmla="*/ 73 h 791"/>
                    <a:gd name="T14" fmla="*/ 170 w 1769"/>
                    <a:gd name="T15" fmla="*/ 52 h 791"/>
                    <a:gd name="T16" fmla="*/ 135 w 1769"/>
                    <a:gd name="T17" fmla="*/ 34 h 791"/>
                    <a:gd name="T18" fmla="*/ 71 w 1769"/>
                    <a:gd name="T19" fmla="*/ 17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en-US"/>
                </a:p>
              </p:txBody>
            </p:sp>
            <p:grpSp>
              <p:nvGrpSpPr>
                <p:cNvPr id="4155" name="Group 82"/>
                <p:cNvGrpSpPr>
                  <a:grpSpLocks/>
                </p:cNvGrpSpPr>
                <p:nvPr/>
              </p:nvGrpSpPr>
              <p:grpSpPr bwMode="auto">
                <a:xfrm>
                  <a:off x="4242" y="5"/>
                  <a:ext cx="251" cy="596"/>
                  <a:chOff x="2800" y="41"/>
                  <a:chExt cx="640" cy="1520"/>
                </a:xfrm>
              </p:grpSpPr>
              <p:sp>
                <p:nvSpPr>
                  <p:cNvPr id="4186" name="Freeform 83"/>
                  <p:cNvSpPr>
                    <a:spLocks/>
                  </p:cNvSpPr>
                  <p:nvPr/>
                </p:nvSpPr>
                <p:spPr bwMode="hidden">
                  <a:xfrm rot="-3857755">
                    <a:off x="2362" y="936"/>
                    <a:ext cx="1061" cy="186"/>
                  </a:xfrm>
                  <a:custGeom>
                    <a:avLst/>
                    <a:gdLst>
                      <a:gd name="T0" fmla="*/ 0 w 2736"/>
                      <a:gd name="T1" fmla="*/ 186 h 504"/>
                      <a:gd name="T2" fmla="*/ 335 w 2736"/>
                      <a:gd name="T3" fmla="*/ 62 h 504"/>
                      <a:gd name="T4" fmla="*/ 689 w 2736"/>
                      <a:gd name="T5" fmla="*/ 9 h 504"/>
                      <a:gd name="T6" fmla="*/ 1061 w 2736"/>
                      <a:gd name="T7" fmla="*/ 9 h 504"/>
                      <a:gd name="T8" fmla="*/ 1055 w 2736"/>
                      <a:gd name="T9" fmla="*/ 38 h 504"/>
                      <a:gd name="T10" fmla="*/ 684 w 2736"/>
                      <a:gd name="T11" fmla="*/ 38 h 504"/>
                      <a:gd name="T12" fmla="*/ 254 w 2736"/>
                      <a:gd name="T13" fmla="*/ 108 h 504"/>
                      <a:gd name="T14" fmla="*/ 0 w 2736"/>
                      <a:gd name="T15" fmla="*/ 1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187" name="Freeform 84"/>
                  <p:cNvSpPr>
                    <a:spLocks/>
                  </p:cNvSpPr>
                  <p:nvPr/>
                </p:nvSpPr>
                <p:spPr bwMode="hidden">
                  <a:xfrm rot="-3857755">
                    <a:off x="3011" y="181"/>
                    <a:ext cx="569" cy="288"/>
                  </a:xfrm>
                  <a:custGeom>
                    <a:avLst/>
                    <a:gdLst>
                      <a:gd name="T0" fmla="*/ 2 w 1769"/>
                      <a:gd name="T1" fmla="*/ 3 h 791"/>
                      <a:gd name="T2" fmla="*/ 156 w 1769"/>
                      <a:gd name="T3" fmla="*/ 20 h 791"/>
                      <a:gd name="T4" fmla="*/ 372 w 1769"/>
                      <a:gd name="T5" fmla="*/ 73 h 791"/>
                      <a:gd name="T6" fmla="*/ 518 w 1769"/>
                      <a:gd name="T7" fmla="*/ 157 h 791"/>
                      <a:gd name="T8" fmla="*/ 565 w 1769"/>
                      <a:gd name="T9" fmla="*/ 222 h 791"/>
                      <a:gd name="T10" fmla="*/ 543 w 1769"/>
                      <a:gd name="T11" fmla="*/ 287 h 791"/>
                      <a:gd name="T12" fmla="*/ 511 w 1769"/>
                      <a:gd name="T13" fmla="*/ 230 h 791"/>
                      <a:gd name="T14" fmla="*/ 447 w 1769"/>
                      <a:gd name="T15" fmla="*/ 165 h 791"/>
                      <a:gd name="T16" fmla="*/ 357 w 1769"/>
                      <a:gd name="T17" fmla="*/ 108 h 791"/>
                      <a:gd name="T18" fmla="*/ 187 w 1769"/>
                      <a:gd name="T19" fmla="*/ 55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56" name="Group 85"/>
                <p:cNvGrpSpPr>
                  <a:grpSpLocks/>
                </p:cNvGrpSpPr>
                <p:nvPr/>
              </p:nvGrpSpPr>
              <p:grpSpPr bwMode="auto">
                <a:xfrm>
                  <a:off x="4295" y="53"/>
                  <a:ext cx="398" cy="574"/>
                  <a:chOff x="2934" y="163"/>
                  <a:chExt cx="1017" cy="1464"/>
                </a:xfrm>
              </p:grpSpPr>
              <p:sp>
                <p:nvSpPr>
                  <p:cNvPr id="4184" name="Freeform 86"/>
                  <p:cNvSpPr>
                    <a:spLocks/>
                  </p:cNvSpPr>
                  <p:nvPr/>
                </p:nvSpPr>
                <p:spPr bwMode="hidden">
                  <a:xfrm rot="-2777260">
                    <a:off x="2493" y="915"/>
                    <a:ext cx="1154" cy="270"/>
                  </a:xfrm>
                  <a:custGeom>
                    <a:avLst/>
                    <a:gdLst>
                      <a:gd name="T0" fmla="*/ 0 w 2736"/>
                      <a:gd name="T1" fmla="*/ 270 h 504"/>
                      <a:gd name="T2" fmla="*/ 364 w 2736"/>
                      <a:gd name="T3" fmla="*/ 90 h 504"/>
                      <a:gd name="T4" fmla="*/ 749 w 2736"/>
                      <a:gd name="T5" fmla="*/ 13 h 504"/>
                      <a:gd name="T6" fmla="*/ 1154 w 2736"/>
                      <a:gd name="T7" fmla="*/ 13 h 504"/>
                      <a:gd name="T8" fmla="*/ 1147 w 2736"/>
                      <a:gd name="T9" fmla="*/ 55 h 504"/>
                      <a:gd name="T10" fmla="*/ 744 w 2736"/>
                      <a:gd name="T11" fmla="*/ 55 h 504"/>
                      <a:gd name="T12" fmla="*/ 276 w 2736"/>
                      <a:gd name="T13" fmla="*/ 156 h 504"/>
                      <a:gd name="T14" fmla="*/ 0 w 2736"/>
                      <a:gd name="T15" fmla="*/ 2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185" name="Freeform 87"/>
                  <p:cNvSpPr>
                    <a:spLocks/>
                  </p:cNvSpPr>
                  <p:nvPr/>
                </p:nvSpPr>
                <p:spPr bwMode="hidden">
                  <a:xfrm rot="-2777260">
                    <a:off x="3431" y="262"/>
                    <a:ext cx="619" cy="422"/>
                  </a:xfrm>
                  <a:custGeom>
                    <a:avLst/>
                    <a:gdLst>
                      <a:gd name="T0" fmla="*/ 2 w 1769"/>
                      <a:gd name="T1" fmla="*/ 4 h 791"/>
                      <a:gd name="T2" fmla="*/ 170 w 1769"/>
                      <a:gd name="T3" fmla="*/ 30 h 791"/>
                      <a:gd name="T4" fmla="*/ 405 w 1769"/>
                      <a:gd name="T5" fmla="*/ 107 h 791"/>
                      <a:gd name="T6" fmla="*/ 564 w 1769"/>
                      <a:gd name="T7" fmla="*/ 230 h 791"/>
                      <a:gd name="T8" fmla="*/ 614 w 1769"/>
                      <a:gd name="T9" fmla="*/ 325 h 791"/>
                      <a:gd name="T10" fmla="*/ 591 w 1769"/>
                      <a:gd name="T11" fmla="*/ 420 h 791"/>
                      <a:gd name="T12" fmla="*/ 556 w 1769"/>
                      <a:gd name="T13" fmla="*/ 337 h 791"/>
                      <a:gd name="T14" fmla="*/ 486 w 1769"/>
                      <a:gd name="T15" fmla="*/ 242 h 791"/>
                      <a:gd name="T16" fmla="*/ 388 w 1769"/>
                      <a:gd name="T17" fmla="*/ 158 h 791"/>
                      <a:gd name="T18" fmla="*/ 203 w 1769"/>
                      <a:gd name="T19" fmla="*/ 81 h 791"/>
                      <a:gd name="T20" fmla="*/ 0 w 1769"/>
                      <a:gd name="T21" fmla="*/ 41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57" name="Group 88"/>
                <p:cNvGrpSpPr>
                  <a:grpSpLocks/>
                </p:cNvGrpSpPr>
                <p:nvPr/>
              </p:nvGrpSpPr>
              <p:grpSpPr bwMode="auto">
                <a:xfrm>
                  <a:off x="4215" y="2"/>
                  <a:ext cx="95" cy="567"/>
                  <a:chOff x="2730" y="32"/>
                  <a:chExt cx="243" cy="1448"/>
                </a:xfrm>
              </p:grpSpPr>
              <p:sp>
                <p:nvSpPr>
                  <p:cNvPr id="4182" name="Freeform 89"/>
                  <p:cNvSpPr>
                    <a:spLocks/>
                  </p:cNvSpPr>
                  <p:nvPr/>
                </p:nvSpPr>
                <p:spPr bwMode="hidden">
                  <a:xfrm rot="-4903748">
                    <a:off x="2297" y="959"/>
                    <a:ext cx="954" cy="87"/>
                  </a:xfrm>
                  <a:custGeom>
                    <a:avLst/>
                    <a:gdLst>
                      <a:gd name="T0" fmla="*/ 0 w 2736"/>
                      <a:gd name="T1" fmla="*/ 87 h 504"/>
                      <a:gd name="T2" fmla="*/ 301 w 2736"/>
                      <a:gd name="T3" fmla="*/ 29 h 504"/>
                      <a:gd name="T4" fmla="*/ 619 w 2736"/>
                      <a:gd name="T5" fmla="*/ 4 h 504"/>
                      <a:gd name="T6" fmla="*/ 954 w 2736"/>
                      <a:gd name="T7" fmla="*/ 4 h 504"/>
                      <a:gd name="T8" fmla="*/ 948 w 2736"/>
                      <a:gd name="T9" fmla="*/ 18 h 504"/>
                      <a:gd name="T10" fmla="*/ 615 w 2736"/>
                      <a:gd name="T11" fmla="*/ 18 h 504"/>
                      <a:gd name="T12" fmla="*/ 228 w 2736"/>
                      <a:gd name="T13" fmla="*/ 50 h 504"/>
                      <a:gd name="T14" fmla="*/ 0 w 2736"/>
                      <a:gd name="T15" fmla="*/ 8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en-US"/>
                  </a:p>
                </p:txBody>
              </p:sp>
              <p:sp>
                <p:nvSpPr>
                  <p:cNvPr id="4183" name="Freeform 90"/>
                  <p:cNvSpPr>
                    <a:spLocks/>
                  </p:cNvSpPr>
                  <p:nvPr/>
                </p:nvSpPr>
                <p:spPr bwMode="hidden">
                  <a:xfrm rot="-4903748">
                    <a:off x="2650" y="222"/>
                    <a:ext cx="511" cy="133"/>
                  </a:xfrm>
                  <a:custGeom>
                    <a:avLst/>
                    <a:gdLst>
                      <a:gd name="T0" fmla="*/ 1 w 1769"/>
                      <a:gd name="T1" fmla="*/ 1 h 791"/>
                      <a:gd name="T2" fmla="*/ 140 w 1769"/>
                      <a:gd name="T3" fmla="*/ 9 h 791"/>
                      <a:gd name="T4" fmla="*/ 334 w 1769"/>
                      <a:gd name="T5" fmla="*/ 34 h 791"/>
                      <a:gd name="T6" fmla="*/ 465 w 1769"/>
                      <a:gd name="T7" fmla="*/ 73 h 791"/>
                      <a:gd name="T8" fmla="*/ 507 w 1769"/>
                      <a:gd name="T9" fmla="*/ 102 h 791"/>
                      <a:gd name="T10" fmla="*/ 488 w 1769"/>
                      <a:gd name="T11" fmla="*/ 132 h 791"/>
                      <a:gd name="T12" fmla="*/ 459 w 1769"/>
                      <a:gd name="T13" fmla="*/ 106 h 791"/>
                      <a:gd name="T14" fmla="*/ 401 w 1769"/>
                      <a:gd name="T15" fmla="*/ 76 h 791"/>
                      <a:gd name="T16" fmla="*/ 320 w 1769"/>
                      <a:gd name="T17" fmla="*/ 50 h 791"/>
                      <a:gd name="T18" fmla="*/ 168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en-US"/>
                  </a:p>
                </p:txBody>
              </p:sp>
            </p:grpSp>
            <p:grpSp>
              <p:nvGrpSpPr>
                <p:cNvPr id="4158" name="Group 91"/>
                <p:cNvGrpSpPr>
                  <a:grpSpLocks/>
                </p:cNvGrpSpPr>
                <p:nvPr/>
              </p:nvGrpSpPr>
              <p:grpSpPr bwMode="auto">
                <a:xfrm>
                  <a:off x="3514" y="683"/>
                  <a:ext cx="425" cy="960"/>
                  <a:chOff x="943" y="1769"/>
                  <a:chExt cx="1085" cy="2450"/>
                </a:xfrm>
              </p:grpSpPr>
              <p:sp>
                <p:nvSpPr>
                  <p:cNvPr id="4180" name="Freeform 92"/>
                  <p:cNvSpPr>
                    <a:spLocks/>
                  </p:cNvSpPr>
                  <p:nvPr/>
                </p:nvSpPr>
                <p:spPr bwMode="hidden">
                  <a:xfrm rot="18335692" flipH="1">
                    <a:off x="1009" y="2474"/>
                    <a:ext cx="1724" cy="313"/>
                  </a:xfrm>
                  <a:custGeom>
                    <a:avLst/>
                    <a:gdLst>
                      <a:gd name="T0" fmla="*/ 0 w 2736"/>
                      <a:gd name="T1" fmla="*/ 313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81" name="Freeform 93"/>
                  <p:cNvSpPr>
                    <a:spLocks/>
                  </p:cNvSpPr>
                  <p:nvPr/>
                </p:nvSpPr>
                <p:spPr bwMode="hidden">
                  <a:xfrm rot="18335692" flipH="1">
                    <a:off x="725" y="3509"/>
                    <a:ext cx="925" cy="489"/>
                  </a:xfrm>
                  <a:custGeom>
                    <a:avLst/>
                    <a:gdLst>
                      <a:gd name="T0" fmla="*/ 3 w 1769"/>
                      <a:gd name="T1" fmla="*/ 5 h 791"/>
                      <a:gd name="T2" fmla="*/ 254 w 1769"/>
                      <a:gd name="T3" fmla="*/ 35 h 791"/>
                      <a:gd name="T4" fmla="*/ 605 w 1769"/>
                      <a:gd name="T5" fmla="*/ 124 h 791"/>
                      <a:gd name="T6" fmla="*/ 842 w 1769"/>
                      <a:gd name="T7" fmla="*/ 267 h 791"/>
                      <a:gd name="T8" fmla="*/ 918 w 1769"/>
                      <a:gd name="T9" fmla="*/ 376 h 791"/>
                      <a:gd name="T10" fmla="*/ 883 w 1769"/>
                      <a:gd name="T11" fmla="*/ 487 h 791"/>
                      <a:gd name="T12" fmla="*/ 831 w 1769"/>
                      <a:gd name="T13" fmla="*/ 391 h 791"/>
                      <a:gd name="T14" fmla="*/ 726 w 1769"/>
                      <a:gd name="T15" fmla="*/ 281 h 791"/>
                      <a:gd name="T16" fmla="*/ 580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59" name="Group 94"/>
                <p:cNvGrpSpPr>
                  <a:grpSpLocks/>
                </p:cNvGrpSpPr>
                <p:nvPr/>
              </p:nvGrpSpPr>
              <p:grpSpPr bwMode="auto">
                <a:xfrm>
                  <a:off x="3715" y="748"/>
                  <a:ext cx="300" cy="930"/>
                  <a:chOff x="1455" y="1936"/>
                  <a:chExt cx="766" cy="2373"/>
                </a:xfrm>
              </p:grpSpPr>
              <p:sp>
                <p:nvSpPr>
                  <p:cNvPr id="4178" name="Freeform 95"/>
                  <p:cNvSpPr>
                    <a:spLocks/>
                  </p:cNvSpPr>
                  <p:nvPr/>
                </p:nvSpPr>
                <p:spPr bwMode="hidden">
                  <a:xfrm rot="17542885" flipH="1">
                    <a:off x="1268" y="2577"/>
                    <a:ext cx="1594" cy="313"/>
                  </a:xfrm>
                  <a:custGeom>
                    <a:avLst/>
                    <a:gdLst>
                      <a:gd name="T0" fmla="*/ 0 w 2736"/>
                      <a:gd name="T1" fmla="*/ 313 h 504"/>
                      <a:gd name="T2" fmla="*/ 503 w 2736"/>
                      <a:gd name="T3" fmla="*/ 104 h 504"/>
                      <a:gd name="T4" fmla="*/ 1035 w 2736"/>
                      <a:gd name="T5" fmla="*/ 15 h 504"/>
                      <a:gd name="T6" fmla="*/ 1594 w 2736"/>
                      <a:gd name="T7" fmla="*/ 15 h 504"/>
                      <a:gd name="T8" fmla="*/ 1585 w 2736"/>
                      <a:gd name="T9" fmla="*/ 64 h 504"/>
                      <a:gd name="T10" fmla="*/ 1028 w 2736"/>
                      <a:gd name="T11" fmla="*/ 64 h 504"/>
                      <a:gd name="T12" fmla="*/ 381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79" name="Freeform 96"/>
                  <p:cNvSpPr>
                    <a:spLocks/>
                  </p:cNvSpPr>
                  <p:nvPr/>
                </p:nvSpPr>
                <p:spPr bwMode="hidden">
                  <a:xfrm rot="17542885" flipH="1">
                    <a:off x="1274" y="3635"/>
                    <a:ext cx="854" cy="489"/>
                  </a:xfrm>
                  <a:custGeom>
                    <a:avLst/>
                    <a:gdLst>
                      <a:gd name="T0" fmla="*/ 2 w 1769"/>
                      <a:gd name="T1" fmla="*/ 5 h 791"/>
                      <a:gd name="T2" fmla="*/ 234 w 1769"/>
                      <a:gd name="T3" fmla="*/ 35 h 791"/>
                      <a:gd name="T4" fmla="*/ 559 w 1769"/>
                      <a:gd name="T5" fmla="*/ 124 h 791"/>
                      <a:gd name="T6" fmla="*/ 778 w 1769"/>
                      <a:gd name="T7" fmla="*/ 267 h 791"/>
                      <a:gd name="T8" fmla="*/ 848 w 1769"/>
                      <a:gd name="T9" fmla="*/ 376 h 791"/>
                      <a:gd name="T10" fmla="*/ 815 w 1769"/>
                      <a:gd name="T11" fmla="*/ 487 h 791"/>
                      <a:gd name="T12" fmla="*/ 767 w 1769"/>
                      <a:gd name="T13" fmla="*/ 391 h 791"/>
                      <a:gd name="T14" fmla="*/ 671 w 1769"/>
                      <a:gd name="T15" fmla="*/ 281 h 791"/>
                      <a:gd name="T16" fmla="*/ 535 w 1769"/>
                      <a:gd name="T17" fmla="*/ 183 h 791"/>
                      <a:gd name="T18" fmla="*/ 280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60" name="Group 97"/>
                <p:cNvGrpSpPr>
                  <a:grpSpLocks/>
                </p:cNvGrpSpPr>
                <p:nvPr/>
              </p:nvGrpSpPr>
              <p:grpSpPr bwMode="auto">
                <a:xfrm rot="88588">
                  <a:off x="3923" y="769"/>
                  <a:ext cx="180" cy="913"/>
                  <a:chOff x="1956" y="1990"/>
                  <a:chExt cx="492" cy="2604"/>
                </a:xfrm>
              </p:grpSpPr>
              <p:sp>
                <p:nvSpPr>
                  <p:cNvPr id="4176" name="Freeform 98"/>
                  <p:cNvSpPr>
                    <a:spLocks/>
                  </p:cNvSpPr>
                  <p:nvPr/>
                </p:nvSpPr>
                <p:spPr bwMode="hidden">
                  <a:xfrm rot="16782062" flipH="1">
                    <a:off x="1438" y="2692"/>
                    <a:ext cx="1712" cy="302"/>
                  </a:xfrm>
                  <a:custGeom>
                    <a:avLst/>
                    <a:gdLst>
                      <a:gd name="T0" fmla="*/ 0 w 2736"/>
                      <a:gd name="T1" fmla="*/ 302 h 504"/>
                      <a:gd name="T2" fmla="*/ 541 w 2736"/>
                      <a:gd name="T3" fmla="*/ 101 h 504"/>
                      <a:gd name="T4" fmla="*/ 1111 w 2736"/>
                      <a:gd name="T5" fmla="*/ 14 h 504"/>
                      <a:gd name="T6" fmla="*/ 1712 w 2736"/>
                      <a:gd name="T7" fmla="*/ 14 h 504"/>
                      <a:gd name="T8" fmla="*/ 1702 w 2736"/>
                      <a:gd name="T9" fmla="*/ 62 h 504"/>
                      <a:gd name="T10" fmla="*/ 1104 w 2736"/>
                      <a:gd name="T11" fmla="*/ 62 h 504"/>
                      <a:gd name="T12" fmla="*/ 409 w 2736"/>
                      <a:gd name="T13" fmla="*/ 175 h 504"/>
                      <a:gd name="T14" fmla="*/ 0 w 2736"/>
                      <a:gd name="T15" fmla="*/ 30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en-US"/>
                  </a:p>
                </p:txBody>
              </p:sp>
              <p:sp>
                <p:nvSpPr>
                  <p:cNvPr id="4177" name="Freeform 99"/>
                  <p:cNvSpPr>
                    <a:spLocks/>
                  </p:cNvSpPr>
                  <p:nvPr/>
                </p:nvSpPr>
                <p:spPr bwMode="hidden">
                  <a:xfrm rot="16782062" flipH="1">
                    <a:off x="1730" y="3897"/>
                    <a:ext cx="917" cy="471"/>
                  </a:xfrm>
                  <a:custGeom>
                    <a:avLst/>
                    <a:gdLst>
                      <a:gd name="T0" fmla="*/ 3 w 1769"/>
                      <a:gd name="T1" fmla="*/ 5 h 791"/>
                      <a:gd name="T2" fmla="*/ 251 w 1769"/>
                      <a:gd name="T3" fmla="*/ 33 h 791"/>
                      <a:gd name="T4" fmla="*/ 600 w 1769"/>
                      <a:gd name="T5" fmla="*/ 119 h 791"/>
                      <a:gd name="T6" fmla="*/ 835 w 1769"/>
                      <a:gd name="T7" fmla="*/ 257 h 791"/>
                      <a:gd name="T8" fmla="*/ 910 w 1769"/>
                      <a:gd name="T9" fmla="*/ 363 h 791"/>
                      <a:gd name="T10" fmla="*/ 876 w 1769"/>
                      <a:gd name="T11" fmla="*/ 469 h 791"/>
                      <a:gd name="T12" fmla="*/ 824 w 1769"/>
                      <a:gd name="T13" fmla="*/ 376 h 791"/>
                      <a:gd name="T14" fmla="*/ 720 w 1769"/>
                      <a:gd name="T15" fmla="*/ 270 h 791"/>
                      <a:gd name="T16" fmla="*/ 575 w 1769"/>
                      <a:gd name="T17" fmla="*/ 176 h 791"/>
                      <a:gd name="T18" fmla="*/ 301 w 1769"/>
                      <a:gd name="T19" fmla="*/ 91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61" name="Group 100"/>
                <p:cNvGrpSpPr>
                  <a:grpSpLocks/>
                </p:cNvGrpSpPr>
                <p:nvPr/>
              </p:nvGrpSpPr>
              <p:grpSpPr bwMode="auto">
                <a:xfrm>
                  <a:off x="4451" y="662"/>
                  <a:ext cx="442" cy="951"/>
                  <a:chOff x="3334" y="1717"/>
                  <a:chExt cx="1125" cy="2426"/>
                </a:xfrm>
              </p:grpSpPr>
              <p:sp>
                <p:nvSpPr>
                  <p:cNvPr id="4174" name="Freeform 101"/>
                  <p:cNvSpPr>
                    <a:spLocks/>
                  </p:cNvSpPr>
                  <p:nvPr/>
                </p:nvSpPr>
                <p:spPr bwMode="hidden">
                  <a:xfrm rot="3144576">
                    <a:off x="2627" y="2423"/>
                    <a:ext cx="1723" cy="312"/>
                  </a:xfrm>
                  <a:custGeom>
                    <a:avLst/>
                    <a:gdLst>
                      <a:gd name="T0" fmla="*/ 0 w 2736"/>
                      <a:gd name="T1" fmla="*/ 312 h 504"/>
                      <a:gd name="T2" fmla="*/ 544 w 2736"/>
                      <a:gd name="T3" fmla="*/ 104 h 504"/>
                      <a:gd name="T4" fmla="*/ 1118 w 2736"/>
                      <a:gd name="T5" fmla="*/ 15 h 504"/>
                      <a:gd name="T6" fmla="*/ 1723 w 2736"/>
                      <a:gd name="T7" fmla="*/ 15 h 504"/>
                      <a:gd name="T8" fmla="*/ 1713 w 2736"/>
                      <a:gd name="T9" fmla="*/ 64 h 504"/>
                      <a:gd name="T10" fmla="*/ 1111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4175" name="Freeform 102"/>
                  <p:cNvSpPr>
                    <a:spLocks/>
                  </p:cNvSpPr>
                  <p:nvPr/>
                </p:nvSpPr>
                <p:spPr bwMode="hidden">
                  <a:xfrm rot="3144576">
                    <a:off x="3752" y="3435"/>
                    <a:ext cx="925" cy="491"/>
                  </a:xfrm>
                  <a:custGeom>
                    <a:avLst/>
                    <a:gdLst>
                      <a:gd name="T0" fmla="*/ 3 w 1769"/>
                      <a:gd name="T1" fmla="*/ 5 h 791"/>
                      <a:gd name="T2" fmla="*/ 254 w 1769"/>
                      <a:gd name="T3" fmla="*/ 35 h 791"/>
                      <a:gd name="T4" fmla="*/ 605 w 1769"/>
                      <a:gd name="T5" fmla="*/ 124 h 791"/>
                      <a:gd name="T6" fmla="*/ 842 w 1769"/>
                      <a:gd name="T7" fmla="*/ 268 h 791"/>
                      <a:gd name="T8" fmla="*/ 918 w 1769"/>
                      <a:gd name="T9" fmla="*/ 378 h 791"/>
                      <a:gd name="T10" fmla="*/ 883 w 1769"/>
                      <a:gd name="T11" fmla="*/ 489 h 791"/>
                      <a:gd name="T12" fmla="*/ 831 w 1769"/>
                      <a:gd name="T13" fmla="*/ 392 h 791"/>
                      <a:gd name="T14" fmla="*/ 726 w 1769"/>
                      <a:gd name="T15" fmla="*/ 282 h 791"/>
                      <a:gd name="T16" fmla="*/ 580 w 1769"/>
                      <a:gd name="T17" fmla="*/ 184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62" name="Group 103"/>
                <p:cNvGrpSpPr>
                  <a:grpSpLocks/>
                </p:cNvGrpSpPr>
                <p:nvPr/>
              </p:nvGrpSpPr>
              <p:grpSpPr bwMode="auto">
                <a:xfrm>
                  <a:off x="4391" y="721"/>
                  <a:ext cx="347" cy="951"/>
                  <a:chOff x="3181" y="1866"/>
                  <a:chExt cx="883" cy="2426"/>
                </a:xfrm>
              </p:grpSpPr>
              <p:sp>
                <p:nvSpPr>
                  <p:cNvPr id="4172" name="Freeform 104"/>
                  <p:cNvSpPr>
                    <a:spLocks/>
                  </p:cNvSpPr>
                  <p:nvPr/>
                </p:nvSpPr>
                <p:spPr bwMode="hidden">
                  <a:xfrm rot="3745735">
                    <a:off x="2506" y="2539"/>
                    <a:ext cx="1649" cy="299"/>
                  </a:xfrm>
                  <a:custGeom>
                    <a:avLst/>
                    <a:gdLst>
                      <a:gd name="T0" fmla="*/ 0 w 2736"/>
                      <a:gd name="T1" fmla="*/ 299 h 504"/>
                      <a:gd name="T2" fmla="*/ 521 w 2736"/>
                      <a:gd name="T3" fmla="*/ 100 h 504"/>
                      <a:gd name="T4" fmla="*/ 1070 w 2736"/>
                      <a:gd name="T5" fmla="*/ 14 h 504"/>
                      <a:gd name="T6" fmla="*/ 1649 w 2736"/>
                      <a:gd name="T7" fmla="*/ 14 h 504"/>
                      <a:gd name="T8" fmla="*/ 1639 w 2736"/>
                      <a:gd name="T9" fmla="*/ 61 h 504"/>
                      <a:gd name="T10" fmla="*/ 1063 w 2736"/>
                      <a:gd name="T11" fmla="*/ 61 h 504"/>
                      <a:gd name="T12" fmla="*/ 394 w 2736"/>
                      <a:gd name="T13" fmla="*/ 173 h 504"/>
                      <a:gd name="T14" fmla="*/ 0 w 2736"/>
                      <a:gd name="T15" fmla="*/ 29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4173" name="Freeform 105"/>
                  <p:cNvSpPr>
                    <a:spLocks/>
                  </p:cNvSpPr>
                  <p:nvPr/>
                </p:nvSpPr>
                <p:spPr bwMode="hidden">
                  <a:xfrm rot="3745735">
                    <a:off x="3387" y="3613"/>
                    <a:ext cx="885" cy="469"/>
                  </a:xfrm>
                  <a:custGeom>
                    <a:avLst/>
                    <a:gdLst>
                      <a:gd name="T0" fmla="*/ 3 w 1769"/>
                      <a:gd name="T1" fmla="*/ 5 h 791"/>
                      <a:gd name="T2" fmla="*/ 243 w 1769"/>
                      <a:gd name="T3" fmla="*/ 33 h 791"/>
                      <a:gd name="T4" fmla="*/ 579 w 1769"/>
                      <a:gd name="T5" fmla="*/ 119 h 791"/>
                      <a:gd name="T6" fmla="*/ 806 w 1769"/>
                      <a:gd name="T7" fmla="*/ 256 h 791"/>
                      <a:gd name="T8" fmla="*/ 878 w 1769"/>
                      <a:gd name="T9" fmla="*/ 361 h 791"/>
                      <a:gd name="T10" fmla="*/ 845 w 1769"/>
                      <a:gd name="T11" fmla="*/ 467 h 791"/>
                      <a:gd name="T12" fmla="*/ 795 w 1769"/>
                      <a:gd name="T13" fmla="*/ 375 h 791"/>
                      <a:gd name="T14" fmla="*/ 695 w 1769"/>
                      <a:gd name="T15" fmla="*/ 269 h 791"/>
                      <a:gd name="T16" fmla="*/ 555 w 1769"/>
                      <a:gd name="T17" fmla="*/ 176 h 791"/>
                      <a:gd name="T18" fmla="*/ 291 w 1769"/>
                      <a:gd name="T19" fmla="*/ 90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en-US"/>
                  </a:p>
                </p:txBody>
              </p:sp>
            </p:grpSp>
            <p:grpSp>
              <p:nvGrpSpPr>
                <p:cNvPr id="4163" name="Group 106"/>
                <p:cNvGrpSpPr>
                  <a:grpSpLocks/>
                </p:cNvGrpSpPr>
                <p:nvPr/>
              </p:nvGrpSpPr>
              <p:grpSpPr bwMode="auto">
                <a:xfrm>
                  <a:off x="4323" y="767"/>
                  <a:ext cx="243" cy="935"/>
                  <a:chOff x="3006" y="1983"/>
                  <a:chExt cx="619" cy="2386"/>
                </a:xfrm>
              </p:grpSpPr>
              <p:sp>
                <p:nvSpPr>
                  <p:cNvPr id="4170" name="Freeform 107"/>
                  <p:cNvSpPr>
                    <a:spLocks/>
                  </p:cNvSpPr>
                  <p:nvPr/>
                </p:nvSpPr>
                <p:spPr bwMode="hidden">
                  <a:xfrm rot="4286818">
                    <a:off x="2328" y="2659"/>
                    <a:ext cx="1600" cy="244"/>
                  </a:xfrm>
                  <a:custGeom>
                    <a:avLst/>
                    <a:gdLst>
                      <a:gd name="T0" fmla="*/ 0 w 2736"/>
                      <a:gd name="T1" fmla="*/ 244 h 504"/>
                      <a:gd name="T2" fmla="*/ 505 w 2736"/>
                      <a:gd name="T3" fmla="*/ 81 h 504"/>
                      <a:gd name="T4" fmla="*/ 1039 w 2736"/>
                      <a:gd name="T5" fmla="*/ 12 h 504"/>
                      <a:gd name="T6" fmla="*/ 1600 w 2736"/>
                      <a:gd name="T7" fmla="*/ 12 h 504"/>
                      <a:gd name="T8" fmla="*/ 1591 w 2736"/>
                      <a:gd name="T9" fmla="*/ 50 h 504"/>
                      <a:gd name="T10" fmla="*/ 1032 w 2736"/>
                      <a:gd name="T11" fmla="*/ 50 h 504"/>
                      <a:gd name="T12" fmla="*/ 382 w 2736"/>
                      <a:gd name="T13" fmla="*/ 141 h 504"/>
                      <a:gd name="T14" fmla="*/ 0 w 2736"/>
                      <a:gd name="T15" fmla="*/ 24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4171" name="Freeform 108"/>
                  <p:cNvSpPr>
                    <a:spLocks/>
                  </p:cNvSpPr>
                  <p:nvPr/>
                </p:nvSpPr>
                <p:spPr bwMode="hidden">
                  <a:xfrm rot="4286818">
                    <a:off x="3001" y="3744"/>
                    <a:ext cx="860" cy="386"/>
                  </a:xfrm>
                  <a:custGeom>
                    <a:avLst/>
                    <a:gdLst>
                      <a:gd name="T0" fmla="*/ 2 w 1769"/>
                      <a:gd name="T1" fmla="*/ 4 h 791"/>
                      <a:gd name="T2" fmla="*/ 236 w 1769"/>
                      <a:gd name="T3" fmla="*/ 27 h 791"/>
                      <a:gd name="T4" fmla="*/ 562 w 1769"/>
                      <a:gd name="T5" fmla="*/ 98 h 791"/>
                      <a:gd name="T6" fmla="*/ 783 w 1769"/>
                      <a:gd name="T7" fmla="*/ 211 h 791"/>
                      <a:gd name="T8" fmla="*/ 854 w 1769"/>
                      <a:gd name="T9" fmla="*/ 297 h 791"/>
                      <a:gd name="T10" fmla="*/ 821 w 1769"/>
                      <a:gd name="T11" fmla="*/ 384 h 791"/>
                      <a:gd name="T12" fmla="*/ 772 w 1769"/>
                      <a:gd name="T13" fmla="*/ 308 h 791"/>
                      <a:gd name="T14" fmla="*/ 675 w 1769"/>
                      <a:gd name="T15" fmla="*/ 222 h 791"/>
                      <a:gd name="T16" fmla="*/ 539 w 1769"/>
                      <a:gd name="T17" fmla="*/ 144 h 791"/>
                      <a:gd name="T18" fmla="*/ 282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nvGrpSpPr>
                <p:cNvPr id="4164" name="Group 109"/>
                <p:cNvGrpSpPr>
                  <a:grpSpLocks/>
                </p:cNvGrpSpPr>
                <p:nvPr/>
              </p:nvGrpSpPr>
              <p:grpSpPr bwMode="auto">
                <a:xfrm>
                  <a:off x="4249" y="813"/>
                  <a:ext cx="159" cy="870"/>
                  <a:chOff x="2819" y="2101"/>
                  <a:chExt cx="405" cy="2219"/>
                </a:xfrm>
              </p:grpSpPr>
              <p:sp>
                <p:nvSpPr>
                  <p:cNvPr id="4168" name="Freeform 110"/>
                  <p:cNvSpPr>
                    <a:spLocks/>
                  </p:cNvSpPr>
                  <p:nvPr/>
                </p:nvSpPr>
                <p:spPr bwMode="hidden">
                  <a:xfrm rot="4898956">
                    <a:off x="2208" y="2711"/>
                    <a:ext cx="1469" cy="247"/>
                  </a:xfrm>
                  <a:custGeom>
                    <a:avLst/>
                    <a:gdLst>
                      <a:gd name="T0" fmla="*/ 0 w 2736"/>
                      <a:gd name="T1" fmla="*/ 247 h 504"/>
                      <a:gd name="T2" fmla="*/ 464 w 2736"/>
                      <a:gd name="T3" fmla="*/ 82 h 504"/>
                      <a:gd name="T4" fmla="*/ 954 w 2736"/>
                      <a:gd name="T5" fmla="*/ 12 h 504"/>
                      <a:gd name="T6" fmla="*/ 1469 w 2736"/>
                      <a:gd name="T7" fmla="*/ 12 h 504"/>
                      <a:gd name="T8" fmla="*/ 1460 w 2736"/>
                      <a:gd name="T9" fmla="*/ 50 h 504"/>
                      <a:gd name="T10" fmla="*/ 947 w 2736"/>
                      <a:gd name="T11" fmla="*/ 50 h 504"/>
                      <a:gd name="T12" fmla="*/ 351 w 2736"/>
                      <a:gd name="T13" fmla="*/ 143 h 504"/>
                      <a:gd name="T14" fmla="*/ 0 w 2736"/>
                      <a:gd name="T15" fmla="*/ 2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en-US"/>
                  </a:p>
                </p:txBody>
              </p:sp>
              <p:sp>
                <p:nvSpPr>
                  <p:cNvPr id="4169" name="Freeform 111"/>
                  <p:cNvSpPr>
                    <a:spLocks/>
                  </p:cNvSpPr>
                  <p:nvPr/>
                </p:nvSpPr>
                <p:spPr bwMode="hidden">
                  <a:xfrm rot="4898956">
                    <a:off x="2637" y="3730"/>
                    <a:ext cx="789" cy="386"/>
                  </a:xfrm>
                  <a:custGeom>
                    <a:avLst/>
                    <a:gdLst>
                      <a:gd name="T0" fmla="*/ 2 w 1769"/>
                      <a:gd name="T1" fmla="*/ 4 h 791"/>
                      <a:gd name="T2" fmla="*/ 216 w 1769"/>
                      <a:gd name="T3" fmla="*/ 27 h 791"/>
                      <a:gd name="T4" fmla="*/ 516 w 1769"/>
                      <a:gd name="T5" fmla="*/ 98 h 791"/>
                      <a:gd name="T6" fmla="*/ 719 w 1769"/>
                      <a:gd name="T7" fmla="*/ 211 h 791"/>
                      <a:gd name="T8" fmla="*/ 783 w 1769"/>
                      <a:gd name="T9" fmla="*/ 297 h 791"/>
                      <a:gd name="T10" fmla="*/ 753 w 1769"/>
                      <a:gd name="T11" fmla="*/ 384 h 791"/>
                      <a:gd name="T12" fmla="*/ 709 w 1769"/>
                      <a:gd name="T13" fmla="*/ 308 h 791"/>
                      <a:gd name="T14" fmla="*/ 620 w 1769"/>
                      <a:gd name="T15" fmla="*/ 222 h 791"/>
                      <a:gd name="T16" fmla="*/ 495 w 1769"/>
                      <a:gd name="T17" fmla="*/ 144 h 791"/>
                      <a:gd name="T18" fmla="*/ 259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nvGrpSpPr>
                <p:cNvPr id="4165" name="Group 112"/>
                <p:cNvGrpSpPr>
                  <a:grpSpLocks/>
                </p:cNvGrpSpPr>
                <p:nvPr/>
              </p:nvGrpSpPr>
              <p:grpSpPr bwMode="auto">
                <a:xfrm>
                  <a:off x="4045" y="826"/>
                  <a:ext cx="167" cy="857"/>
                  <a:chOff x="2287" y="2135"/>
                  <a:chExt cx="426" cy="2185"/>
                </a:xfrm>
              </p:grpSpPr>
              <p:sp>
                <p:nvSpPr>
                  <p:cNvPr id="4166" name="Freeform 113"/>
                  <p:cNvSpPr>
                    <a:spLocks/>
                  </p:cNvSpPr>
                  <p:nvPr/>
                </p:nvSpPr>
                <p:spPr bwMode="hidden">
                  <a:xfrm rot="5755659">
                    <a:off x="1902" y="2759"/>
                    <a:ext cx="1435" cy="186"/>
                  </a:xfrm>
                  <a:custGeom>
                    <a:avLst/>
                    <a:gdLst>
                      <a:gd name="T0" fmla="*/ 0 w 2736"/>
                      <a:gd name="T1" fmla="*/ 186 h 504"/>
                      <a:gd name="T2" fmla="*/ 453 w 2736"/>
                      <a:gd name="T3" fmla="*/ 62 h 504"/>
                      <a:gd name="T4" fmla="*/ 931 w 2736"/>
                      <a:gd name="T5" fmla="*/ 9 h 504"/>
                      <a:gd name="T6" fmla="*/ 1435 w 2736"/>
                      <a:gd name="T7" fmla="*/ 9 h 504"/>
                      <a:gd name="T8" fmla="*/ 1427 w 2736"/>
                      <a:gd name="T9" fmla="*/ 38 h 504"/>
                      <a:gd name="T10" fmla="*/ 925 w 2736"/>
                      <a:gd name="T11" fmla="*/ 38 h 504"/>
                      <a:gd name="T12" fmla="*/ 343 w 2736"/>
                      <a:gd name="T13" fmla="*/ 108 h 504"/>
                      <a:gd name="T14" fmla="*/ 0 w 2736"/>
                      <a:gd name="T15" fmla="*/ 1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en-US"/>
                  </a:p>
                </p:txBody>
              </p:sp>
              <p:sp>
                <p:nvSpPr>
                  <p:cNvPr id="4167" name="Freeform 114"/>
                  <p:cNvSpPr>
                    <a:spLocks/>
                  </p:cNvSpPr>
                  <p:nvPr/>
                </p:nvSpPr>
                <p:spPr bwMode="hidden">
                  <a:xfrm rot="5755659">
                    <a:off x="2050" y="3786"/>
                    <a:ext cx="770" cy="294"/>
                  </a:xfrm>
                  <a:custGeom>
                    <a:avLst/>
                    <a:gdLst>
                      <a:gd name="T0" fmla="*/ 2 w 1769"/>
                      <a:gd name="T1" fmla="*/ 3 h 791"/>
                      <a:gd name="T2" fmla="*/ 211 w 1769"/>
                      <a:gd name="T3" fmla="*/ 21 h 791"/>
                      <a:gd name="T4" fmla="*/ 504 w 1769"/>
                      <a:gd name="T5" fmla="*/ 74 h 791"/>
                      <a:gd name="T6" fmla="*/ 701 w 1769"/>
                      <a:gd name="T7" fmla="*/ 161 h 791"/>
                      <a:gd name="T8" fmla="*/ 764 w 1769"/>
                      <a:gd name="T9" fmla="*/ 226 h 791"/>
                      <a:gd name="T10" fmla="*/ 735 w 1769"/>
                      <a:gd name="T11" fmla="*/ 293 h 791"/>
                      <a:gd name="T12" fmla="*/ 692 w 1769"/>
                      <a:gd name="T13" fmla="*/ 235 h 791"/>
                      <a:gd name="T14" fmla="*/ 605 w 1769"/>
                      <a:gd name="T15" fmla="*/ 169 h 791"/>
                      <a:gd name="T16" fmla="*/ 483 w 1769"/>
                      <a:gd name="T17" fmla="*/ 110 h 791"/>
                      <a:gd name="T18" fmla="*/ 253 w 1769"/>
                      <a:gd name="T19" fmla="*/ 56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en-US"/>
                  </a:p>
                </p:txBody>
              </p:sp>
            </p:grpSp>
          </p:grpSp>
          <p:sp>
            <p:nvSpPr>
              <p:cNvPr id="4110" name="Freeform 115"/>
              <p:cNvSpPr>
                <a:spLocks/>
              </p:cNvSpPr>
              <p:nvPr/>
            </p:nvSpPr>
            <p:spPr bwMode="hidden">
              <a:xfrm flipH="1">
                <a:off x="3873" y="934"/>
                <a:ext cx="190" cy="580"/>
              </a:xfrm>
              <a:custGeom>
                <a:avLst/>
                <a:gdLst>
                  <a:gd name="T0" fmla="*/ 0 w 776"/>
                  <a:gd name="T1" fmla="*/ 16 h 2368"/>
                  <a:gd name="T2" fmla="*/ 59 w 776"/>
                  <a:gd name="T3" fmla="*/ 4 h 2368"/>
                  <a:gd name="T4" fmla="*/ 24 w 776"/>
                  <a:gd name="T5" fmla="*/ 39 h 2368"/>
                  <a:gd name="T6" fmla="*/ 82 w 776"/>
                  <a:gd name="T7" fmla="*/ 39 h 2368"/>
                  <a:gd name="T8" fmla="*/ 47 w 776"/>
                  <a:gd name="T9" fmla="*/ 74 h 2368"/>
                  <a:gd name="T10" fmla="*/ 94 w 776"/>
                  <a:gd name="T11" fmla="*/ 86 h 2368"/>
                  <a:gd name="T12" fmla="*/ 71 w 776"/>
                  <a:gd name="T13" fmla="*/ 110 h 2368"/>
                  <a:gd name="T14" fmla="*/ 118 w 776"/>
                  <a:gd name="T15" fmla="*/ 121 h 2368"/>
                  <a:gd name="T16" fmla="*/ 94 w 776"/>
                  <a:gd name="T17" fmla="*/ 145 h 2368"/>
                  <a:gd name="T18" fmla="*/ 129 w 776"/>
                  <a:gd name="T19" fmla="*/ 157 h 2368"/>
                  <a:gd name="T20" fmla="*/ 118 w 776"/>
                  <a:gd name="T21" fmla="*/ 180 h 2368"/>
                  <a:gd name="T22" fmla="*/ 141 w 776"/>
                  <a:gd name="T23" fmla="*/ 204 h 2368"/>
                  <a:gd name="T24" fmla="*/ 141 w 776"/>
                  <a:gd name="T25" fmla="*/ 227 h 2368"/>
                  <a:gd name="T26" fmla="*/ 165 w 776"/>
                  <a:gd name="T27" fmla="*/ 263 h 2368"/>
                  <a:gd name="T28" fmla="*/ 153 w 776"/>
                  <a:gd name="T29" fmla="*/ 298 h 2368"/>
                  <a:gd name="T30" fmla="*/ 176 w 776"/>
                  <a:gd name="T31" fmla="*/ 321 h 2368"/>
                  <a:gd name="T32" fmla="*/ 165 w 776"/>
                  <a:gd name="T33" fmla="*/ 357 h 2368"/>
                  <a:gd name="T34" fmla="*/ 176 w 776"/>
                  <a:gd name="T35" fmla="*/ 392 h 2368"/>
                  <a:gd name="T36" fmla="*/ 165 w 776"/>
                  <a:gd name="T37" fmla="*/ 415 h 2368"/>
                  <a:gd name="T38" fmla="*/ 188 w 776"/>
                  <a:gd name="T39" fmla="*/ 451 h 2368"/>
                  <a:gd name="T40" fmla="*/ 176 w 776"/>
                  <a:gd name="T41" fmla="*/ 486 h 2368"/>
                  <a:gd name="T42" fmla="*/ 188 w 776"/>
                  <a:gd name="T43" fmla="*/ 533 h 2368"/>
                  <a:gd name="T44" fmla="*/ 176 w 776"/>
                  <a:gd name="T45" fmla="*/ 545 h 2368"/>
                  <a:gd name="T46" fmla="*/ 188 w 776"/>
                  <a:gd name="T47" fmla="*/ 58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4111" name="Arc 116"/>
              <p:cNvSpPr>
                <a:spLocks/>
              </p:cNvSpPr>
              <p:nvPr/>
            </p:nvSpPr>
            <p:spPr bwMode="hidden">
              <a:xfrm flipH="1">
                <a:off x="3527" y="725"/>
                <a:ext cx="833" cy="903"/>
              </a:xfrm>
              <a:custGeom>
                <a:avLst/>
                <a:gdLst>
                  <a:gd name="T0" fmla="*/ 8 w 21600"/>
                  <a:gd name="T1" fmla="*/ 0 h 21602"/>
                  <a:gd name="T2" fmla="*/ 32 w 21600"/>
                  <a:gd name="T3" fmla="*/ 38 h 21602"/>
                  <a:gd name="T4" fmla="*/ 0 w 21600"/>
                  <a:gd name="T5" fmla="*/ 37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en-US"/>
              </a:p>
            </p:txBody>
          </p:sp>
          <p:sp>
            <p:nvSpPr>
              <p:cNvPr id="4112" name="Arc 117"/>
              <p:cNvSpPr>
                <a:spLocks/>
              </p:cNvSpPr>
              <p:nvPr/>
            </p:nvSpPr>
            <p:spPr bwMode="hidden">
              <a:xfrm flipV="1">
                <a:off x="4278" y="179"/>
                <a:ext cx="1007" cy="802"/>
              </a:xfrm>
              <a:custGeom>
                <a:avLst/>
                <a:gdLst>
                  <a:gd name="T0" fmla="*/ 28 w 36729"/>
                  <a:gd name="T1" fmla="*/ 14 h 21600"/>
                  <a:gd name="T2" fmla="*/ 0 w 36729"/>
                  <a:gd name="T3" fmla="*/ 17 h 21600"/>
                  <a:gd name="T4" fmla="*/ 13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en-US"/>
              </a:p>
            </p:txBody>
          </p:sp>
          <p:sp>
            <p:nvSpPr>
              <p:cNvPr id="4113" name="Arc 118"/>
              <p:cNvSpPr>
                <a:spLocks/>
              </p:cNvSpPr>
              <p:nvPr/>
            </p:nvSpPr>
            <p:spPr bwMode="hidden">
              <a:xfrm flipH="1">
                <a:off x="3612" y="580"/>
                <a:ext cx="486" cy="933"/>
              </a:xfrm>
              <a:custGeom>
                <a:avLst/>
                <a:gdLst>
                  <a:gd name="T0" fmla="*/ 0 w 28940"/>
                  <a:gd name="T1" fmla="*/ 2 h 22305"/>
                  <a:gd name="T2" fmla="*/ 8 w 28940"/>
                  <a:gd name="T3" fmla="*/ 39 h 22305"/>
                  <a:gd name="T4" fmla="*/ 2 w 28940"/>
                  <a:gd name="T5" fmla="*/ 38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en-US"/>
              </a:p>
            </p:txBody>
          </p:sp>
          <p:sp>
            <p:nvSpPr>
              <p:cNvPr id="4114" name="Arc 119"/>
              <p:cNvSpPr>
                <a:spLocks/>
              </p:cNvSpPr>
              <p:nvPr/>
            </p:nvSpPr>
            <p:spPr bwMode="hidden">
              <a:xfrm flipH="1">
                <a:off x="3267" y="628"/>
                <a:ext cx="791" cy="931"/>
              </a:xfrm>
              <a:custGeom>
                <a:avLst/>
                <a:gdLst>
                  <a:gd name="T0" fmla="*/ 0 w 30473"/>
                  <a:gd name="T1" fmla="*/ 3 h 22305"/>
                  <a:gd name="T2" fmla="*/ 21 w 30473"/>
                  <a:gd name="T3" fmla="*/ 39 h 22305"/>
                  <a:gd name="T4" fmla="*/ 6 w 30473"/>
                  <a:gd name="T5" fmla="*/ 38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en-US"/>
              </a:p>
            </p:txBody>
          </p:sp>
          <p:sp>
            <p:nvSpPr>
              <p:cNvPr id="4115" name="Arc 120"/>
              <p:cNvSpPr>
                <a:spLocks/>
              </p:cNvSpPr>
              <p:nvPr/>
            </p:nvSpPr>
            <p:spPr bwMode="hidden">
              <a:xfrm flipH="1">
                <a:off x="3197" y="458"/>
                <a:ext cx="932" cy="933"/>
              </a:xfrm>
              <a:custGeom>
                <a:avLst/>
                <a:gdLst>
                  <a:gd name="T0" fmla="*/ 0 w 34455"/>
                  <a:gd name="T1" fmla="*/ 7 h 22305"/>
                  <a:gd name="T2" fmla="*/ 25 w 34455"/>
                  <a:gd name="T3" fmla="*/ 39 h 22305"/>
                  <a:gd name="T4" fmla="*/ 9 w 34455"/>
                  <a:gd name="T5" fmla="*/ 38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en-US"/>
              </a:p>
            </p:txBody>
          </p:sp>
          <p:sp>
            <p:nvSpPr>
              <p:cNvPr id="4116" name="Arc 121"/>
              <p:cNvSpPr>
                <a:spLocks/>
              </p:cNvSpPr>
              <p:nvPr/>
            </p:nvSpPr>
            <p:spPr bwMode="hidden">
              <a:xfrm>
                <a:off x="4229" y="589"/>
                <a:ext cx="149" cy="933"/>
              </a:xfrm>
              <a:custGeom>
                <a:avLst/>
                <a:gdLst>
                  <a:gd name="T0" fmla="*/ 0 w 34812"/>
                  <a:gd name="T1" fmla="*/ 8 h 22305"/>
                  <a:gd name="T2" fmla="*/ 1 w 34812"/>
                  <a:gd name="T3" fmla="*/ 39 h 22305"/>
                  <a:gd name="T4" fmla="*/ 0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4117" name="Arc 122"/>
              <p:cNvSpPr>
                <a:spLocks/>
              </p:cNvSpPr>
              <p:nvPr/>
            </p:nvSpPr>
            <p:spPr bwMode="hidden">
              <a:xfrm>
                <a:off x="4269" y="585"/>
                <a:ext cx="393" cy="933"/>
              </a:xfrm>
              <a:custGeom>
                <a:avLst/>
                <a:gdLst>
                  <a:gd name="T0" fmla="*/ 0 w 34812"/>
                  <a:gd name="T1" fmla="*/ 8 h 22305"/>
                  <a:gd name="T2" fmla="*/ 4 w 34812"/>
                  <a:gd name="T3" fmla="*/ 39 h 22305"/>
                  <a:gd name="T4" fmla="*/ 2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en-US"/>
              </a:p>
            </p:txBody>
          </p:sp>
          <p:sp>
            <p:nvSpPr>
              <p:cNvPr id="4118" name="Arc 123"/>
              <p:cNvSpPr>
                <a:spLocks/>
              </p:cNvSpPr>
              <p:nvPr/>
            </p:nvSpPr>
            <p:spPr bwMode="hidden">
              <a:xfrm>
                <a:off x="4302" y="463"/>
                <a:ext cx="559" cy="933"/>
              </a:xfrm>
              <a:custGeom>
                <a:avLst/>
                <a:gdLst>
                  <a:gd name="T0" fmla="*/ 0 w 34812"/>
                  <a:gd name="T1" fmla="*/ 8 h 22305"/>
                  <a:gd name="T2" fmla="*/ 9 w 34812"/>
                  <a:gd name="T3" fmla="*/ 39 h 22305"/>
                  <a:gd name="T4" fmla="*/ 3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en-US"/>
              </a:p>
            </p:txBody>
          </p:sp>
          <p:sp>
            <p:nvSpPr>
              <p:cNvPr id="4119" name="Freeform 124"/>
              <p:cNvSpPr>
                <a:spLocks/>
              </p:cNvSpPr>
              <p:nvPr/>
            </p:nvSpPr>
            <p:spPr bwMode="hidden">
              <a:xfrm>
                <a:off x="4410" y="1033"/>
                <a:ext cx="189" cy="580"/>
              </a:xfrm>
              <a:custGeom>
                <a:avLst/>
                <a:gdLst>
                  <a:gd name="T0" fmla="*/ 0 w 776"/>
                  <a:gd name="T1" fmla="*/ 16 h 2368"/>
                  <a:gd name="T2" fmla="*/ 58 w 776"/>
                  <a:gd name="T3" fmla="*/ 4 h 2368"/>
                  <a:gd name="T4" fmla="*/ 23 w 776"/>
                  <a:gd name="T5" fmla="*/ 39 h 2368"/>
                  <a:gd name="T6" fmla="*/ 82 w 776"/>
                  <a:gd name="T7" fmla="*/ 39 h 2368"/>
                  <a:gd name="T8" fmla="*/ 47 w 776"/>
                  <a:gd name="T9" fmla="*/ 74 h 2368"/>
                  <a:gd name="T10" fmla="*/ 94 w 776"/>
                  <a:gd name="T11" fmla="*/ 86 h 2368"/>
                  <a:gd name="T12" fmla="*/ 70 w 776"/>
                  <a:gd name="T13" fmla="*/ 110 h 2368"/>
                  <a:gd name="T14" fmla="*/ 117 w 776"/>
                  <a:gd name="T15" fmla="*/ 121 h 2368"/>
                  <a:gd name="T16" fmla="*/ 94 w 776"/>
                  <a:gd name="T17" fmla="*/ 145 h 2368"/>
                  <a:gd name="T18" fmla="*/ 129 w 776"/>
                  <a:gd name="T19" fmla="*/ 157 h 2368"/>
                  <a:gd name="T20" fmla="*/ 117 w 776"/>
                  <a:gd name="T21" fmla="*/ 180 h 2368"/>
                  <a:gd name="T22" fmla="*/ 140 w 776"/>
                  <a:gd name="T23" fmla="*/ 204 h 2368"/>
                  <a:gd name="T24" fmla="*/ 140 w 776"/>
                  <a:gd name="T25" fmla="*/ 227 h 2368"/>
                  <a:gd name="T26" fmla="*/ 164 w 776"/>
                  <a:gd name="T27" fmla="*/ 263 h 2368"/>
                  <a:gd name="T28" fmla="*/ 152 w 776"/>
                  <a:gd name="T29" fmla="*/ 298 h 2368"/>
                  <a:gd name="T30" fmla="*/ 175 w 776"/>
                  <a:gd name="T31" fmla="*/ 321 h 2368"/>
                  <a:gd name="T32" fmla="*/ 164 w 776"/>
                  <a:gd name="T33" fmla="*/ 357 h 2368"/>
                  <a:gd name="T34" fmla="*/ 175 w 776"/>
                  <a:gd name="T35" fmla="*/ 392 h 2368"/>
                  <a:gd name="T36" fmla="*/ 164 w 776"/>
                  <a:gd name="T37" fmla="*/ 415 h 2368"/>
                  <a:gd name="T38" fmla="*/ 187 w 776"/>
                  <a:gd name="T39" fmla="*/ 451 h 2368"/>
                  <a:gd name="T40" fmla="*/ 175 w 776"/>
                  <a:gd name="T41" fmla="*/ 486 h 2368"/>
                  <a:gd name="T42" fmla="*/ 187 w 776"/>
                  <a:gd name="T43" fmla="*/ 533 h 2368"/>
                  <a:gd name="T44" fmla="*/ 175 w 776"/>
                  <a:gd name="T45" fmla="*/ 545 h 2368"/>
                  <a:gd name="T46" fmla="*/ 187 w 776"/>
                  <a:gd name="T47" fmla="*/ 58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4120" name="Freeform 125"/>
              <p:cNvSpPr>
                <a:spLocks/>
              </p:cNvSpPr>
              <p:nvPr/>
            </p:nvSpPr>
            <p:spPr bwMode="hidden">
              <a:xfrm rot="19660755" flipV="1">
                <a:off x="4114" y="843"/>
                <a:ext cx="172" cy="327"/>
              </a:xfrm>
              <a:custGeom>
                <a:avLst/>
                <a:gdLst>
                  <a:gd name="T0" fmla="*/ 0 w 776"/>
                  <a:gd name="T1" fmla="*/ 9 h 2368"/>
                  <a:gd name="T2" fmla="*/ 53 w 776"/>
                  <a:gd name="T3" fmla="*/ 2 h 2368"/>
                  <a:gd name="T4" fmla="*/ 21 w 776"/>
                  <a:gd name="T5" fmla="*/ 22 h 2368"/>
                  <a:gd name="T6" fmla="*/ 74 w 776"/>
                  <a:gd name="T7" fmla="*/ 22 h 2368"/>
                  <a:gd name="T8" fmla="*/ 43 w 776"/>
                  <a:gd name="T9" fmla="*/ 42 h 2368"/>
                  <a:gd name="T10" fmla="*/ 85 w 776"/>
                  <a:gd name="T11" fmla="*/ 49 h 2368"/>
                  <a:gd name="T12" fmla="*/ 64 w 776"/>
                  <a:gd name="T13" fmla="*/ 62 h 2368"/>
                  <a:gd name="T14" fmla="*/ 106 w 776"/>
                  <a:gd name="T15" fmla="*/ 68 h 2368"/>
                  <a:gd name="T16" fmla="*/ 85 w 776"/>
                  <a:gd name="T17" fmla="*/ 82 h 2368"/>
                  <a:gd name="T18" fmla="*/ 117 w 776"/>
                  <a:gd name="T19" fmla="*/ 88 h 2368"/>
                  <a:gd name="T20" fmla="*/ 106 w 776"/>
                  <a:gd name="T21" fmla="*/ 102 h 2368"/>
                  <a:gd name="T22" fmla="*/ 128 w 776"/>
                  <a:gd name="T23" fmla="*/ 115 h 2368"/>
                  <a:gd name="T24" fmla="*/ 128 w 776"/>
                  <a:gd name="T25" fmla="*/ 128 h 2368"/>
                  <a:gd name="T26" fmla="*/ 149 w 776"/>
                  <a:gd name="T27" fmla="*/ 148 h 2368"/>
                  <a:gd name="T28" fmla="*/ 138 w 776"/>
                  <a:gd name="T29" fmla="*/ 168 h 2368"/>
                  <a:gd name="T30" fmla="*/ 160 w 776"/>
                  <a:gd name="T31" fmla="*/ 181 h 2368"/>
                  <a:gd name="T32" fmla="*/ 149 w 776"/>
                  <a:gd name="T33" fmla="*/ 201 h 2368"/>
                  <a:gd name="T34" fmla="*/ 160 w 776"/>
                  <a:gd name="T35" fmla="*/ 221 h 2368"/>
                  <a:gd name="T36" fmla="*/ 149 w 776"/>
                  <a:gd name="T37" fmla="*/ 234 h 2368"/>
                  <a:gd name="T38" fmla="*/ 170 w 776"/>
                  <a:gd name="T39" fmla="*/ 254 h 2368"/>
                  <a:gd name="T40" fmla="*/ 160 w 776"/>
                  <a:gd name="T41" fmla="*/ 274 h 2368"/>
                  <a:gd name="T42" fmla="*/ 170 w 776"/>
                  <a:gd name="T43" fmla="*/ 300 h 2368"/>
                  <a:gd name="T44" fmla="*/ 160 w 776"/>
                  <a:gd name="T45" fmla="*/ 307 h 2368"/>
                  <a:gd name="T46" fmla="*/ 170 w 776"/>
                  <a:gd name="T47" fmla="*/ 32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4121" name="Arc 126"/>
              <p:cNvSpPr>
                <a:spLocks/>
              </p:cNvSpPr>
              <p:nvPr/>
            </p:nvSpPr>
            <p:spPr bwMode="hidden">
              <a:xfrm flipH="1">
                <a:off x="3144" y="319"/>
                <a:ext cx="996" cy="933"/>
              </a:xfrm>
              <a:custGeom>
                <a:avLst/>
                <a:gdLst>
                  <a:gd name="T0" fmla="*/ 0 w 36830"/>
                  <a:gd name="T1" fmla="*/ 11 h 22305"/>
                  <a:gd name="T2" fmla="*/ 27 w 36830"/>
                  <a:gd name="T3" fmla="*/ 39 h 22305"/>
                  <a:gd name="T4" fmla="*/ 11 w 36830"/>
                  <a:gd name="T5" fmla="*/ 38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en-US"/>
              </a:p>
            </p:txBody>
          </p:sp>
          <p:sp>
            <p:nvSpPr>
              <p:cNvPr id="4122" name="Arc 127"/>
              <p:cNvSpPr>
                <a:spLocks/>
              </p:cNvSpPr>
              <p:nvPr/>
            </p:nvSpPr>
            <p:spPr bwMode="hidden">
              <a:xfrm flipH="1">
                <a:off x="3426" y="122"/>
                <a:ext cx="724" cy="903"/>
              </a:xfrm>
              <a:custGeom>
                <a:avLst/>
                <a:gdLst>
                  <a:gd name="T0" fmla="*/ 0 w 31881"/>
                  <a:gd name="T1" fmla="*/ 18 h 21600"/>
                  <a:gd name="T2" fmla="*/ 16 w 31881"/>
                  <a:gd name="T3" fmla="*/ 8 h 21600"/>
                  <a:gd name="T4" fmla="*/ 9 w 31881"/>
                  <a:gd name="T5" fmla="*/ 38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en-US"/>
              </a:p>
            </p:txBody>
          </p:sp>
          <p:sp>
            <p:nvSpPr>
              <p:cNvPr id="4123" name="Arc 128"/>
              <p:cNvSpPr>
                <a:spLocks/>
              </p:cNvSpPr>
              <p:nvPr/>
            </p:nvSpPr>
            <p:spPr bwMode="hidden">
              <a:xfrm>
                <a:off x="4199" y="502"/>
                <a:ext cx="298" cy="903"/>
              </a:xfrm>
              <a:custGeom>
                <a:avLst/>
                <a:gdLst>
                  <a:gd name="T0" fmla="*/ 0 w 31146"/>
                  <a:gd name="T1" fmla="*/ 8 h 21600"/>
                  <a:gd name="T2" fmla="*/ 3 w 31146"/>
                  <a:gd name="T3" fmla="*/ 17 h 21600"/>
                  <a:gd name="T4" fmla="*/ 1 w 31146"/>
                  <a:gd name="T5" fmla="*/ 38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en-US"/>
              </a:p>
            </p:txBody>
          </p:sp>
          <p:sp>
            <p:nvSpPr>
              <p:cNvPr id="4124" name="Freeform 129"/>
              <p:cNvSpPr>
                <a:spLocks/>
              </p:cNvSpPr>
              <p:nvPr/>
            </p:nvSpPr>
            <p:spPr bwMode="hidden">
              <a:xfrm flipH="1">
                <a:off x="3307" y="981"/>
                <a:ext cx="426" cy="598"/>
              </a:xfrm>
              <a:custGeom>
                <a:avLst/>
                <a:gdLst>
                  <a:gd name="T0" fmla="*/ 0 w 776"/>
                  <a:gd name="T1" fmla="*/ 16 h 2368"/>
                  <a:gd name="T2" fmla="*/ 132 w 776"/>
                  <a:gd name="T3" fmla="*/ 4 h 2368"/>
                  <a:gd name="T4" fmla="*/ 53 w 776"/>
                  <a:gd name="T5" fmla="*/ 40 h 2368"/>
                  <a:gd name="T6" fmla="*/ 184 w 776"/>
                  <a:gd name="T7" fmla="*/ 40 h 2368"/>
                  <a:gd name="T8" fmla="*/ 105 w 776"/>
                  <a:gd name="T9" fmla="*/ 77 h 2368"/>
                  <a:gd name="T10" fmla="*/ 211 w 776"/>
                  <a:gd name="T11" fmla="*/ 89 h 2368"/>
                  <a:gd name="T12" fmla="*/ 158 w 776"/>
                  <a:gd name="T13" fmla="*/ 113 h 2368"/>
                  <a:gd name="T14" fmla="*/ 264 w 776"/>
                  <a:gd name="T15" fmla="*/ 125 h 2368"/>
                  <a:gd name="T16" fmla="*/ 211 w 776"/>
                  <a:gd name="T17" fmla="*/ 150 h 2368"/>
                  <a:gd name="T18" fmla="*/ 290 w 776"/>
                  <a:gd name="T19" fmla="*/ 162 h 2368"/>
                  <a:gd name="T20" fmla="*/ 264 w 776"/>
                  <a:gd name="T21" fmla="*/ 186 h 2368"/>
                  <a:gd name="T22" fmla="*/ 316 w 776"/>
                  <a:gd name="T23" fmla="*/ 210 h 2368"/>
                  <a:gd name="T24" fmla="*/ 316 w 776"/>
                  <a:gd name="T25" fmla="*/ 234 h 2368"/>
                  <a:gd name="T26" fmla="*/ 369 w 776"/>
                  <a:gd name="T27" fmla="*/ 271 h 2368"/>
                  <a:gd name="T28" fmla="*/ 343 w 776"/>
                  <a:gd name="T29" fmla="*/ 307 h 2368"/>
                  <a:gd name="T30" fmla="*/ 395 w 776"/>
                  <a:gd name="T31" fmla="*/ 331 h 2368"/>
                  <a:gd name="T32" fmla="*/ 369 w 776"/>
                  <a:gd name="T33" fmla="*/ 368 h 2368"/>
                  <a:gd name="T34" fmla="*/ 395 w 776"/>
                  <a:gd name="T35" fmla="*/ 404 h 2368"/>
                  <a:gd name="T36" fmla="*/ 369 w 776"/>
                  <a:gd name="T37" fmla="*/ 428 h 2368"/>
                  <a:gd name="T38" fmla="*/ 422 w 776"/>
                  <a:gd name="T39" fmla="*/ 465 h 2368"/>
                  <a:gd name="T40" fmla="*/ 395 w 776"/>
                  <a:gd name="T41" fmla="*/ 501 h 2368"/>
                  <a:gd name="T42" fmla="*/ 422 w 776"/>
                  <a:gd name="T43" fmla="*/ 550 h 2368"/>
                  <a:gd name="T44" fmla="*/ 395 w 776"/>
                  <a:gd name="T45" fmla="*/ 562 h 2368"/>
                  <a:gd name="T46" fmla="*/ 422 w 776"/>
                  <a:gd name="T47" fmla="*/ 59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4125" name="Freeform 130"/>
              <p:cNvSpPr>
                <a:spLocks/>
              </p:cNvSpPr>
              <p:nvPr/>
            </p:nvSpPr>
            <p:spPr bwMode="hidden">
              <a:xfrm flipH="1">
                <a:off x="3507" y="350"/>
                <a:ext cx="273" cy="597"/>
              </a:xfrm>
              <a:custGeom>
                <a:avLst/>
                <a:gdLst>
                  <a:gd name="T0" fmla="*/ 0 w 776"/>
                  <a:gd name="T1" fmla="*/ 16 h 2368"/>
                  <a:gd name="T2" fmla="*/ 84 w 776"/>
                  <a:gd name="T3" fmla="*/ 4 h 2368"/>
                  <a:gd name="T4" fmla="*/ 34 w 776"/>
                  <a:gd name="T5" fmla="*/ 40 h 2368"/>
                  <a:gd name="T6" fmla="*/ 118 w 776"/>
                  <a:gd name="T7" fmla="*/ 40 h 2368"/>
                  <a:gd name="T8" fmla="*/ 68 w 776"/>
                  <a:gd name="T9" fmla="*/ 77 h 2368"/>
                  <a:gd name="T10" fmla="*/ 135 w 776"/>
                  <a:gd name="T11" fmla="*/ 89 h 2368"/>
                  <a:gd name="T12" fmla="*/ 101 w 776"/>
                  <a:gd name="T13" fmla="*/ 113 h 2368"/>
                  <a:gd name="T14" fmla="*/ 169 w 776"/>
                  <a:gd name="T15" fmla="*/ 125 h 2368"/>
                  <a:gd name="T16" fmla="*/ 135 w 776"/>
                  <a:gd name="T17" fmla="*/ 149 h 2368"/>
                  <a:gd name="T18" fmla="*/ 186 w 776"/>
                  <a:gd name="T19" fmla="*/ 161 h 2368"/>
                  <a:gd name="T20" fmla="*/ 169 w 776"/>
                  <a:gd name="T21" fmla="*/ 186 h 2368"/>
                  <a:gd name="T22" fmla="*/ 203 w 776"/>
                  <a:gd name="T23" fmla="*/ 210 h 2368"/>
                  <a:gd name="T24" fmla="*/ 203 w 776"/>
                  <a:gd name="T25" fmla="*/ 234 h 2368"/>
                  <a:gd name="T26" fmla="*/ 236 w 776"/>
                  <a:gd name="T27" fmla="*/ 270 h 2368"/>
                  <a:gd name="T28" fmla="*/ 220 w 776"/>
                  <a:gd name="T29" fmla="*/ 307 h 2368"/>
                  <a:gd name="T30" fmla="*/ 253 w 776"/>
                  <a:gd name="T31" fmla="*/ 331 h 2368"/>
                  <a:gd name="T32" fmla="*/ 236 w 776"/>
                  <a:gd name="T33" fmla="*/ 367 h 2368"/>
                  <a:gd name="T34" fmla="*/ 253 w 776"/>
                  <a:gd name="T35" fmla="*/ 403 h 2368"/>
                  <a:gd name="T36" fmla="*/ 236 w 776"/>
                  <a:gd name="T37" fmla="*/ 428 h 2368"/>
                  <a:gd name="T38" fmla="*/ 270 w 776"/>
                  <a:gd name="T39" fmla="*/ 464 h 2368"/>
                  <a:gd name="T40" fmla="*/ 253 w 776"/>
                  <a:gd name="T41" fmla="*/ 500 h 2368"/>
                  <a:gd name="T42" fmla="*/ 270 w 776"/>
                  <a:gd name="T43" fmla="*/ 549 h 2368"/>
                  <a:gd name="T44" fmla="*/ 253 w 776"/>
                  <a:gd name="T45" fmla="*/ 561 h 2368"/>
                  <a:gd name="T46" fmla="*/ 270 w 776"/>
                  <a:gd name="T47" fmla="*/ 59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4126" name="Freeform 131"/>
              <p:cNvSpPr>
                <a:spLocks/>
              </p:cNvSpPr>
              <p:nvPr/>
            </p:nvSpPr>
            <p:spPr bwMode="hidden">
              <a:xfrm flipH="1">
                <a:off x="3821" y="172"/>
                <a:ext cx="164" cy="597"/>
              </a:xfrm>
              <a:custGeom>
                <a:avLst/>
                <a:gdLst>
                  <a:gd name="T0" fmla="*/ 0 w 776"/>
                  <a:gd name="T1" fmla="*/ 16 h 2368"/>
                  <a:gd name="T2" fmla="*/ 51 w 776"/>
                  <a:gd name="T3" fmla="*/ 4 h 2368"/>
                  <a:gd name="T4" fmla="*/ 20 w 776"/>
                  <a:gd name="T5" fmla="*/ 40 h 2368"/>
                  <a:gd name="T6" fmla="*/ 71 w 776"/>
                  <a:gd name="T7" fmla="*/ 40 h 2368"/>
                  <a:gd name="T8" fmla="*/ 41 w 776"/>
                  <a:gd name="T9" fmla="*/ 77 h 2368"/>
                  <a:gd name="T10" fmla="*/ 81 w 776"/>
                  <a:gd name="T11" fmla="*/ 89 h 2368"/>
                  <a:gd name="T12" fmla="*/ 61 w 776"/>
                  <a:gd name="T13" fmla="*/ 113 h 2368"/>
                  <a:gd name="T14" fmla="*/ 101 w 776"/>
                  <a:gd name="T15" fmla="*/ 125 h 2368"/>
                  <a:gd name="T16" fmla="*/ 81 w 776"/>
                  <a:gd name="T17" fmla="*/ 149 h 2368"/>
                  <a:gd name="T18" fmla="*/ 112 w 776"/>
                  <a:gd name="T19" fmla="*/ 161 h 2368"/>
                  <a:gd name="T20" fmla="*/ 101 w 776"/>
                  <a:gd name="T21" fmla="*/ 186 h 2368"/>
                  <a:gd name="T22" fmla="*/ 122 w 776"/>
                  <a:gd name="T23" fmla="*/ 210 h 2368"/>
                  <a:gd name="T24" fmla="*/ 122 w 776"/>
                  <a:gd name="T25" fmla="*/ 234 h 2368"/>
                  <a:gd name="T26" fmla="*/ 142 w 776"/>
                  <a:gd name="T27" fmla="*/ 270 h 2368"/>
                  <a:gd name="T28" fmla="*/ 132 w 776"/>
                  <a:gd name="T29" fmla="*/ 307 h 2368"/>
                  <a:gd name="T30" fmla="*/ 152 w 776"/>
                  <a:gd name="T31" fmla="*/ 331 h 2368"/>
                  <a:gd name="T32" fmla="*/ 142 w 776"/>
                  <a:gd name="T33" fmla="*/ 367 h 2368"/>
                  <a:gd name="T34" fmla="*/ 152 w 776"/>
                  <a:gd name="T35" fmla="*/ 403 h 2368"/>
                  <a:gd name="T36" fmla="*/ 142 w 776"/>
                  <a:gd name="T37" fmla="*/ 428 h 2368"/>
                  <a:gd name="T38" fmla="*/ 162 w 776"/>
                  <a:gd name="T39" fmla="*/ 464 h 2368"/>
                  <a:gd name="T40" fmla="*/ 152 w 776"/>
                  <a:gd name="T41" fmla="*/ 500 h 2368"/>
                  <a:gd name="T42" fmla="*/ 162 w 776"/>
                  <a:gd name="T43" fmla="*/ 549 h 2368"/>
                  <a:gd name="T44" fmla="*/ 152 w 776"/>
                  <a:gd name="T45" fmla="*/ 561 h 2368"/>
                  <a:gd name="T46" fmla="*/ 162 w 776"/>
                  <a:gd name="T47" fmla="*/ 59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4127" name="Freeform 132"/>
              <p:cNvSpPr>
                <a:spLocks/>
              </p:cNvSpPr>
              <p:nvPr/>
            </p:nvSpPr>
            <p:spPr bwMode="hidden">
              <a:xfrm>
                <a:off x="4841" y="894"/>
                <a:ext cx="395" cy="628"/>
              </a:xfrm>
              <a:custGeom>
                <a:avLst/>
                <a:gdLst>
                  <a:gd name="T0" fmla="*/ 0 w 776"/>
                  <a:gd name="T1" fmla="*/ 17 h 2368"/>
                  <a:gd name="T2" fmla="*/ 122 w 776"/>
                  <a:gd name="T3" fmla="*/ 4 h 2368"/>
                  <a:gd name="T4" fmla="*/ 49 w 776"/>
                  <a:gd name="T5" fmla="*/ 42 h 2368"/>
                  <a:gd name="T6" fmla="*/ 171 w 776"/>
                  <a:gd name="T7" fmla="*/ 42 h 2368"/>
                  <a:gd name="T8" fmla="*/ 98 w 776"/>
                  <a:gd name="T9" fmla="*/ 81 h 2368"/>
                  <a:gd name="T10" fmla="*/ 195 w 776"/>
                  <a:gd name="T11" fmla="*/ 93 h 2368"/>
                  <a:gd name="T12" fmla="*/ 147 w 776"/>
                  <a:gd name="T13" fmla="*/ 119 h 2368"/>
                  <a:gd name="T14" fmla="*/ 244 w 776"/>
                  <a:gd name="T15" fmla="*/ 132 h 2368"/>
                  <a:gd name="T16" fmla="*/ 195 w 776"/>
                  <a:gd name="T17" fmla="*/ 157 h 2368"/>
                  <a:gd name="T18" fmla="*/ 269 w 776"/>
                  <a:gd name="T19" fmla="*/ 170 h 2368"/>
                  <a:gd name="T20" fmla="*/ 244 w 776"/>
                  <a:gd name="T21" fmla="*/ 195 h 2368"/>
                  <a:gd name="T22" fmla="*/ 293 w 776"/>
                  <a:gd name="T23" fmla="*/ 221 h 2368"/>
                  <a:gd name="T24" fmla="*/ 293 w 776"/>
                  <a:gd name="T25" fmla="*/ 246 h 2368"/>
                  <a:gd name="T26" fmla="*/ 342 w 776"/>
                  <a:gd name="T27" fmla="*/ 284 h 2368"/>
                  <a:gd name="T28" fmla="*/ 318 w 776"/>
                  <a:gd name="T29" fmla="*/ 322 h 2368"/>
                  <a:gd name="T30" fmla="*/ 366 w 776"/>
                  <a:gd name="T31" fmla="*/ 348 h 2368"/>
                  <a:gd name="T32" fmla="*/ 342 w 776"/>
                  <a:gd name="T33" fmla="*/ 386 h 2368"/>
                  <a:gd name="T34" fmla="*/ 366 w 776"/>
                  <a:gd name="T35" fmla="*/ 424 h 2368"/>
                  <a:gd name="T36" fmla="*/ 342 w 776"/>
                  <a:gd name="T37" fmla="*/ 450 h 2368"/>
                  <a:gd name="T38" fmla="*/ 391 w 776"/>
                  <a:gd name="T39" fmla="*/ 488 h 2368"/>
                  <a:gd name="T40" fmla="*/ 366 w 776"/>
                  <a:gd name="T41" fmla="*/ 526 h 2368"/>
                  <a:gd name="T42" fmla="*/ 391 w 776"/>
                  <a:gd name="T43" fmla="*/ 577 h 2368"/>
                  <a:gd name="T44" fmla="*/ 366 w 776"/>
                  <a:gd name="T45" fmla="*/ 590 h 2368"/>
                  <a:gd name="T46" fmla="*/ 391 w 776"/>
                  <a:gd name="T47" fmla="*/ 62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en-US"/>
              </a:p>
            </p:txBody>
          </p:sp>
          <p:sp>
            <p:nvSpPr>
              <p:cNvPr id="4128" name="Freeform 133"/>
              <p:cNvSpPr>
                <a:spLocks/>
              </p:cNvSpPr>
              <p:nvPr/>
            </p:nvSpPr>
            <p:spPr bwMode="hidden">
              <a:xfrm>
                <a:off x="4636" y="576"/>
                <a:ext cx="594" cy="418"/>
              </a:xfrm>
              <a:custGeom>
                <a:avLst/>
                <a:gdLst>
                  <a:gd name="T0" fmla="*/ 0 w 776"/>
                  <a:gd name="T1" fmla="*/ 11 h 2368"/>
                  <a:gd name="T2" fmla="*/ 184 w 776"/>
                  <a:gd name="T3" fmla="*/ 3 h 2368"/>
                  <a:gd name="T4" fmla="*/ 73 w 776"/>
                  <a:gd name="T5" fmla="*/ 28 h 2368"/>
                  <a:gd name="T6" fmla="*/ 257 w 776"/>
                  <a:gd name="T7" fmla="*/ 28 h 2368"/>
                  <a:gd name="T8" fmla="*/ 147 w 776"/>
                  <a:gd name="T9" fmla="*/ 54 h 2368"/>
                  <a:gd name="T10" fmla="*/ 294 w 776"/>
                  <a:gd name="T11" fmla="*/ 62 h 2368"/>
                  <a:gd name="T12" fmla="*/ 220 w 776"/>
                  <a:gd name="T13" fmla="*/ 79 h 2368"/>
                  <a:gd name="T14" fmla="*/ 367 w 776"/>
                  <a:gd name="T15" fmla="*/ 88 h 2368"/>
                  <a:gd name="T16" fmla="*/ 294 w 776"/>
                  <a:gd name="T17" fmla="*/ 104 h 2368"/>
                  <a:gd name="T18" fmla="*/ 404 w 776"/>
                  <a:gd name="T19" fmla="*/ 113 h 2368"/>
                  <a:gd name="T20" fmla="*/ 367 w 776"/>
                  <a:gd name="T21" fmla="*/ 130 h 2368"/>
                  <a:gd name="T22" fmla="*/ 441 w 776"/>
                  <a:gd name="T23" fmla="*/ 147 h 2368"/>
                  <a:gd name="T24" fmla="*/ 441 w 776"/>
                  <a:gd name="T25" fmla="*/ 164 h 2368"/>
                  <a:gd name="T26" fmla="*/ 514 w 776"/>
                  <a:gd name="T27" fmla="*/ 189 h 2368"/>
                  <a:gd name="T28" fmla="*/ 478 w 776"/>
                  <a:gd name="T29" fmla="*/ 215 h 2368"/>
                  <a:gd name="T30" fmla="*/ 551 w 776"/>
                  <a:gd name="T31" fmla="*/ 232 h 2368"/>
                  <a:gd name="T32" fmla="*/ 514 w 776"/>
                  <a:gd name="T33" fmla="*/ 257 h 2368"/>
                  <a:gd name="T34" fmla="*/ 551 w 776"/>
                  <a:gd name="T35" fmla="*/ 282 h 2368"/>
                  <a:gd name="T36" fmla="*/ 514 w 776"/>
                  <a:gd name="T37" fmla="*/ 299 h 2368"/>
                  <a:gd name="T38" fmla="*/ 588 w 776"/>
                  <a:gd name="T39" fmla="*/ 325 h 2368"/>
                  <a:gd name="T40" fmla="*/ 551 w 776"/>
                  <a:gd name="T41" fmla="*/ 350 h 2368"/>
                  <a:gd name="T42" fmla="*/ 588 w 776"/>
                  <a:gd name="T43" fmla="*/ 384 h 2368"/>
                  <a:gd name="T44" fmla="*/ 551 w 776"/>
                  <a:gd name="T45" fmla="*/ 393 h 2368"/>
                  <a:gd name="T46" fmla="*/ 588 w 776"/>
                  <a:gd name="T47" fmla="*/ 41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4129" name="Freeform 134"/>
              <p:cNvSpPr>
                <a:spLocks/>
              </p:cNvSpPr>
              <p:nvPr/>
            </p:nvSpPr>
            <p:spPr bwMode="hidden">
              <a:xfrm>
                <a:off x="4658" y="132"/>
                <a:ext cx="260" cy="561"/>
              </a:xfrm>
              <a:custGeom>
                <a:avLst/>
                <a:gdLst>
                  <a:gd name="T0" fmla="*/ 0 w 776"/>
                  <a:gd name="T1" fmla="*/ 15 h 2368"/>
                  <a:gd name="T2" fmla="*/ 80 w 776"/>
                  <a:gd name="T3" fmla="*/ 4 h 2368"/>
                  <a:gd name="T4" fmla="*/ 32 w 776"/>
                  <a:gd name="T5" fmla="*/ 38 h 2368"/>
                  <a:gd name="T6" fmla="*/ 113 w 776"/>
                  <a:gd name="T7" fmla="*/ 38 h 2368"/>
                  <a:gd name="T8" fmla="*/ 64 w 776"/>
                  <a:gd name="T9" fmla="*/ 72 h 2368"/>
                  <a:gd name="T10" fmla="*/ 129 w 776"/>
                  <a:gd name="T11" fmla="*/ 83 h 2368"/>
                  <a:gd name="T12" fmla="*/ 96 w 776"/>
                  <a:gd name="T13" fmla="*/ 106 h 2368"/>
                  <a:gd name="T14" fmla="*/ 161 w 776"/>
                  <a:gd name="T15" fmla="*/ 118 h 2368"/>
                  <a:gd name="T16" fmla="*/ 129 w 776"/>
                  <a:gd name="T17" fmla="*/ 140 h 2368"/>
                  <a:gd name="T18" fmla="*/ 177 w 776"/>
                  <a:gd name="T19" fmla="*/ 152 h 2368"/>
                  <a:gd name="T20" fmla="*/ 161 w 776"/>
                  <a:gd name="T21" fmla="*/ 174 h 2368"/>
                  <a:gd name="T22" fmla="*/ 193 w 776"/>
                  <a:gd name="T23" fmla="*/ 197 h 2368"/>
                  <a:gd name="T24" fmla="*/ 193 w 776"/>
                  <a:gd name="T25" fmla="*/ 220 h 2368"/>
                  <a:gd name="T26" fmla="*/ 225 w 776"/>
                  <a:gd name="T27" fmla="*/ 254 h 2368"/>
                  <a:gd name="T28" fmla="*/ 209 w 776"/>
                  <a:gd name="T29" fmla="*/ 288 h 2368"/>
                  <a:gd name="T30" fmla="*/ 241 w 776"/>
                  <a:gd name="T31" fmla="*/ 311 h 2368"/>
                  <a:gd name="T32" fmla="*/ 225 w 776"/>
                  <a:gd name="T33" fmla="*/ 345 h 2368"/>
                  <a:gd name="T34" fmla="*/ 241 w 776"/>
                  <a:gd name="T35" fmla="*/ 379 h 2368"/>
                  <a:gd name="T36" fmla="*/ 225 w 776"/>
                  <a:gd name="T37" fmla="*/ 402 h 2368"/>
                  <a:gd name="T38" fmla="*/ 257 w 776"/>
                  <a:gd name="T39" fmla="*/ 436 h 2368"/>
                  <a:gd name="T40" fmla="*/ 241 w 776"/>
                  <a:gd name="T41" fmla="*/ 470 h 2368"/>
                  <a:gd name="T42" fmla="*/ 257 w 776"/>
                  <a:gd name="T43" fmla="*/ 516 h 2368"/>
                  <a:gd name="T44" fmla="*/ 241 w 776"/>
                  <a:gd name="T45" fmla="*/ 527 h 2368"/>
                  <a:gd name="T46" fmla="*/ 257 w 776"/>
                  <a:gd name="T47" fmla="*/ 56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en-US"/>
              </a:p>
            </p:txBody>
          </p:sp>
          <p:sp>
            <p:nvSpPr>
              <p:cNvPr id="4130" name="Freeform 135"/>
              <p:cNvSpPr>
                <a:spLocks/>
              </p:cNvSpPr>
              <p:nvPr/>
            </p:nvSpPr>
            <p:spPr bwMode="hidden">
              <a:xfrm rot="-1346631">
                <a:off x="4401" y="599"/>
                <a:ext cx="175" cy="329"/>
              </a:xfrm>
              <a:custGeom>
                <a:avLst/>
                <a:gdLst>
                  <a:gd name="T0" fmla="*/ 0 w 776"/>
                  <a:gd name="T1" fmla="*/ 9 h 2368"/>
                  <a:gd name="T2" fmla="*/ 54 w 776"/>
                  <a:gd name="T3" fmla="*/ 2 h 2368"/>
                  <a:gd name="T4" fmla="*/ 22 w 776"/>
                  <a:gd name="T5" fmla="*/ 22 h 2368"/>
                  <a:gd name="T6" fmla="*/ 76 w 776"/>
                  <a:gd name="T7" fmla="*/ 22 h 2368"/>
                  <a:gd name="T8" fmla="*/ 43 w 776"/>
                  <a:gd name="T9" fmla="*/ 42 h 2368"/>
                  <a:gd name="T10" fmla="*/ 87 w 776"/>
                  <a:gd name="T11" fmla="*/ 49 h 2368"/>
                  <a:gd name="T12" fmla="*/ 65 w 776"/>
                  <a:gd name="T13" fmla="*/ 62 h 2368"/>
                  <a:gd name="T14" fmla="*/ 108 w 776"/>
                  <a:gd name="T15" fmla="*/ 69 h 2368"/>
                  <a:gd name="T16" fmla="*/ 87 w 776"/>
                  <a:gd name="T17" fmla="*/ 82 h 2368"/>
                  <a:gd name="T18" fmla="*/ 119 w 776"/>
                  <a:gd name="T19" fmla="*/ 89 h 2368"/>
                  <a:gd name="T20" fmla="*/ 108 w 776"/>
                  <a:gd name="T21" fmla="*/ 102 h 2368"/>
                  <a:gd name="T22" fmla="*/ 130 w 776"/>
                  <a:gd name="T23" fmla="*/ 116 h 2368"/>
                  <a:gd name="T24" fmla="*/ 130 w 776"/>
                  <a:gd name="T25" fmla="*/ 129 h 2368"/>
                  <a:gd name="T26" fmla="*/ 152 w 776"/>
                  <a:gd name="T27" fmla="*/ 149 h 2368"/>
                  <a:gd name="T28" fmla="*/ 141 w 776"/>
                  <a:gd name="T29" fmla="*/ 169 h 2368"/>
                  <a:gd name="T30" fmla="*/ 162 w 776"/>
                  <a:gd name="T31" fmla="*/ 182 h 2368"/>
                  <a:gd name="T32" fmla="*/ 152 w 776"/>
                  <a:gd name="T33" fmla="*/ 202 h 2368"/>
                  <a:gd name="T34" fmla="*/ 162 w 776"/>
                  <a:gd name="T35" fmla="*/ 222 h 2368"/>
                  <a:gd name="T36" fmla="*/ 152 w 776"/>
                  <a:gd name="T37" fmla="*/ 236 h 2368"/>
                  <a:gd name="T38" fmla="*/ 173 w 776"/>
                  <a:gd name="T39" fmla="*/ 256 h 2368"/>
                  <a:gd name="T40" fmla="*/ 162 w 776"/>
                  <a:gd name="T41" fmla="*/ 276 h 2368"/>
                  <a:gd name="T42" fmla="*/ 173 w 776"/>
                  <a:gd name="T43" fmla="*/ 302 h 2368"/>
                  <a:gd name="T44" fmla="*/ 162 w 776"/>
                  <a:gd name="T45" fmla="*/ 309 h 2368"/>
                  <a:gd name="T46" fmla="*/ 173 w 776"/>
                  <a:gd name="T47" fmla="*/ 32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sp>
            <p:nvSpPr>
              <p:cNvPr id="4131" name="Freeform 136"/>
              <p:cNvSpPr>
                <a:spLocks/>
              </p:cNvSpPr>
              <p:nvPr/>
            </p:nvSpPr>
            <p:spPr bwMode="hidden">
              <a:xfrm rot="1346631" flipH="1">
                <a:off x="3783" y="589"/>
                <a:ext cx="172" cy="330"/>
              </a:xfrm>
              <a:custGeom>
                <a:avLst/>
                <a:gdLst>
                  <a:gd name="T0" fmla="*/ 0 w 776"/>
                  <a:gd name="T1" fmla="*/ 9 h 2368"/>
                  <a:gd name="T2" fmla="*/ 53 w 776"/>
                  <a:gd name="T3" fmla="*/ 2 h 2368"/>
                  <a:gd name="T4" fmla="*/ 21 w 776"/>
                  <a:gd name="T5" fmla="*/ 22 h 2368"/>
                  <a:gd name="T6" fmla="*/ 74 w 776"/>
                  <a:gd name="T7" fmla="*/ 22 h 2368"/>
                  <a:gd name="T8" fmla="*/ 43 w 776"/>
                  <a:gd name="T9" fmla="*/ 42 h 2368"/>
                  <a:gd name="T10" fmla="*/ 85 w 776"/>
                  <a:gd name="T11" fmla="*/ 49 h 2368"/>
                  <a:gd name="T12" fmla="*/ 64 w 776"/>
                  <a:gd name="T13" fmla="*/ 62 h 2368"/>
                  <a:gd name="T14" fmla="*/ 106 w 776"/>
                  <a:gd name="T15" fmla="*/ 69 h 2368"/>
                  <a:gd name="T16" fmla="*/ 85 w 776"/>
                  <a:gd name="T17" fmla="*/ 83 h 2368"/>
                  <a:gd name="T18" fmla="*/ 117 w 776"/>
                  <a:gd name="T19" fmla="*/ 89 h 2368"/>
                  <a:gd name="T20" fmla="*/ 106 w 776"/>
                  <a:gd name="T21" fmla="*/ 103 h 2368"/>
                  <a:gd name="T22" fmla="*/ 128 w 776"/>
                  <a:gd name="T23" fmla="*/ 116 h 2368"/>
                  <a:gd name="T24" fmla="*/ 128 w 776"/>
                  <a:gd name="T25" fmla="*/ 129 h 2368"/>
                  <a:gd name="T26" fmla="*/ 149 w 776"/>
                  <a:gd name="T27" fmla="*/ 149 h 2368"/>
                  <a:gd name="T28" fmla="*/ 138 w 776"/>
                  <a:gd name="T29" fmla="*/ 169 h 2368"/>
                  <a:gd name="T30" fmla="*/ 160 w 776"/>
                  <a:gd name="T31" fmla="*/ 183 h 2368"/>
                  <a:gd name="T32" fmla="*/ 149 w 776"/>
                  <a:gd name="T33" fmla="*/ 203 h 2368"/>
                  <a:gd name="T34" fmla="*/ 160 w 776"/>
                  <a:gd name="T35" fmla="*/ 223 h 2368"/>
                  <a:gd name="T36" fmla="*/ 149 w 776"/>
                  <a:gd name="T37" fmla="*/ 236 h 2368"/>
                  <a:gd name="T38" fmla="*/ 170 w 776"/>
                  <a:gd name="T39" fmla="*/ 256 h 2368"/>
                  <a:gd name="T40" fmla="*/ 160 w 776"/>
                  <a:gd name="T41" fmla="*/ 276 h 2368"/>
                  <a:gd name="T42" fmla="*/ 170 w 776"/>
                  <a:gd name="T43" fmla="*/ 303 h 2368"/>
                  <a:gd name="T44" fmla="*/ 160 w 776"/>
                  <a:gd name="T45" fmla="*/ 310 h 2368"/>
                  <a:gd name="T46" fmla="*/ 170 w 776"/>
                  <a:gd name="T47" fmla="*/ 33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en-US"/>
              </a:p>
            </p:txBody>
          </p:sp>
        </p:grpSp>
      </p:grpSp>
      <p:sp>
        <p:nvSpPr>
          <p:cNvPr id="4099"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1147"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mn-lt"/>
              </a:defRPr>
            </a:lvl1pPr>
          </a:lstStyle>
          <a:p>
            <a:pPr>
              <a:defRPr/>
            </a:pPr>
            <a:endParaRPr lang="en-US"/>
          </a:p>
        </p:txBody>
      </p:sp>
      <p:sp>
        <p:nvSpPr>
          <p:cNvPr id="171148"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mn-lt"/>
              </a:defRPr>
            </a:lvl1pPr>
          </a:lstStyle>
          <a:p>
            <a:pPr>
              <a:defRPr/>
            </a:pPr>
            <a:endParaRPr lang="en-US"/>
          </a:p>
        </p:txBody>
      </p:sp>
      <p:sp>
        <p:nvSpPr>
          <p:cNvPr id="171149"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Black" pitchFamily="34" charset="0"/>
              </a:defRPr>
            </a:lvl1pPr>
          </a:lstStyle>
          <a:p>
            <a:fld id="{C196A352-642F-4943-9791-0DB3F4BD9DB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960"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33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mn-lt"/>
              </a:defRPr>
            </a:lvl1pPr>
          </a:lstStyle>
          <a:p>
            <a:pPr>
              <a:defRPr/>
            </a:pPr>
            <a:endParaRPr lang="en-US"/>
          </a:p>
        </p:txBody>
      </p:sp>
      <p:sp>
        <p:nvSpPr>
          <p:cNvPr id="1833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mn-lt"/>
              </a:defRPr>
            </a:lvl1pPr>
          </a:lstStyle>
          <a:p>
            <a:pPr>
              <a:defRPr/>
            </a:pPr>
            <a:endParaRPr lang="en-US"/>
          </a:p>
        </p:txBody>
      </p:sp>
      <p:sp>
        <p:nvSpPr>
          <p:cNvPr id="1833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charset="0"/>
              </a:defRPr>
            </a:lvl1pPr>
          </a:lstStyle>
          <a:p>
            <a:fld id="{54203AD4-231A-453E-BD15-A5A5ED0A7AC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46"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3.xml"/><Relationship Id="rId7" Type="http://schemas.openxmlformats.org/officeDocument/2006/relationships/slide" Target="slide12.xml"/><Relationship Id="rId2" Type="http://schemas.openxmlformats.org/officeDocument/2006/relationships/slide" Target="slide16.xml"/><Relationship Id="rId1" Type="http://schemas.openxmlformats.org/officeDocument/2006/relationships/slideLayout" Target="../slideLayouts/slideLayout36.xml"/><Relationship Id="rId6" Type="http://schemas.openxmlformats.org/officeDocument/2006/relationships/slide" Target="slide11.xml"/><Relationship Id="rId5" Type="http://schemas.openxmlformats.org/officeDocument/2006/relationships/slide" Target="slide14.xml"/><Relationship Id="rId4" Type="http://schemas.openxmlformats.org/officeDocument/2006/relationships/slide" Target="slide15.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10.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7.xml"/><Relationship Id="rId5" Type="http://schemas.openxmlformats.org/officeDocument/2006/relationships/image" Target="../media/image14.jpeg"/><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7.xml"/><Relationship Id="rId5" Type="http://schemas.openxmlformats.org/officeDocument/2006/relationships/image" Target="../media/image15.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7.xml"/><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3.pn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6" name="Text Box 6"/>
          <p:cNvSpPr txBox="1">
            <a:spLocks noChangeArrowheads="1"/>
          </p:cNvSpPr>
          <p:nvPr/>
        </p:nvSpPr>
        <p:spPr bwMode="auto">
          <a:xfrm>
            <a:off x="3200400" y="1371600"/>
            <a:ext cx="2286000" cy="519113"/>
          </a:xfrm>
          <a:prstGeom prst="rect">
            <a:avLst/>
          </a:prstGeom>
          <a:noFill/>
          <a:ln w="12700" cap="sq">
            <a:noFill/>
            <a:miter lim="800000"/>
            <a:headEnd type="none" w="sm" len="sm"/>
            <a:tailEnd type="none" w="sm" len="sm"/>
          </a:ln>
        </p:spPr>
        <p:txBody>
          <a:bodyPr>
            <a:spAutoFit/>
          </a:bodyPr>
          <a:lstStyle/>
          <a:p>
            <a:pPr algn="ctr">
              <a:spcBef>
                <a:spcPct val="50000"/>
              </a:spcBef>
            </a:pPr>
            <a:r>
              <a:rPr lang="en-US" sz="2800">
                <a:solidFill>
                  <a:srgbClr val="0000FF"/>
                </a:solidFill>
                <a:latin typeface="Arial" charset="0"/>
              </a:rPr>
              <a:t> LỊCH SỬ</a:t>
            </a:r>
          </a:p>
        </p:txBody>
      </p:sp>
      <p:sp>
        <p:nvSpPr>
          <p:cNvPr id="10243" name="Text Box 8"/>
          <p:cNvSpPr txBox="1">
            <a:spLocks noChangeArrowheads="1"/>
          </p:cNvSpPr>
          <p:nvPr/>
        </p:nvSpPr>
        <p:spPr bwMode="auto">
          <a:xfrm>
            <a:off x="1219200" y="64770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8000"/>
                </a:solidFill>
                <a:latin typeface="Arial" charset="0"/>
              </a:rPr>
              <a:t> </a:t>
            </a:r>
            <a:endParaRPr lang="en-US" sz="1800">
              <a:solidFill>
                <a:srgbClr val="FF33CC"/>
              </a:solidFill>
              <a:latin typeface="Arial" charset="0"/>
            </a:endParaRPr>
          </a:p>
        </p:txBody>
      </p:sp>
      <p:pic>
        <p:nvPicPr>
          <p:cNvPr id="10244" name="Picture 13" descr="imagesCADF3JSL"/>
          <p:cNvPicPr>
            <a:picLocks noChangeAspect="1" noChangeArrowheads="1"/>
          </p:cNvPicPr>
          <p:nvPr/>
        </p:nvPicPr>
        <p:blipFill>
          <a:blip r:embed="rId2"/>
          <a:srcRect/>
          <a:stretch>
            <a:fillRect/>
          </a:stretch>
        </p:blipFill>
        <p:spPr bwMode="auto">
          <a:xfrm>
            <a:off x="7848600" y="0"/>
            <a:ext cx="1295400" cy="1079500"/>
          </a:xfrm>
          <a:prstGeom prst="rect">
            <a:avLst/>
          </a:prstGeom>
          <a:noFill/>
          <a:ln w="9525">
            <a:noFill/>
            <a:miter lim="800000"/>
            <a:headEnd/>
            <a:tailEnd/>
          </a:ln>
        </p:spPr>
      </p:pic>
      <p:pic>
        <p:nvPicPr>
          <p:cNvPr id="10245" name="Picture 16"/>
          <p:cNvPicPr>
            <a:picLocks noChangeAspect="1" noChangeArrowheads="1"/>
          </p:cNvPicPr>
          <p:nvPr/>
        </p:nvPicPr>
        <p:blipFill>
          <a:blip r:embed="rId3"/>
          <a:srcRect/>
          <a:stretch>
            <a:fillRect/>
          </a:stretch>
        </p:blipFill>
        <p:spPr bwMode="auto">
          <a:xfrm>
            <a:off x="0" y="6226175"/>
            <a:ext cx="1219200" cy="631825"/>
          </a:xfrm>
          <a:prstGeom prst="rect">
            <a:avLst/>
          </a:prstGeom>
          <a:noFill/>
          <a:ln w="12700" cap="sq">
            <a:noFill/>
            <a:miter lim="800000"/>
            <a:headEnd type="none" w="sm" len="sm"/>
            <a:tailEnd type="none" w="sm" len="sm"/>
          </a:ln>
        </p:spPr>
      </p:pic>
      <p:pic>
        <p:nvPicPr>
          <p:cNvPr id="10246" name="Picture 17"/>
          <p:cNvPicPr>
            <a:picLocks noChangeAspect="1" noChangeArrowheads="1"/>
          </p:cNvPicPr>
          <p:nvPr/>
        </p:nvPicPr>
        <p:blipFill>
          <a:blip r:embed="rId3"/>
          <a:srcRect/>
          <a:stretch>
            <a:fillRect/>
          </a:stretch>
        </p:blipFill>
        <p:spPr bwMode="auto">
          <a:xfrm>
            <a:off x="7848600" y="6019800"/>
            <a:ext cx="1143000" cy="592138"/>
          </a:xfrm>
          <a:prstGeom prst="rect">
            <a:avLst/>
          </a:prstGeom>
          <a:noFill/>
          <a:ln w="12700" cap="sq">
            <a:noFill/>
            <a:miter lim="800000"/>
            <a:headEnd type="none" w="sm" len="sm"/>
            <a:tailEnd type="none" w="sm" len="sm"/>
          </a:ln>
        </p:spPr>
      </p:pic>
      <p:sp>
        <p:nvSpPr>
          <p:cNvPr id="107547" name="Text Box 27"/>
          <p:cNvSpPr txBox="1">
            <a:spLocks noChangeArrowheads="1"/>
          </p:cNvSpPr>
          <p:nvPr/>
        </p:nvSpPr>
        <p:spPr bwMode="auto">
          <a:xfrm>
            <a:off x="914400" y="1905000"/>
            <a:ext cx="53340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a:solidFill>
                  <a:srgbClr val="CC9900"/>
                </a:solidFill>
                <a:latin typeface="Arial" charset="0"/>
              </a:rPr>
              <a:t>Kiểm tra bài cũ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107526"/>
                                        </p:tgtEl>
                                        <p:attrNameLst>
                                          <p:attrName>style.visibility</p:attrName>
                                        </p:attrNameLst>
                                      </p:cBhvr>
                                      <p:to>
                                        <p:strVal val="visible"/>
                                      </p:to>
                                    </p:set>
                                    <p:anim calcmode="lin" valueType="num">
                                      <p:cBhvr>
                                        <p:cTn id="7" dur="1000" fill="hold"/>
                                        <p:tgtEl>
                                          <p:spTgt spid="107526"/>
                                        </p:tgtEl>
                                        <p:attrNameLst>
                                          <p:attrName>ppt_w</p:attrName>
                                        </p:attrNameLst>
                                      </p:cBhvr>
                                      <p:tavLst>
                                        <p:tav tm="0">
                                          <p:val>
                                            <p:fltVal val="0"/>
                                          </p:val>
                                        </p:tav>
                                        <p:tav tm="100000">
                                          <p:val>
                                            <p:strVal val="#ppt_w"/>
                                          </p:val>
                                        </p:tav>
                                      </p:tavLst>
                                    </p:anim>
                                    <p:anim calcmode="lin" valueType="num">
                                      <p:cBhvr>
                                        <p:cTn id="8" dur="1000" fill="hold"/>
                                        <p:tgtEl>
                                          <p:spTgt spid="107526"/>
                                        </p:tgtEl>
                                        <p:attrNameLst>
                                          <p:attrName>ppt_h</p:attrName>
                                        </p:attrNameLst>
                                      </p:cBhvr>
                                      <p:tavLst>
                                        <p:tav tm="0">
                                          <p:val>
                                            <p:fltVal val="0"/>
                                          </p:val>
                                        </p:tav>
                                        <p:tav tm="100000">
                                          <p:val>
                                            <p:strVal val="#ppt_h"/>
                                          </p:val>
                                        </p:tav>
                                      </p:tavLst>
                                    </p:anim>
                                    <p:anim calcmode="lin" valueType="num">
                                      <p:cBhvr>
                                        <p:cTn id="9" dur="1000" fill="hold"/>
                                        <p:tgtEl>
                                          <p:spTgt spid="107526"/>
                                        </p:tgtEl>
                                        <p:attrNameLst>
                                          <p:attrName>style.rotation</p:attrName>
                                        </p:attrNameLst>
                                      </p:cBhvr>
                                      <p:tavLst>
                                        <p:tav tm="0">
                                          <p:val>
                                            <p:fltVal val="90"/>
                                          </p:val>
                                        </p:tav>
                                        <p:tav tm="100000">
                                          <p:val>
                                            <p:fltVal val="0"/>
                                          </p:val>
                                        </p:tav>
                                      </p:tavLst>
                                    </p:anim>
                                    <p:animEffect transition="in" filter="fade">
                                      <p:cBhvr>
                                        <p:cTn id="10" dur="1000"/>
                                        <p:tgtEl>
                                          <p:spTgt spid="10752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4" presetClass="entr" presetSubtype="0" fill="hold" grpId="0" nodeType="clickEffect">
                                  <p:stCondLst>
                                    <p:cond delay="0"/>
                                  </p:stCondLst>
                                  <p:childTnLst>
                                    <p:set>
                                      <p:cBhvr>
                                        <p:cTn id="14" dur="1" fill="hold">
                                          <p:stCondLst>
                                            <p:cond delay="0"/>
                                          </p:stCondLst>
                                        </p:cTn>
                                        <p:tgtEl>
                                          <p:spTgt spid="107547"/>
                                        </p:tgtEl>
                                        <p:attrNameLst>
                                          <p:attrName>style.visibility</p:attrName>
                                        </p:attrNameLst>
                                      </p:cBhvr>
                                      <p:to>
                                        <p:strVal val="visible"/>
                                      </p:to>
                                    </p:set>
                                    <p:anim to="" calcmode="lin" valueType="num">
                                      <p:cBhvr>
                                        <p:cTn id="15" dur="1" fill="hold"/>
                                        <p:tgtEl>
                                          <p:spTgt spid="10754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6" grpId="0"/>
      <p:bldP spid="107547" grpId="0"/>
    </p:bld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6674" name="AutoShape 2">
            <a:hlinkClick r:id="rId2" action="ppaction://hlinksldjump"/>
          </p:cNvPr>
          <p:cNvSpPr>
            <a:spLocks noChangeArrowheads="1"/>
          </p:cNvSpPr>
          <p:nvPr/>
        </p:nvSpPr>
        <p:spPr bwMode="auto">
          <a:xfrm>
            <a:off x="1981200" y="3048000"/>
            <a:ext cx="1143000" cy="838200"/>
          </a:xfrm>
          <a:prstGeom prst="star24">
            <a:avLst>
              <a:gd name="adj" fmla="val 37500"/>
            </a:avLst>
          </a:prstGeom>
          <a:solidFill>
            <a:schemeClr val="accent2"/>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 6</a:t>
            </a:r>
          </a:p>
        </p:txBody>
      </p:sp>
      <p:sp>
        <p:nvSpPr>
          <p:cNvPr id="156676" name="AutoShape 4">
            <a:hlinkClick r:id="rId3" action="ppaction://hlinksldjump"/>
          </p:cNvPr>
          <p:cNvSpPr>
            <a:spLocks noChangeArrowheads="1"/>
          </p:cNvSpPr>
          <p:nvPr/>
        </p:nvSpPr>
        <p:spPr bwMode="auto">
          <a:xfrm>
            <a:off x="5791200" y="4495800"/>
            <a:ext cx="1143000" cy="838200"/>
          </a:xfrm>
          <a:prstGeom prst="star24">
            <a:avLst>
              <a:gd name="adj" fmla="val 37500"/>
            </a:avLst>
          </a:prstGeom>
          <a:solidFill>
            <a:srgbClr val="FFFF00"/>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 3</a:t>
            </a:r>
          </a:p>
        </p:txBody>
      </p:sp>
      <p:sp>
        <p:nvSpPr>
          <p:cNvPr id="156677" name="AutoShape 5">
            <a:hlinkClick r:id="rId4" action="ppaction://hlinksldjump"/>
          </p:cNvPr>
          <p:cNvSpPr>
            <a:spLocks noChangeArrowheads="1"/>
          </p:cNvSpPr>
          <p:nvPr/>
        </p:nvSpPr>
        <p:spPr bwMode="auto">
          <a:xfrm>
            <a:off x="2057400" y="4724400"/>
            <a:ext cx="1143000" cy="838200"/>
          </a:xfrm>
          <a:prstGeom prst="star24">
            <a:avLst>
              <a:gd name="adj" fmla="val 37500"/>
            </a:avLst>
          </a:prstGeom>
          <a:solidFill>
            <a:srgbClr val="FFFF00"/>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a:t>
            </a:r>
            <a:r>
              <a:rPr lang="en-US">
                <a:solidFill>
                  <a:schemeClr val="tx1"/>
                </a:solidFill>
                <a:latin typeface="Arial" charset="0"/>
              </a:rPr>
              <a:t> </a:t>
            </a:r>
            <a:r>
              <a:rPr lang="en-US" b="1">
                <a:solidFill>
                  <a:srgbClr val="3333FF"/>
                </a:solidFill>
                <a:latin typeface="Arial" charset="0"/>
              </a:rPr>
              <a:t>5</a:t>
            </a:r>
          </a:p>
        </p:txBody>
      </p:sp>
      <p:sp>
        <p:nvSpPr>
          <p:cNvPr id="156678" name="AutoShape 6">
            <a:hlinkClick r:id="rId5" action="ppaction://hlinksldjump"/>
          </p:cNvPr>
          <p:cNvSpPr>
            <a:spLocks noChangeArrowheads="1"/>
          </p:cNvSpPr>
          <p:nvPr/>
        </p:nvSpPr>
        <p:spPr bwMode="auto">
          <a:xfrm>
            <a:off x="3962400" y="5334000"/>
            <a:ext cx="1143000" cy="838200"/>
          </a:xfrm>
          <a:prstGeom prst="star24">
            <a:avLst>
              <a:gd name="adj" fmla="val 37500"/>
            </a:avLst>
          </a:prstGeom>
          <a:solidFill>
            <a:schemeClr val="accent2"/>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 4</a:t>
            </a:r>
          </a:p>
        </p:txBody>
      </p:sp>
      <p:sp>
        <p:nvSpPr>
          <p:cNvPr id="156679" name="AutoShape 7">
            <a:hlinkClick r:id="rId6" action="ppaction://hlinksldjump"/>
          </p:cNvPr>
          <p:cNvSpPr>
            <a:spLocks noChangeArrowheads="1"/>
          </p:cNvSpPr>
          <p:nvPr/>
        </p:nvSpPr>
        <p:spPr bwMode="auto">
          <a:xfrm>
            <a:off x="3810000" y="2286000"/>
            <a:ext cx="1143000" cy="838200"/>
          </a:xfrm>
          <a:prstGeom prst="star24">
            <a:avLst>
              <a:gd name="adj" fmla="val 37500"/>
            </a:avLst>
          </a:prstGeom>
          <a:solidFill>
            <a:schemeClr val="accent2"/>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 1</a:t>
            </a:r>
          </a:p>
        </p:txBody>
      </p:sp>
      <p:sp>
        <p:nvSpPr>
          <p:cNvPr id="156680" name="AutoShape 8">
            <a:hlinkClick r:id="rId7" action="ppaction://hlinksldjump"/>
          </p:cNvPr>
          <p:cNvSpPr>
            <a:spLocks noChangeArrowheads="1"/>
          </p:cNvSpPr>
          <p:nvPr/>
        </p:nvSpPr>
        <p:spPr bwMode="auto">
          <a:xfrm>
            <a:off x="5638800" y="3048000"/>
            <a:ext cx="1143000" cy="838200"/>
          </a:xfrm>
          <a:prstGeom prst="star24">
            <a:avLst>
              <a:gd name="adj" fmla="val 37500"/>
            </a:avLst>
          </a:prstGeom>
          <a:solidFill>
            <a:schemeClr val="accent2"/>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Câu 2</a:t>
            </a:r>
          </a:p>
        </p:txBody>
      </p:sp>
      <p:sp>
        <p:nvSpPr>
          <p:cNvPr id="19464" name="Text Box 9"/>
          <p:cNvSpPr txBox="1">
            <a:spLocks noChangeArrowheads="1"/>
          </p:cNvSpPr>
          <p:nvPr/>
        </p:nvSpPr>
        <p:spPr bwMode="auto">
          <a:xfrm>
            <a:off x="76200" y="64770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FFFF00"/>
                </a:solidFill>
                <a:latin typeface="Arial" charset="0"/>
              </a:rPr>
              <a:t> </a:t>
            </a:r>
          </a:p>
        </p:txBody>
      </p:sp>
      <p:sp>
        <p:nvSpPr>
          <p:cNvPr id="19465" name="Text Box 10"/>
          <p:cNvSpPr txBox="1">
            <a:spLocks noChangeArrowheads="1"/>
          </p:cNvSpPr>
          <p:nvPr/>
        </p:nvSpPr>
        <p:spPr bwMode="auto">
          <a:xfrm>
            <a:off x="76200" y="4572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DDDDDD"/>
                </a:solidFill>
                <a:latin typeface="Arial" charset="0"/>
              </a:rPr>
              <a:t>ĐINH BỘ LĨNH DẸP LOẠN 12 SỨ QUÂN</a:t>
            </a:r>
          </a:p>
        </p:txBody>
      </p:sp>
      <p:sp>
        <p:nvSpPr>
          <p:cNvPr id="156685" name="Text Box 13"/>
          <p:cNvSpPr txBox="1">
            <a:spLocks noChangeArrowheads="1"/>
          </p:cNvSpPr>
          <p:nvPr/>
        </p:nvSpPr>
        <p:spPr bwMode="auto">
          <a:xfrm>
            <a:off x="685800" y="1385888"/>
            <a:ext cx="1981200" cy="519112"/>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19467" name="AutoShape 14">
            <a:hlinkClick r:id="rId8" action="ppaction://hlinksldjump"/>
          </p:cNvPr>
          <p:cNvSpPr>
            <a:spLocks noChangeArrowheads="1"/>
          </p:cNvSpPr>
          <p:nvPr/>
        </p:nvSpPr>
        <p:spPr bwMode="auto">
          <a:xfrm>
            <a:off x="8077200" y="59436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56685"/>
                                        </p:tgtEl>
                                        <p:attrNameLst>
                                          <p:attrName>style.visibility</p:attrName>
                                        </p:attrNameLst>
                                      </p:cBhvr>
                                      <p:to>
                                        <p:strVal val="visible"/>
                                      </p:to>
                                    </p:set>
                                    <p:animEffect transition="in" filter="strips(downLeft)">
                                      <p:cBhvr>
                                        <p:cTn id="7" dur="500"/>
                                        <p:tgtEl>
                                          <p:spTgt spid="156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56676"/>
                                        </p:tgtEl>
                                        <p:attrNameLst>
                                          <p:attrName>style.visibility</p:attrName>
                                        </p:attrNameLst>
                                      </p:cBhvr>
                                      <p:to>
                                        <p:strVal val="visible"/>
                                      </p:to>
                                    </p:set>
                                    <p:animEffect transition="in" filter="wheel(4)">
                                      <p:cBhvr>
                                        <p:cTn id="12" dur="2000"/>
                                        <p:tgtEl>
                                          <p:spTgt spid="156676"/>
                                        </p:tgtEl>
                                      </p:cBhvr>
                                    </p:animEffect>
                                  </p:childTnLst>
                                </p:cTn>
                              </p:par>
                              <p:par>
                                <p:cTn id="13" presetID="21" presetClass="entr" presetSubtype="4" fill="hold" grpId="0" nodeType="withEffect">
                                  <p:stCondLst>
                                    <p:cond delay="0"/>
                                  </p:stCondLst>
                                  <p:childTnLst>
                                    <p:set>
                                      <p:cBhvr>
                                        <p:cTn id="14" dur="1" fill="hold">
                                          <p:stCondLst>
                                            <p:cond delay="0"/>
                                          </p:stCondLst>
                                        </p:cTn>
                                        <p:tgtEl>
                                          <p:spTgt spid="156680"/>
                                        </p:tgtEl>
                                        <p:attrNameLst>
                                          <p:attrName>style.visibility</p:attrName>
                                        </p:attrNameLst>
                                      </p:cBhvr>
                                      <p:to>
                                        <p:strVal val="visible"/>
                                      </p:to>
                                    </p:set>
                                    <p:animEffect transition="in" filter="wheel(4)">
                                      <p:cBhvr>
                                        <p:cTn id="15" dur="2000"/>
                                        <p:tgtEl>
                                          <p:spTgt spid="156680"/>
                                        </p:tgtEl>
                                      </p:cBhvr>
                                    </p:animEffect>
                                  </p:childTnLst>
                                </p:cTn>
                              </p:par>
                              <p:par>
                                <p:cTn id="16" presetID="21" presetClass="entr" presetSubtype="4" fill="hold" grpId="0" nodeType="withEffect">
                                  <p:stCondLst>
                                    <p:cond delay="0"/>
                                  </p:stCondLst>
                                  <p:childTnLst>
                                    <p:set>
                                      <p:cBhvr>
                                        <p:cTn id="17" dur="1" fill="hold">
                                          <p:stCondLst>
                                            <p:cond delay="0"/>
                                          </p:stCondLst>
                                        </p:cTn>
                                        <p:tgtEl>
                                          <p:spTgt spid="156679"/>
                                        </p:tgtEl>
                                        <p:attrNameLst>
                                          <p:attrName>style.visibility</p:attrName>
                                        </p:attrNameLst>
                                      </p:cBhvr>
                                      <p:to>
                                        <p:strVal val="visible"/>
                                      </p:to>
                                    </p:set>
                                    <p:animEffect transition="in" filter="wheel(4)">
                                      <p:cBhvr>
                                        <p:cTn id="18" dur="2000"/>
                                        <p:tgtEl>
                                          <p:spTgt spid="156679"/>
                                        </p:tgtEl>
                                      </p:cBhvr>
                                    </p:animEffect>
                                  </p:childTnLst>
                                </p:cTn>
                              </p:par>
                              <p:par>
                                <p:cTn id="19" presetID="21" presetClass="entr" presetSubtype="4" fill="hold" grpId="0" nodeType="withEffect">
                                  <p:stCondLst>
                                    <p:cond delay="0"/>
                                  </p:stCondLst>
                                  <p:childTnLst>
                                    <p:set>
                                      <p:cBhvr>
                                        <p:cTn id="20" dur="1" fill="hold">
                                          <p:stCondLst>
                                            <p:cond delay="0"/>
                                          </p:stCondLst>
                                        </p:cTn>
                                        <p:tgtEl>
                                          <p:spTgt spid="156674"/>
                                        </p:tgtEl>
                                        <p:attrNameLst>
                                          <p:attrName>style.visibility</p:attrName>
                                        </p:attrNameLst>
                                      </p:cBhvr>
                                      <p:to>
                                        <p:strVal val="visible"/>
                                      </p:to>
                                    </p:set>
                                    <p:animEffect transition="in" filter="wheel(4)">
                                      <p:cBhvr>
                                        <p:cTn id="21" dur="2000"/>
                                        <p:tgtEl>
                                          <p:spTgt spid="156674"/>
                                        </p:tgtEl>
                                      </p:cBhvr>
                                    </p:animEffect>
                                  </p:childTnLst>
                                </p:cTn>
                              </p:par>
                              <p:par>
                                <p:cTn id="22" presetID="21" presetClass="entr" presetSubtype="4" fill="hold" grpId="0" nodeType="withEffect">
                                  <p:stCondLst>
                                    <p:cond delay="0"/>
                                  </p:stCondLst>
                                  <p:childTnLst>
                                    <p:set>
                                      <p:cBhvr>
                                        <p:cTn id="23" dur="1" fill="hold">
                                          <p:stCondLst>
                                            <p:cond delay="0"/>
                                          </p:stCondLst>
                                        </p:cTn>
                                        <p:tgtEl>
                                          <p:spTgt spid="156677"/>
                                        </p:tgtEl>
                                        <p:attrNameLst>
                                          <p:attrName>style.visibility</p:attrName>
                                        </p:attrNameLst>
                                      </p:cBhvr>
                                      <p:to>
                                        <p:strVal val="visible"/>
                                      </p:to>
                                    </p:set>
                                    <p:animEffect transition="in" filter="wheel(4)">
                                      <p:cBhvr>
                                        <p:cTn id="24" dur="2000"/>
                                        <p:tgtEl>
                                          <p:spTgt spid="156677"/>
                                        </p:tgtEl>
                                      </p:cBhvr>
                                    </p:animEffect>
                                  </p:childTnLst>
                                </p:cTn>
                              </p:par>
                              <p:par>
                                <p:cTn id="25" presetID="21" presetClass="entr" presetSubtype="4" fill="hold" grpId="0" nodeType="withEffect">
                                  <p:stCondLst>
                                    <p:cond delay="0"/>
                                  </p:stCondLst>
                                  <p:childTnLst>
                                    <p:set>
                                      <p:cBhvr>
                                        <p:cTn id="26" dur="1" fill="hold">
                                          <p:stCondLst>
                                            <p:cond delay="0"/>
                                          </p:stCondLst>
                                        </p:cTn>
                                        <p:tgtEl>
                                          <p:spTgt spid="156678"/>
                                        </p:tgtEl>
                                        <p:attrNameLst>
                                          <p:attrName>style.visibility</p:attrName>
                                        </p:attrNameLst>
                                      </p:cBhvr>
                                      <p:to>
                                        <p:strVal val="visible"/>
                                      </p:to>
                                    </p:set>
                                    <p:animEffect transition="in" filter="wheel(4)">
                                      <p:cBhvr>
                                        <p:cTn id="27" dur="2000"/>
                                        <p:tgtEl>
                                          <p:spTgt spid="156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animBg="1"/>
      <p:bldP spid="156676" grpId="0" animBg="1"/>
      <p:bldP spid="156677" grpId="0" animBg="1"/>
      <p:bldP spid="156678" grpId="0" animBg="1"/>
      <p:bldP spid="156679" grpId="0" animBg="1"/>
      <p:bldP spid="156680" grpId="0" animBg="1"/>
      <p:bldP spid="1566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6" name="AutoShape 4"/>
          <p:cNvSpPr>
            <a:spLocks noChangeArrowheads="1"/>
          </p:cNvSpPr>
          <p:nvPr/>
        </p:nvSpPr>
        <p:spPr bwMode="auto">
          <a:xfrm>
            <a:off x="1524000" y="1981200"/>
            <a:ext cx="5867400" cy="9906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sz="2400">
                <a:solidFill>
                  <a:schemeClr val="tx1"/>
                </a:solidFill>
                <a:latin typeface="Arial" charset="0"/>
              </a:rPr>
              <a:t>Câu 1: Quê hương Đinh Bộ Lĩnh ở đâu ?</a:t>
            </a:r>
          </a:p>
        </p:txBody>
      </p:sp>
      <p:sp>
        <p:nvSpPr>
          <p:cNvPr id="161799" name="AutoShape 7"/>
          <p:cNvSpPr>
            <a:spLocks noChangeArrowheads="1"/>
          </p:cNvSpPr>
          <p:nvPr/>
        </p:nvSpPr>
        <p:spPr bwMode="auto">
          <a:xfrm>
            <a:off x="1752600" y="3276600"/>
            <a:ext cx="5562600" cy="990600"/>
          </a:xfrm>
          <a:prstGeom prst="cloudCallout">
            <a:avLst>
              <a:gd name="adj1" fmla="val -17981"/>
              <a:gd name="adj2" fmla="val 55287"/>
            </a:avLst>
          </a:prstGeom>
          <a:solidFill>
            <a:schemeClr val="accent1"/>
          </a:solidFill>
          <a:ln w="12700" cap="sq">
            <a:solidFill>
              <a:schemeClr val="tx1"/>
            </a:solidFill>
            <a:round/>
            <a:headEnd type="none" w="sm" len="sm"/>
            <a:tailEnd type="none" w="sm" len="sm"/>
          </a:ln>
        </p:spPr>
        <p:txBody>
          <a:bodyPr/>
          <a:lstStyle/>
          <a:p>
            <a:pPr algn="ctr"/>
            <a:r>
              <a:rPr lang="en-US" sz="2400">
                <a:solidFill>
                  <a:schemeClr val="tx1"/>
                </a:solidFill>
                <a:latin typeface="Arial" charset="0"/>
              </a:rPr>
              <a:t>Hoa Lư, Gia Viễn, </a:t>
            </a:r>
          </a:p>
          <a:p>
            <a:pPr algn="ctr"/>
            <a:r>
              <a:rPr lang="en-US" sz="2400">
                <a:solidFill>
                  <a:schemeClr val="tx1"/>
                </a:solidFill>
                <a:latin typeface="Arial" charset="0"/>
              </a:rPr>
              <a:t>Ninh Bình</a:t>
            </a:r>
          </a:p>
        </p:txBody>
      </p:sp>
      <p:sp>
        <p:nvSpPr>
          <p:cNvPr id="20484" name="Text Box 8"/>
          <p:cNvSpPr txBox="1">
            <a:spLocks noChangeArrowheads="1"/>
          </p:cNvSpPr>
          <p:nvPr/>
        </p:nvSpPr>
        <p:spPr bwMode="auto">
          <a:xfrm>
            <a:off x="152400" y="3810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3333FF"/>
                </a:solidFill>
                <a:latin typeface="Arial" charset="0"/>
              </a:rPr>
              <a:t>ĐINH BỘ LĨNH DẸP LOẠN 12 SỨ QUÂN</a:t>
            </a:r>
          </a:p>
        </p:txBody>
      </p:sp>
      <p:sp>
        <p:nvSpPr>
          <p:cNvPr id="20485" name="Text Box 9"/>
          <p:cNvSpPr txBox="1">
            <a:spLocks noChangeArrowheads="1"/>
          </p:cNvSpPr>
          <p:nvPr/>
        </p:nvSpPr>
        <p:spPr bwMode="auto">
          <a:xfrm>
            <a:off x="1219200" y="1143000"/>
            <a:ext cx="1981200" cy="519113"/>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20486" name="AutoShape 12">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
        <p:nvSpPr>
          <p:cNvPr id="20487" name="Text Box 13"/>
          <p:cNvSpPr txBox="1">
            <a:spLocks noChangeArrowheads="1"/>
          </p:cNvSpPr>
          <p:nvPr/>
        </p:nvSpPr>
        <p:spPr bwMode="auto">
          <a:xfrm>
            <a:off x="1524000" y="63246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CC66"/>
                </a:solidFill>
                <a:latin typeface="Arial" charset="0"/>
              </a:rPr>
              <a:t> </a:t>
            </a:r>
          </a:p>
        </p:txBody>
      </p:sp>
      <p:pic>
        <p:nvPicPr>
          <p:cNvPr id="20488" name="Picture 14"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0489" name="Picture 15"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61796"/>
                                        </p:tgtEl>
                                        <p:attrNameLst>
                                          <p:attrName>style.visibility</p:attrName>
                                        </p:attrNameLst>
                                      </p:cBhvr>
                                      <p:to>
                                        <p:strVal val="visible"/>
                                      </p:to>
                                    </p:set>
                                    <p:animEffect transition="in" filter="wheel(4)">
                                      <p:cBhvr>
                                        <p:cTn id="7" dur="2000"/>
                                        <p:tgtEl>
                                          <p:spTgt spid="161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1799"/>
                                        </p:tgtEl>
                                        <p:attrNameLst>
                                          <p:attrName>style.visibility</p:attrName>
                                        </p:attrNameLst>
                                      </p:cBhvr>
                                      <p:to>
                                        <p:strVal val="visible"/>
                                      </p:to>
                                    </p:set>
                                    <p:anim to="" calcmode="lin" valueType="num">
                                      <p:cBhvr>
                                        <p:cTn id="12" dur="1" fill="hold"/>
                                        <p:tgtEl>
                                          <p:spTgt spid="16179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animBg="1"/>
      <p:bldP spid="16179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6" name="AutoShape 4"/>
          <p:cNvSpPr>
            <a:spLocks noChangeArrowheads="1"/>
          </p:cNvSpPr>
          <p:nvPr/>
        </p:nvSpPr>
        <p:spPr bwMode="auto">
          <a:xfrm>
            <a:off x="1219200" y="1752600"/>
            <a:ext cx="6781800" cy="11430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sz="2400">
                <a:solidFill>
                  <a:schemeClr val="tx1"/>
                </a:solidFill>
                <a:latin typeface="Arial" charset="0"/>
              </a:rPr>
              <a:t>Câu 2: Thuở nhỏ Đinh Bộ Lĩnh thường chơi trò gì ?</a:t>
            </a:r>
          </a:p>
        </p:txBody>
      </p:sp>
      <p:sp>
        <p:nvSpPr>
          <p:cNvPr id="166917" name="AutoShape 5"/>
          <p:cNvSpPr>
            <a:spLocks noChangeArrowheads="1"/>
          </p:cNvSpPr>
          <p:nvPr/>
        </p:nvSpPr>
        <p:spPr bwMode="auto">
          <a:xfrm>
            <a:off x="2286000" y="2971800"/>
            <a:ext cx="5257800" cy="990600"/>
          </a:xfrm>
          <a:prstGeom prst="cloudCallout">
            <a:avLst>
              <a:gd name="adj1" fmla="val -16125"/>
              <a:gd name="adj2" fmla="val 55287"/>
            </a:avLst>
          </a:prstGeom>
          <a:solidFill>
            <a:schemeClr val="accent1"/>
          </a:solidFill>
          <a:ln w="12700" cap="sq">
            <a:solidFill>
              <a:schemeClr val="tx1"/>
            </a:solidFill>
            <a:round/>
            <a:headEnd type="none" w="sm" len="sm"/>
            <a:tailEnd type="none" w="sm" len="sm"/>
          </a:ln>
        </p:spPr>
        <p:txBody>
          <a:bodyPr/>
          <a:lstStyle/>
          <a:p>
            <a:pPr algn="ctr"/>
            <a:r>
              <a:rPr lang="en-US" sz="2400">
                <a:solidFill>
                  <a:schemeClr val="tx1"/>
                </a:solidFill>
                <a:latin typeface="Arial" charset="0"/>
              </a:rPr>
              <a:t>Đánh trận cờ lau</a:t>
            </a:r>
          </a:p>
        </p:txBody>
      </p:sp>
      <p:sp>
        <p:nvSpPr>
          <p:cNvPr id="21508" name="Text Box 6"/>
          <p:cNvSpPr txBox="1">
            <a:spLocks noChangeArrowheads="1"/>
          </p:cNvSpPr>
          <p:nvPr/>
        </p:nvSpPr>
        <p:spPr bwMode="auto">
          <a:xfrm>
            <a:off x="152400" y="3810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3333FF"/>
                </a:solidFill>
                <a:latin typeface="Arial" charset="0"/>
              </a:rPr>
              <a:t>ĐINH BỘ LĨNH DẸP LOẠN 12 SỨ QUÂN</a:t>
            </a:r>
          </a:p>
        </p:txBody>
      </p:sp>
      <p:sp>
        <p:nvSpPr>
          <p:cNvPr id="21509" name="Text Box 7"/>
          <p:cNvSpPr txBox="1">
            <a:spLocks noChangeArrowheads="1"/>
          </p:cNvSpPr>
          <p:nvPr/>
        </p:nvSpPr>
        <p:spPr bwMode="auto">
          <a:xfrm>
            <a:off x="1219200" y="1143000"/>
            <a:ext cx="1981200" cy="519113"/>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21510" name="AutoShape 9">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
        <p:nvSpPr>
          <p:cNvPr id="21511" name="Text Box 10"/>
          <p:cNvSpPr txBox="1">
            <a:spLocks noChangeArrowheads="1"/>
          </p:cNvSpPr>
          <p:nvPr/>
        </p:nvSpPr>
        <p:spPr bwMode="auto">
          <a:xfrm>
            <a:off x="1524000" y="63246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CC66"/>
                </a:solidFill>
                <a:latin typeface="Arial" charset="0"/>
              </a:rPr>
              <a:t> </a:t>
            </a:r>
          </a:p>
        </p:txBody>
      </p:sp>
      <p:pic>
        <p:nvPicPr>
          <p:cNvPr id="21512" name="Picture 12"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1513" name="Picture 13"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66916"/>
                                        </p:tgtEl>
                                        <p:attrNameLst>
                                          <p:attrName>style.visibility</p:attrName>
                                        </p:attrNameLst>
                                      </p:cBhvr>
                                      <p:to>
                                        <p:strVal val="visible"/>
                                      </p:to>
                                    </p:set>
                                    <p:animEffect transition="in" filter="strips(downLeft)">
                                      <p:cBhvr>
                                        <p:cTn id="7" dur="500"/>
                                        <p:tgtEl>
                                          <p:spTgt spid="166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66917"/>
                                        </p:tgtEl>
                                        <p:attrNameLst>
                                          <p:attrName>style.visibility</p:attrName>
                                        </p:attrNameLst>
                                      </p:cBhvr>
                                      <p:to>
                                        <p:strVal val="visible"/>
                                      </p:to>
                                    </p:set>
                                    <p:animEffect transition="in" filter="wedge">
                                      <p:cBhvr>
                                        <p:cTn id="12" dur="2000"/>
                                        <p:tgtEl>
                                          <p:spTgt spid="1669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6" grpId="0" animBg="1"/>
      <p:bldP spid="1669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0" name="AutoShape 4"/>
          <p:cNvSpPr>
            <a:spLocks noChangeArrowheads="1"/>
          </p:cNvSpPr>
          <p:nvPr/>
        </p:nvSpPr>
        <p:spPr bwMode="auto">
          <a:xfrm>
            <a:off x="1447800" y="1905000"/>
            <a:ext cx="6629400" cy="9906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sz="2400">
                <a:solidFill>
                  <a:schemeClr val="tx1"/>
                </a:solidFill>
                <a:latin typeface="Arial" charset="0"/>
              </a:rPr>
              <a:t>Câu 3: Đinh Bộ Lĩnh lên ngôi vua lấy hiệu là gì ?</a:t>
            </a:r>
          </a:p>
        </p:txBody>
      </p:sp>
      <p:sp>
        <p:nvSpPr>
          <p:cNvPr id="167941" name="AutoShape 5"/>
          <p:cNvSpPr>
            <a:spLocks noChangeArrowheads="1"/>
          </p:cNvSpPr>
          <p:nvPr/>
        </p:nvSpPr>
        <p:spPr bwMode="auto">
          <a:xfrm>
            <a:off x="2286000" y="3048000"/>
            <a:ext cx="5257800" cy="990600"/>
          </a:xfrm>
          <a:prstGeom prst="cloudCallout">
            <a:avLst>
              <a:gd name="adj1" fmla="val -16125"/>
              <a:gd name="adj2" fmla="val 55287"/>
            </a:avLst>
          </a:prstGeom>
          <a:solidFill>
            <a:schemeClr val="accent1"/>
          </a:solidFill>
          <a:ln w="12700" cap="sq">
            <a:solidFill>
              <a:schemeClr val="tx1"/>
            </a:solidFill>
            <a:round/>
            <a:headEnd type="none" w="sm" len="sm"/>
            <a:tailEnd type="none" w="sm" len="sm"/>
          </a:ln>
        </p:spPr>
        <p:txBody>
          <a:bodyPr/>
          <a:lstStyle/>
          <a:p>
            <a:pPr algn="ctr"/>
            <a:r>
              <a:rPr lang="en-US" sz="2400">
                <a:solidFill>
                  <a:schemeClr val="tx1"/>
                </a:solidFill>
                <a:latin typeface="Arial" charset="0"/>
              </a:rPr>
              <a:t>Đinh</a:t>
            </a:r>
            <a:r>
              <a:rPr lang="en-US" sz="1800">
                <a:solidFill>
                  <a:schemeClr val="tx1"/>
                </a:solidFill>
                <a:latin typeface="Arial" charset="0"/>
              </a:rPr>
              <a:t> </a:t>
            </a:r>
            <a:r>
              <a:rPr lang="en-US" sz="2400">
                <a:solidFill>
                  <a:schemeClr val="tx1"/>
                </a:solidFill>
                <a:latin typeface="Arial" charset="0"/>
              </a:rPr>
              <a:t>Tiên Hoàng</a:t>
            </a:r>
          </a:p>
        </p:txBody>
      </p:sp>
      <p:sp>
        <p:nvSpPr>
          <p:cNvPr id="22532" name="Text Box 6"/>
          <p:cNvSpPr txBox="1">
            <a:spLocks noChangeArrowheads="1"/>
          </p:cNvSpPr>
          <p:nvPr/>
        </p:nvSpPr>
        <p:spPr bwMode="auto">
          <a:xfrm>
            <a:off x="152400" y="3810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3333FF"/>
                </a:solidFill>
                <a:latin typeface="Arial" charset="0"/>
              </a:rPr>
              <a:t>ĐINH BỘ LĨNH DẸP LOẠN 12 SỨ QUÂN</a:t>
            </a:r>
          </a:p>
        </p:txBody>
      </p:sp>
      <p:sp>
        <p:nvSpPr>
          <p:cNvPr id="22533" name="Text Box 7"/>
          <p:cNvSpPr txBox="1">
            <a:spLocks noChangeArrowheads="1"/>
          </p:cNvSpPr>
          <p:nvPr/>
        </p:nvSpPr>
        <p:spPr bwMode="auto">
          <a:xfrm>
            <a:off x="1219200" y="1143000"/>
            <a:ext cx="1981200" cy="519113"/>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22534" name="AutoShape 9">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
        <p:nvSpPr>
          <p:cNvPr id="22535" name="Text Box 10"/>
          <p:cNvSpPr txBox="1">
            <a:spLocks noChangeArrowheads="1"/>
          </p:cNvSpPr>
          <p:nvPr/>
        </p:nvSpPr>
        <p:spPr bwMode="auto">
          <a:xfrm>
            <a:off x="1524000" y="63246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CC66"/>
                </a:solidFill>
                <a:latin typeface="Arial" charset="0"/>
              </a:rPr>
              <a:t> </a:t>
            </a:r>
          </a:p>
        </p:txBody>
      </p:sp>
      <p:pic>
        <p:nvPicPr>
          <p:cNvPr id="22536" name="Picture 11"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2537" name="Picture 12"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7940"/>
                                        </p:tgtEl>
                                        <p:attrNameLst>
                                          <p:attrName>style.visibility</p:attrName>
                                        </p:attrNameLst>
                                      </p:cBhvr>
                                      <p:to>
                                        <p:strVal val="visible"/>
                                      </p:to>
                                    </p:set>
                                    <p:anim calcmode="lin" valueType="num">
                                      <p:cBhvr>
                                        <p:cTn id="7" dur="500" fill="hold"/>
                                        <p:tgtEl>
                                          <p:spTgt spid="167940"/>
                                        </p:tgtEl>
                                        <p:attrNameLst>
                                          <p:attrName>ppt_w</p:attrName>
                                        </p:attrNameLst>
                                      </p:cBhvr>
                                      <p:tavLst>
                                        <p:tav tm="0">
                                          <p:val>
                                            <p:fltVal val="0"/>
                                          </p:val>
                                        </p:tav>
                                        <p:tav tm="100000">
                                          <p:val>
                                            <p:strVal val="#ppt_w"/>
                                          </p:val>
                                        </p:tav>
                                      </p:tavLst>
                                    </p:anim>
                                    <p:anim calcmode="lin" valueType="num">
                                      <p:cBhvr>
                                        <p:cTn id="8" dur="500" fill="hold"/>
                                        <p:tgtEl>
                                          <p:spTgt spid="167940"/>
                                        </p:tgtEl>
                                        <p:attrNameLst>
                                          <p:attrName>ppt_h</p:attrName>
                                        </p:attrNameLst>
                                      </p:cBhvr>
                                      <p:tavLst>
                                        <p:tav tm="0">
                                          <p:val>
                                            <p:fltVal val="0"/>
                                          </p:val>
                                        </p:tav>
                                        <p:tav tm="100000">
                                          <p:val>
                                            <p:strVal val="#ppt_h"/>
                                          </p:val>
                                        </p:tav>
                                      </p:tavLst>
                                    </p:anim>
                                    <p:animEffect transition="in" filter="fade">
                                      <p:cBhvr>
                                        <p:cTn id="9" dur="500"/>
                                        <p:tgtEl>
                                          <p:spTgt spid="16794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167941"/>
                                        </p:tgtEl>
                                        <p:attrNameLst>
                                          <p:attrName>style.visibility</p:attrName>
                                        </p:attrNameLst>
                                      </p:cBhvr>
                                      <p:to>
                                        <p:strVal val="visible"/>
                                      </p:to>
                                    </p:set>
                                    <p:animEffect transition="in" filter="wheel(4)">
                                      <p:cBhvr>
                                        <p:cTn id="14" dur="2000"/>
                                        <p:tgtEl>
                                          <p:spTgt spid="1679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0" grpId="0" animBg="1"/>
      <p:bldP spid="16794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4" name="AutoShape 4"/>
          <p:cNvSpPr>
            <a:spLocks noChangeArrowheads="1"/>
          </p:cNvSpPr>
          <p:nvPr/>
        </p:nvSpPr>
        <p:spPr bwMode="auto">
          <a:xfrm>
            <a:off x="990600" y="1905000"/>
            <a:ext cx="6934200" cy="12192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sz="2400">
                <a:solidFill>
                  <a:schemeClr val="tx1"/>
                </a:solidFill>
                <a:latin typeface="Arial" charset="0"/>
              </a:rPr>
              <a:t>Câu 4: Đinh Bộ Lĩnh lên ngôi vua đặt tên nước là gì ?</a:t>
            </a:r>
          </a:p>
        </p:txBody>
      </p:sp>
      <p:sp>
        <p:nvSpPr>
          <p:cNvPr id="168965" name="AutoShape 5"/>
          <p:cNvSpPr>
            <a:spLocks noChangeArrowheads="1"/>
          </p:cNvSpPr>
          <p:nvPr/>
        </p:nvSpPr>
        <p:spPr bwMode="auto">
          <a:xfrm>
            <a:off x="1752600" y="3200400"/>
            <a:ext cx="5257800" cy="990600"/>
          </a:xfrm>
          <a:prstGeom prst="cloudCallout">
            <a:avLst>
              <a:gd name="adj1" fmla="val -16125"/>
              <a:gd name="adj2" fmla="val 55287"/>
            </a:avLst>
          </a:prstGeom>
          <a:solidFill>
            <a:schemeClr val="accent1"/>
          </a:solidFill>
          <a:ln w="12700" cap="sq">
            <a:solidFill>
              <a:schemeClr val="tx1"/>
            </a:solidFill>
            <a:round/>
            <a:headEnd type="none" w="sm" len="sm"/>
            <a:tailEnd type="none" w="sm" len="sm"/>
          </a:ln>
        </p:spPr>
        <p:txBody>
          <a:bodyPr/>
          <a:lstStyle/>
          <a:p>
            <a:pPr algn="ctr"/>
            <a:r>
              <a:rPr lang="en-US" sz="2400">
                <a:solidFill>
                  <a:schemeClr val="tx1"/>
                </a:solidFill>
                <a:latin typeface="Arial" charset="0"/>
              </a:rPr>
              <a:t>Đại Cồ Việt</a:t>
            </a:r>
          </a:p>
        </p:txBody>
      </p:sp>
      <p:sp>
        <p:nvSpPr>
          <p:cNvPr id="23556" name="Text Box 6"/>
          <p:cNvSpPr txBox="1">
            <a:spLocks noChangeArrowheads="1"/>
          </p:cNvSpPr>
          <p:nvPr/>
        </p:nvSpPr>
        <p:spPr bwMode="auto">
          <a:xfrm>
            <a:off x="152400" y="3810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3333FF"/>
                </a:solidFill>
                <a:latin typeface="Arial" charset="0"/>
              </a:rPr>
              <a:t>ĐINH BỘ LĨNH DẸP LOẠN 12 SỨ QUÂN</a:t>
            </a:r>
          </a:p>
        </p:txBody>
      </p:sp>
      <p:sp>
        <p:nvSpPr>
          <p:cNvPr id="23557" name="Text Box 7"/>
          <p:cNvSpPr txBox="1">
            <a:spLocks noChangeArrowheads="1"/>
          </p:cNvSpPr>
          <p:nvPr/>
        </p:nvSpPr>
        <p:spPr bwMode="auto">
          <a:xfrm>
            <a:off x="1219200" y="1143000"/>
            <a:ext cx="1981200" cy="519113"/>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23558" name="AutoShape 9">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
        <p:nvSpPr>
          <p:cNvPr id="23559" name="Text Box 10"/>
          <p:cNvSpPr txBox="1">
            <a:spLocks noChangeArrowheads="1"/>
          </p:cNvSpPr>
          <p:nvPr/>
        </p:nvSpPr>
        <p:spPr bwMode="auto">
          <a:xfrm>
            <a:off x="1524000" y="63246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CC66"/>
                </a:solidFill>
                <a:latin typeface="Arial" charset="0"/>
              </a:rPr>
              <a:t> </a:t>
            </a:r>
          </a:p>
        </p:txBody>
      </p:sp>
      <p:pic>
        <p:nvPicPr>
          <p:cNvPr id="23560" name="Picture 11"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3561" name="Picture 12"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68964"/>
                                        </p:tgtEl>
                                        <p:attrNameLst>
                                          <p:attrName>style.visibility</p:attrName>
                                        </p:attrNameLst>
                                      </p:cBhvr>
                                      <p:to>
                                        <p:strVal val="visible"/>
                                      </p:to>
                                    </p:set>
                                    <p:animEffect transition="in" filter="strips(downLeft)">
                                      <p:cBhvr>
                                        <p:cTn id="7" dur="500"/>
                                        <p:tgtEl>
                                          <p:spTgt spid="1689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68965"/>
                                        </p:tgtEl>
                                        <p:attrNameLst>
                                          <p:attrName>style.visibility</p:attrName>
                                        </p:attrNameLst>
                                      </p:cBhvr>
                                      <p:to>
                                        <p:strVal val="visible"/>
                                      </p:to>
                                    </p:set>
                                    <p:animEffect transition="in" filter="wheel(4)">
                                      <p:cBhvr>
                                        <p:cTn id="12" dur="2000"/>
                                        <p:tgtEl>
                                          <p:spTgt spid="1689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4" grpId="0" animBg="1"/>
      <p:bldP spid="16896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AutoShape 4"/>
          <p:cNvSpPr>
            <a:spLocks noChangeArrowheads="1"/>
          </p:cNvSpPr>
          <p:nvPr/>
        </p:nvSpPr>
        <p:spPr bwMode="auto">
          <a:xfrm>
            <a:off x="1371600" y="1905000"/>
            <a:ext cx="6324600" cy="9906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sz="2400">
                <a:solidFill>
                  <a:schemeClr val="tx1"/>
                </a:solidFill>
                <a:latin typeface="Arial" charset="0"/>
              </a:rPr>
              <a:t>Câu 5:Đinh Bộ Lĩnh là người như thế nào</a:t>
            </a:r>
            <a:r>
              <a:rPr lang="en-US" sz="1800">
                <a:solidFill>
                  <a:schemeClr val="tx1"/>
                </a:solidFill>
                <a:latin typeface="Arial" charset="0"/>
              </a:rPr>
              <a:t> </a:t>
            </a:r>
            <a:r>
              <a:rPr lang="en-US" sz="2400">
                <a:solidFill>
                  <a:schemeClr val="tx1"/>
                </a:solidFill>
                <a:latin typeface="Arial" charset="0"/>
              </a:rPr>
              <a:t>?</a:t>
            </a:r>
          </a:p>
        </p:txBody>
      </p:sp>
      <p:sp>
        <p:nvSpPr>
          <p:cNvPr id="169989" name="AutoShape 5"/>
          <p:cNvSpPr>
            <a:spLocks noChangeArrowheads="1"/>
          </p:cNvSpPr>
          <p:nvPr/>
        </p:nvSpPr>
        <p:spPr bwMode="auto">
          <a:xfrm>
            <a:off x="2133600" y="3048000"/>
            <a:ext cx="5257800" cy="990600"/>
          </a:xfrm>
          <a:prstGeom prst="cloudCallout">
            <a:avLst>
              <a:gd name="adj1" fmla="val -16125"/>
              <a:gd name="adj2" fmla="val 55287"/>
            </a:avLst>
          </a:prstGeom>
          <a:solidFill>
            <a:schemeClr val="accent1"/>
          </a:solidFill>
          <a:ln w="12700" cap="sq">
            <a:solidFill>
              <a:schemeClr val="tx1"/>
            </a:solidFill>
            <a:round/>
            <a:headEnd type="none" w="sm" len="sm"/>
            <a:tailEnd type="none" w="sm" len="sm"/>
          </a:ln>
        </p:spPr>
        <p:txBody>
          <a:bodyPr/>
          <a:lstStyle/>
          <a:p>
            <a:pPr algn="ctr"/>
            <a:r>
              <a:rPr lang="en-US" sz="2400">
                <a:solidFill>
                  <a:schemeClr val="tx1"/>
                </a:solidFill>
                <a:latin typeface="Arial" charset="0"/>
              </a:rPr>
              <a:t>Tài giỏi, có chí lớn</a:t>
            </a:r>
          </a:p>
        </p:txBody>
      </p:sp>
      <p:sp>
        <p:nvSpPr>
          <p:cNvPr id="24580" name="Text Box 6"/>
          <p:cNvSpPr txBox="1">
            <a:spLocks noChangeArrowheads="1"/>
          </p:cNvSpPr>
          <p:nvPr/>
        </p:nvSpPr>
        <p:spPr bwMode="auto">
          <a:xfrm>
            <a:off x="152400" y="3810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3333FF"/>
                </a:solidFill>
                <a:latin typeface="Arial" charset="0"/>
              </a:rPr>
              <a:t>ĐINH BỘ LĨNH DẸP LOẠN 12 SỨ QUÂN</a:t>
            </a:r>
          </a:p>
        </p:txBody>
      </p:sp>
      <p:sp>
        <p:nvSpPr>
          <p:cNvPr id="24581" name="Text Box 7"/>
          <p:cNvSpPr txBox="1">
            <a:spLocks noChangeArrowheads="1"/>
          </p:cNvSpPr>
          <p:nvPr/>
        </p:nvSpPr>
        <p:spPr bwMode="auto">
          <a:xfrm>
            <a:off x="1219200" y="1143000"/>
            <a:ext cx="1981200" cy="519113"/>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FF0000"/>
                </a:solidFill>
                <a:latin typeface="Arial" charset="0"/>
              </a:rPr>
              <a:t>Củng cố</a:t>
            </a:r>
          </a:p>
        </p:txBody>
      </p:sp>
      <p:sp>
        <p:nvSpPr>
          <p:cNvPr id="24582" name="AutoShape 9">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
        <p:nvSpPr>
          <p:cNvPr id="24583" name="Text Box 10"/>
          <p:cNvSpPr txBox="1">
            <a:spLocks noChangeArrowheads="1"/>
          </p:cNvSpPr>
          <p:nvPr/>
        </p:nvSpPr>
        <p:spPr bwMode="auto">
          <a:xfrm>
            <a:off x="1524000" y="63246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CC66"/>
                </a:solidFill>
                <a:latin typeface="Arial" charset="0"/>
              </a:rPr>
              <a:t> </a:t>
            </a:r>
          </a:p>
        </p:txBody>
      </p:sp>
      <p:pic>
        <p:nvPicPr>
          <p:cNvPr id="24584" name="Picture 11"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4585" name="Picture 12"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9988"/>
                                        </p:tgtEl>
                                        <p:attrNameLst>
                                          <p:attrName>style.visibility</p:attrName>
                                        </p:attrNameLst>
                                      </p:cBhvr>
                                      <p:to>
                                        <p:strVal val="visible"/>
                                      </p:to>
                                    </p:set>
                                    <p:anim calcmode="lin" valueType="num">
                                      <p:cBhvr>
                                        <p:cTn id="7" dur="500" fill="hold"/>
                                        <p:tgtEl>
                                          <p:spTgt spid="169988"/>
                                        </p:tgtEl>
                                        <p:attrNameLst>
                                          <p:attrName>ppt_w</p:attrName>
                                        </p:attrNameLst>
                                      </p:cBhvr>
                                      <p:tavLst>
                                        <p:tav tm="0">
                                          <p:val>
                                            <p:fltVal val="0"/>
                                          </p:val>
                                        </p:tav>
                                        <p:tav tm="100000">
                                          <p:val>
                                            <p:strVal val="#ppt_w"/>
                                          </p:val>
                                        </p:tav>
                                      </p:tavLst>
                                    </p:anim>
                                    <p:anim calcmode="lin" valueType="num">
                                      <p:cBhvr>
                                        <p:cTn id="8" dur="500" fill="hold"/>
                                        <p:tgtEl>
                                          <p:spTgt spid="169988"/>
                                        </p:tgtEl>
                                        <p:attrNameLst>
                                          <p:attrName>ppt_h</p:attrName>
                                        </p:attrNameLst>
                                      </p:cBhvr>
                                      <p:tavLst>
                                        <p:tav tm="0">
                                          <p:val>
                                            <p:fltVal val="0"/>
                                          </p:val>
                                        </p:tav>
                                        <p:tav tm="100000">
                                          <p:val>
                                            <p:strVal val="#ppt_h"/>
                                          </p:val>
                                        </p:tav>
                                      </p:tavLst>
                                    </p:anim>
                                    <p:animEffect transition="in" filter="fade">
                                      <p:cBhvr>
                                        <p:cTn id="9" dur="500"/>
                                        <p:tgtEl>
                                          <p:spTgt spid="16998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69989"/>
                                        </p:tgtEl>
                                        <p:attrNameLst>
                                          <p:attrName>style.visibility</p:attrName>
                                        </p:attrNameLst>
                                      </p:cBhvr>
                                      <p:to>
                                        <p:strVal val="visible"/>
                                      </p:to>
                                    </p:set>
                                    <p:anim calcmode="lin" valueType="num">
                                      <p:cBhvr>
                                        <p:cTn id="14" dur="1000" fill="hold"/>
                                        <p:tgtEl>
                                          <p:spTgt spid="169989"/>
                                        </p:tgtEl>
                                        <p:attrNameLst>
                                          <p:attrName>ppt_w</p:attrName>
                                        </p:attrNameLst>
                                      </p:cBhvr>
                                      <p:tavLst>
                                        <p:tav tm="0">
                                          <p:val>
                                            <p:strVal val="#ppt_w+.3"/>
                                          </p:val>
                                        </p:tav>
                                        <p:tav tm="100000">
                                          <p:val>
                                            <p:strVal val="#ppt_w"/>
                                          </p:val>
                                        </p:tav>
                                      </p:tavLst>
                                    </p:anim>
                                    <p:anim calcmode="lin" valueType="num">
                                      <p:cBhvr>
                                        <p:cTn id="15" dur="1000" fill="hold"/>
                                        <p:tgtEl>
                                          <p:spTgt spid="169989"/>
                                        </p:tgtEl>
                                        <p:attrNameLst>
                                          <p:attrName>ppt_h</p:attrName>
                                        </p:attrNameLst>
                                      </p:cBhvr>
                                      <p:tavLst>
                                        <p:tav tm="0">
                                          <p:val>
                                            <p:strVal val="#ppt_h"/>
                                          </p:val>
                                        </p:tav>
                                        <p:tav tm="100000">
                                          <p:val>
                                            <p:strVal val="#ppt_h"/>
                                          </p:val>
                                        </p:tav>
                                      </p:tavLst>
                                    </p:anim>
                                    <p:animEffect transition="in" filter="fade">
                                      <p:cBhvr>
                                        <p:cTn id="16" dur="1000"/>
                                        <p:tgtEl>
                                          <p:spTgt spid="1699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8" grpId="0" animBg="1"/>
      <p:bldP spid="16998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46" name="AutoShape 14"/>
          <p:cNvSpPr>
            <a:spLocks noChangeArrowheads="1"/>
          </p:cNvSpPr>
          <p:nvPr/>
        </p:nvSpPr>
        <p:spPr bwMode="auto">
          <a:xfrm>
            <a:off x="1219200" y="1981200"/>
            <a:ext cx="7086600" cy="990600"/>
          </a:xfrm>
          <a:prstGeom prst="horizontalScroll">
            <a:avLst>
              <a:gd name="adj" fmla="val 12500"/>
            </a:avLst>
          </a:prstGeom>
          <a:solidFill>
            <a:schemeClr val="accent1"/>
          </a:solidFill>
          <a:ln w="12700" cap="sq">
            <a:solidFill>
              <a:schemeClr val="tx1"/>
            </a:solidFill>
            <a:round/>
            <a:headEnd type="none" w="sm" len="sm"/>
            <a:tailEnd type="none" w="sm" len="sm"/>
          </a:ln>
        </p:spPr>
        <p:txBody>
          <a:bodyPr wrap="none" anchor="ctr"/>
          <a:lstStyle/>
          <a:p>
            <a:pPr algn="ctr"/>
            <a:r>
              <a:rPr lang="en-US">
                <a:solidFill>
                  <a:schemeClr val="tx1"/>
                </a:solidFill>
                <a:latin typeface="Arial" charset="0"/>
              </a:rPr>
              <a:t>Câu 6: Đinh Bộ Lĩnh dẹp loạn 12 sứ quân thống nhất </a:t>
            </a:r>
          </a:p>
          <a:p>
            <a:pPr algn="ctr"/>
            <a:r>
              <a:rPr lang="en-US">
                <a:solidFill>
                  <a:schemeClr val="tx1"/>
                </a:solidFill>
                <a:latin typeface="Arial" charset="0"/>
              </a:rPr>
              <a:t>Đất nước vào năm nào ?</a:t>
            </a:r>
          </a:p>
        </p:txBody>
      </p:sp>
      <p:sp>
        <p:nvSpPr>
          <p:cNvPr id="146447" name="AutoShape 15"/>
          <p:cNvSpPr>
            <a:spLocks noChangeArrowheads="1"/>
          </p:cNvSpPr>
          <p:nvPr/>
        </p:nvSpPr>
        <p:spPr bwMode="auto">
          <a:xfrm>
            <a:off x="2209800" y="3124200"/>
            <a:ext cx="4800600" cy="990600"/>
          </a:xfrm>
          <a:prstGeom prst="cloudCallout">
            <a:avLst>
              <a:gd name="adj1" fmla="val -12898"/>
              <a:gd name="adj2" fmla="val 55287"/>
            </a:avLst>
          </a:prstGeom>
          <a:solidFill>
            <a:schemeClr val="accent1"/>
          </a:solidFill>
          <a:ln w="12700" cap="sq">
            <a:solidFill>
              <a:schemeClr val="tx1"/>
            </a:solidFill>
            <a:round/>
            <a:headEnd type="none" w="sm" len="sm"/>
            <a:tailEnd type="none" w="sm" len="sm"/>
          </a:ln>
        </p:spPr>
        <p:txBody>
          <a:bodyPr/>
          <a:lstStyle/>
          <a:p>
            <a:pPr algn="ctr"/>
            <a:r>
              <a:rPr lang="en-US">
                <a:solidFill>
                  <a:schemeClr val="tx1"/>
                </a:solidFill>
                <a:latin typeface="Arial" charset="0"/>
              </a:rPr>
              <a:t>Năm 968</a:t>
            </a:r>
          </a:p>
        </p:txBody>
      </p:sp>
      <p:sp>
        <p:nvSpPr>
          <p:cNvPr id="25604" name="Text Box 16"/>
          <p:cNvSpPr txBox="1">
            <a:spLocks noChangeArrowheads="1"/>
          </p:cNvSpPr>
          <p:nvPr/>
        </p:nvSpPr>
        <p:spPr bwMode="auto">
          <a:xfrm>
            <a:off x="152400" y="381000"/>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3333FF"/>
                </a:solidFill>
                <a:latin typeface="Arial" charset="0"/>
              </a:rPr>
              <a:t>ĐINH BỘ LĨNH DẸP LOẠN 12 SỨ QUÂN</a:t>
            </a:r>
          </a:p>
        </p:txBody>
      </p:sp>
      <p:sp>
        <p:nvSpPr>
          <p:cNvPr id="25605" name="Text Box 17"/>
          <p:cNvSpPr txBox="1">
            <a:spLocks noChangeArrowheads="1"/>
          </p:cNvSpPr>
          <p:nvPr/>
        </p:nvSpPr>
        <p:spPr bwMode="auto">
          <a:xfrm>
            <a:off x="1219200" y="1143000"/>
            <a:ext cx="1981200" cy="461963"/>
          </a:xfrm>
          <a:prstGeom prst="rect">
            <a:avLst/>
          </a:prstGeom>
          <a:noFill/>
          <a:ln w="12700" cap="sq">
            <a:noFill/>
            <a:miter lim="800000"/>
            <a:headEnd type="none" w="sm" len="sm"/>
            <a:tailEnd type="none" w="sm" len="sm"/>
          </a:ln>
        </p:spPr>
        <p:txBody>
          <a:bodyPr>
            <a:spAutoFit/>
          </a:bodyPr>
          <a:lstStyle/>
          <a:p>
            <a:pPr>
              <a:spcBef>
                <a:spcPct val="50000"/>
              </a:spcBef>
            </a:pPr>
            <a:r>
              <a:rPr lang="en-US" sz="2400" b="1">
                <a:solidFill>
                  <a:srgbClr val="FF0000"/>
                </a:solidFill>
                <a:latin typeface="Arial" charset="0"/>
              </a:rPr>
              <a:t>Củng cố</a:t>
            </a:r>
          </a:p>
        </p:txBody>
      </p:sp>
      <p:sp>
        <p:nvSpPr>
          <p:cNvPr id="25606" name="AutoShape 19">
            <a:hlinkClick r:id="rId2" action="ppaction://hlinksldjump"/>
          </p:cNvPr>
          <p:cNvSpPr>
            <a:spLocks noChangeArrowheads="1"/>
          </p:cNvSpPr>
          <p:nvPr/>
        </p:nvSpPr>
        <p:spPr bwMode="auto">
          <a:xfrm>
            <a:off x="7543800" y="54102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b="1">
                <a:solidFill>
                  <a:srgbClr val="0000CC"/>
                </a:solidFill>
                <a:latin typeface="Arial" charset="0"/>
              </a:rPr>
              <a:t>I</a:t>
            </a:r>
          </a:p>
        </p:txBody>
      </p:sp>
      <p:sp>
        <p:nvSpPr>
          <p:cNvPr id="25607" name="Text Box 20"/>
          <p:cNvSpPr txBox="1">
            <a:spLocks noChangeArrowheads="1"/>
          </p:cNvSpPr>
          <p:nvPr/>
        </p:nvSpPr>
        <p:spPr bwMode="auto">
          <a:xfrm>
            <a:off x="1447800" y="62484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CC66"/>
                </a:solidFill>
                <a:latin typeface="Arial" charset="0"/>
              </a:rPr>
              <a:t> </a:t>
            </a:r>
          </a:p>
        </p:txBody>
      </p:sp>
      <p:pic>
        <p:nvPicPr>
          <p:cNvPr id="25608" name="Picture 21" descr="imagesCADF3JSL"/>
          <p:cNvPicPr>
            <a:picLocks noChangeAspect="1" noChangeArrowheads="1"/>
          </p:cNvPicPr>
          <p:nvPr/>
        </p:nvPicPr>
        <p:blipFill>
          <a:blip r:embed="rId3"/>
          <a:srcRect/>
          <a:stretch>
            <a:fillRect/>
          </a:stretch>
        </p:blipFill>
        <p:spPr bwMode="auto">
          <a:xfrm>
            <a:off x="2590800" y="4572000"/>
            <a:ext cx="1524000" cy="1371600"/>
          </a:xfrm>
          <a:prstGeom prst="rect">
            <a:avLst/>
          </a:prstGeom>
          <a:noFill/>
          <a:ln w="9525">
            <a:noFill/>
            <a:miter lim="800000"/>
            <a:headEnd/>
            <a:tailEnd/>
          </a:ln>
        </p:spPr>
      </p:pic>
      <p:pic>
        <p:nvPicPr>
          <p:cNvPr id="25609" name="Picture 22" descr="imagesCADF3JSL"/>
          <p:cNvPicPr>
            <a:picLocks noChangeAspect="1" noChangeArrowheads="1"/>
          </p:cNvPicPr>
          <p:nvPr/>
        </p:nvPicPr>
        <p:blipFill>
          <a:blip r:embed="rId3"/>
          <a:srcRect/>
          <a:stretch>
            <a:fillRect/>
          </a:stretch>
        </p:blipFill>
        <p:spPr bwMode="auto">
          <a:xfrm>
            <a:off x="5029200" y="4495800"/>
            <a:ext cx="1524000"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46446"/>
                                        </p:tgtEl>
                                        <p:attrNameLst>
                                          <p:attrName>style.visibility</p:attrName>
                                        </p:attrNameLst>
                                      </p:cBhvr>
                                      <p:to>
                                        <p:strVal val="visible"/>
                                      </p:to>
                                    </p:set>
                                    <p:animEffect transition="in" filter="wheel(4)">
                                      <p:cBhvr>
                                        <p:cTn id="7" dur="2000"/>
                                        <p:tgtEl>
                                          <p:spTgt spid="1464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6447"/>
                                        </p:tgtEl>
                                        <p:attrNameLst>
                                          <p:attrName>style.visibility</p:attrName>
                                        </p:attrNameLst>
                                      </p:cBhvr>
                                      <p:to>
                                        <p:strVal val="visible"/>
                                      </p:to>
                                    </p:set>
                                    <p:anim to="" calcmode="lin" valueType="num">
                                      <p:cBhvr>
                                        <p:cTn id="12" dur="1" fill="hold"/>
                                        <p:tgtEl>
                                          <p:spTgt spid="14644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46" grpId="0" animBg="1"/>
      <p:bldP spid="14644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180" name="Picture 4" descr="o"/>
          <p:cNvPicPr>
            <a:picLocks noChangeAspect="1" noChangeArrowheads="1"/>
          </p:cNvPicPr>
          <p:nvPr/>
        </p:nvPicPr>
        <p:blipFill>
          <a:blip r:embed="rId2"/>
          <a:srcRect/>
          <a:stretch>
            <a:fillRect/>
          </a:stretch>
        </p:blipFill>
        <p:spPr bwMode="auto">
          <a:xfrm>
            <a:off x="381000" y="1066800"/>
            <a:ext cx="3733800" cy="2514600"/>
          </a:xfrm>
          <a:prstGeom prst="rect">
            <a:avLst/>
          </a:prstGeom>
          <a:noFill/>
          <a:ln w="9525">
            <a:noFill/>
            <a:miter lim="800000"/>
            <a:headEnd/>
            <a:tailEnd/>
          </a:ln>
        </p:spPr>
      </p:pic>
      <p:pic>
        <p:nvPicPr>
          <p:cNvPr id="178182" name="Picture 6" descr="h"/>
          <p:cNvPicPr>
            <a:picLocks noChangeAspect="1" noChangeArrowheads="1"/>
          </p:cNvPicPr>
          <p:nvPr/>
        </p:nvPicPr>
        <p:blipFill>
          <a:blip r:embed="rId3"/>
          <a:srcRect/>
          <a:stretch>
            <a:fillRect/>
          </a:stretch>
        </p:blipFill>
        <p:spPr bwMode="auto">
          <a:xfrm>
            <a:off x="4800600" y="3962400"/>
            <a:ext cx="3657600" cy="2514600"/>
          </a:xfrm>
          <a:prstGeom prst="rect">
            <a:avLst/>
          </a:prstGeom>
          <a:noFill/>
          <a:ln w="9525">
            <a:noFill/>
            <a:miter lim="800000"/>
            <a:headEnd/>
            <a:tailEnd/>
          </a:ln>
        </p:spPr>
      </p:pic>
      <p:pic>
        <p:nvPicPr>
          <p:cNvPr id="178183" name="Picture 7" descr="q"/>
          <p:cNvPicPr>
            <a:picLocks noChangeAspect="1" noChangeArrowheads="1"/>
          </p:cNvPicPr>
          <p:nvPr/>
        </p:nvPicPr>
        <p:blipFill>
          <a:blip r:embed="rId4"/>
          <a:srcRect/>
          <a:stretch>
            <a:fillRect/>
          </a:stretch>
        </p:blipFill>
        <p:spPr bwMode="auto">
          <a:xfrm>
            <a:off x="4724400" y="990600"/>
            <a:ext cx="3581400" cy="2590800"/>
          </a:xfrm>
          <a:prstGeom prst="rect">
            <a:avLst/>
          </a:prstGeom>
          <a:noFill/>
          <a:ln w="9525">
            <a:noFill/>
            <a:miter lim="800000"/>
            <a:headEnd/>
            <a:tailEnd/>
          </a:ln>
        </p:spPr>
      </p:pic>
      <p:pic>
        <p:nvPicPr>
          <p:cNvPr id="178184" name="Picture 8" descr="hoi11"/>
          <p:cNvPicPr>
            <a:picLocks noChangeAspect="1" noChangeArrowheads="1"/>
          </p:cNvPicPr>
          <p:nvPr/>
        </p:nvPicPr>
        <p:blipFill>
          <a:blip r:embed="rId5"/>
          <a:srcRect/>
          <a:stretch>
            <a:fillRect/>
          </a:stretch>
        </p:blipFill>
        <p:spPr bwMode="auto">
          <a:xfrm>
            <a:off x="228600" y="4114800"/>
            <a:ext cx="3810000" cy="2438400"/>
          </a:xfrm>
          <a:prstGeom prst="rect">
            <a:avLst/>
          </a:prstGeom>
          <a:noFill/>
          <a:ln w="9525">
            <a:noFill/>
            <a:miter lim="800000"/>
            <a:headEnd/>
            <a:tailEnd/>
          </a:ln>
        </p:spPr>
      </p:pic>
      <p:sp>
        <p:nvSpPr>
          <p:cNvPr id="26630" name="Text Box 12"/>
          <p:cNvSpPr txBox="1">
            <a:spLocks noChangeArrowheads="1"/>
          </p:cNvSpPr>
          <p:nvPr/>
        </p:nvSpPr>
        <p:spPr bwMode="auto">
          <a:xfrm>
            <a:off x="1371600" y="228600"/>
            <a:ext cx="6324600" cy="461963"/>
          </a:xfrm>
          <a:prstGeom prst="rect">
            <a:avLst/>
          </a:prstGeom>
          <a:noFill/>
          <a:ln w="12700" cap="sq">
            <a:noFill/>
            <a:miter lim="800000"/>
            <a:headEnd type="none" w="sm" len="sm"/>
            <a:tailEnd type="none" w="sm" len="sm"/>
          </a:ln>
        </p:spPr>
        <p:txBody>
          <a:bodyPr>
            <a:spAutoFit/>
          </a:bodyPr>
          <a:lstStyle/>
          <a:p>
            <a:r>
              <a:rPr lang="en-US" sz="2400">
                <a:solidFill>
                  <a:schemeClr val="tx1"/>
                </a:solidFill>
                <a:latin typeface="Arial" charset="0"/>
              </a:rPr>
              <a:t>Đền thờ Đinh Bộ Lĩnh tại Cố Đô Hoa Lư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78180"/>
                                        </p:tgtEl>
                                        <p:attrNameLst>
                                          <p:attrName>style.visibility</p:attrName>
                                        </p:attrNameLst>
                                      </p:cBhvr>
                                      <p:to>
                                        <p:strVal val="visible"/>
                                      </p:to>
                                    </p:set>
                                    <p:animEffect transition="in" filter="strips(downLeft)">
                                      <p:cBhvr>
                                        <p:cTn id="7" dur="500"/>
                                        <p:tgtEl>
                                          <p:spTgt spid="178180"/>
                                        </p:tgtEl>
                                      </p:cBhvr>
                                    </p:animEffect>
                                  </p:childTnLst>
                                </p:cTn>
                              </p:par>
                              <p:par>
                                <p:cTn id="8" presetID="18" presetClass="entr" presetSubtype="12" fill="hold" nodeType="withEffect">
                                  <p:stCondLst>
                                    <p:cond delay="0"/>
                                  </p:stCondLst>
                                  <p:childTnLst>
                                    <p:set>
                                      <p:cBhvr>
                                        <p:cTn id="9" dur="1" fill="hold">
                                          <p:stCondLst>
                                            <p:cond delay="0"/>
                                          </p:stCondLst>
                                        </p:cTn>
                                        <p:tgtEl>
                                          <p:spTgt spid="178183"/>
                                        </p:tgtEl>
                                        <p:attrNameLst>
                                          <p:attrName>style.visibility</p:attrName>
                                        </p:attrNameLst>
                                      </p:cBhvr>
                                      <p:to>
                                        <p:strVal val="visible"/>
                                      </p:to>
                                    </p:set>
                                    <p:animEffect transition="in" filter="strips(downLeft)">
                                      <p:cBhvr>
                                        <p:cTn id="10" dur="500"/>
                                        <p:tgtEl>
                                          <p:spTgt spid="178183"/>
                                        </p:tgtEl>
                                      </p:cBhvr>
                                    </p:animEffect>
                                  </p:childTnLst>
                                </p:cTn>
                              </p:par>
                              <p:par>
                                <p:cTn id="11" presetID="18" presetClass="entr" presetSubtype="12" fill="hold" nodeType="withEffect">
                                  <p:stCondLst>
                                    <p:cond delay="0"/>
                                  </p:stCondLst>
                                  <p:childTnLst>
                                    <p:set>
                                      <p:cBhvr>
                                        <p:cTn id="12" dur="1" fill="hold">
                                          <p:stCondLst>
                                            <p:cond delay="0"/>
                                          </p:stCondLst>
                                        </p:cTn>
                                        <p:tgtEl>
                                          <p:spTgt spid="178184"/>
                                        </p:tgtEl>
                                        <p:attrNameLst>
                                          <p:attrName>style.visibility</p:attrName>
                                        </p:attrNameLst>
                                      </p:cBhvr>
                                      <p:to>
                                        <p:strVal val="visible"/>
                                      </p:to>
                                    </p:set>
                                    <p:animEffect transition="in" filter="strips(downLeft)">
                                      <p:cBhvr>
                                        <p:cTn id="13" dur="500"/>
                                        <p:tgtEl>
                                          <p:spTgt spid="178184"/>
                                        </p:tgtEl>
                                      </p:cBhvr>
                                    </p:animEffect>
                                  </p:childTnLst>
                                </p:cTn>
                              </p:par>
                              <p:par>
                                <p:cTn id="14" presetID="18" presetClass="entr" presetSubtype="12" fill="hold" nodeType="withEffect">
                                  <p:stCondLst>
                                    <p:cond delay="0"/>
                                  </p:stCondLst>
                                  <p:childTnLst>
                                    <p:set>
                                      <p:cBhvr>
                                        <p:cTn id="15" dur="1" fill="hold">
                                          <p:stCondLst>
                                            <p:cond delay="0"/>
                                          </p:stCondLst>
                                        </p:cTn>
                                        <p:tgtEl>
                                          <p:spTgt spid="178182"/>
                                        </p:tgtEl>
                                        <p:attrNameLst>
                                          <p:attrName>style.visibility</p:attrName>
                                        </p:attrNameLst>
                                      </p:cBhvr>
                                      <p:to>
                                        <p:strVal val="visible"/>
                                      </p:to>
                                    </p:set>
                                    <p:animEffect transition="in" filter="strips(downLeft)">
                                      <p:cBhvr>
                                        <p:cTn id="16" dur="500"/>
                                        <p:tgtEl>
                                          <p:spTgt spid="178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200" smtClean="0">
                <a:solidFill>
                  <a:schemeClr val="hlink"/>
                </a:solidFill>
              </a:rPr>
              <a:t/>
            </a:r>
            <a:br>
              <a:rPr lang="en-US" sz="3200" smtClean="0">
                <a:solidFill>
                  <a:schemeClr val="hlink"/>
                </a:solidFill>
              </a:rPr>
            </a:br>
            <a:r>
              <a:rPr lang="en-US" sz="3200" b="1" u="sng" smtClean="0"/>
              <a:t>LỊCH SỬ</a:t>
            </a:r>
          </a:p>
        </p:txBody>
      </p:sp>
      <p:sp>
        <p:nvSpPr>
          <p:cNvPr id="27651" name="Rectangle 3"/>
          <p:cNvSpPr>
            <a:spLocks noGrp="1" noChangeArrowheads="1"/>
          </p:cNvSpPr>
          <p:nvPr>
            <p:ph type="body" idx="1"/>
          </p:nvPr>
        </p:nvSpPr>
        <p:spPr/>
        <p:txBody>
          <a:bodyPr/>
          <a:lstStyle/>
          <a:p>
            <a:pPr eaLnBrk="1" hangingPunct="1">
              <a:buFontTx/>
              <a:buNone/>
            </a:pPr>
            <a:r>
              <a:rPr lang="en-US" b="1" smtClean="0"/>
              <a:t>  </a:t>
            </a:r>
            <a:r>
              <a:rPr lang="en-US" b="1" smtClean="0">
                <a:solidFill>
                  <a:schemeClr val="accent2"/>
                </a:solidFill>
              </a:rPr>
              <a:t>ĐINH BỘ LĨNH DẸP LOẠN 12 SỨ QUÂN</a:t>
            </a:r>
          </a:p>
          <a:p>
            <a:pPr eaLnBrk="1" hangingPunct="1"/>
            <a:endParaRPr lang="en-US" smtClean="0"/>
          </a:p>
          <a:p>
            <a:pPr eaLnBrk="1" hangingPunct="1">
              <a:buFontTx/>
              <a:buNone/>
            </a:pPr>
            <a:r>
              <a:rPr lang="en-US" sz="2000" smtClean="0">
                <a:solidFill>
                  <a:srgbClr val="00CC66"/>
                </a:solidFill>
              </a:rPr>
              <a:t>I.</a:t>
            </a:r>
            <a:r>
              <a:rPr lang="en-US" sz="2000" u="sng" smtClean="0">
                <a:solidFill>
                  <a:srgbClr val="00CC66"/>
                </a:solidFill>
              </a:rPr>
              <a:t>Tình hình đất nước sau khi Ngô Quyền mất</a:t>
            </a:r>
            <a:r>
              <a:rPr lang="en-US" sz="2000" smtClean="0">
                <a:solidFill>
                  <a:srgbClr val="00CC66"/>
                </a:solidFill>
              </a:rPr>
              <a:t>:</a:t>
            </a:r>
          </a:p>
          <a:p>
            <a:pPr eaLnBrk="1" hangingPunct="1">
              <a:buFontTx/>
              <a:buNone/>
            </a:pPr>
            <a:r>
              <a:rPr lang="en-US" sz="2000" smtClean="0">
                <a:solidFill>
                  <a:srgbClr val="00CC66"/>
                </a:solidFill>
              </a:rPr>
              <a:t>II. </a:t>
            </a:r>
            <a:r>
              <a:rPr lang="en-US" sz="2000" u="sng" smtClean="0">
                <a:solidFill>
                  <a:srgbClr val="00CC66"/>
                </a:solidFill>
              </a:rPr>
              <a:t>Đinh Bộ Lĩnh dẹp loạn 12 sứ quân</a:t>
            </a:r>
            <a:r>
              <a:rPr lang="en-US" sz="2000" smtClean="0">
                <a:solidFill>
                  <a:srgbClr val="00CC66"/>
                </a:solidFill>
              </a:rPr>
              <a:t>:</a:t>
            </a:r>
          </a:p>
        </p:txBody>
      </p:sp>
      <p:sp>
        <p:nvSpPr>
          <p:cNvPr id="27652" name="Text Box 6"/>
          <p:cNvSpPr txBox="1">
            <a:spLocks noChangeArrowheads="1"/>
          </p:cNvSpPr>
          <p:nvPr/>
        </p:nvSpPr>
        <p:spPr bwMode="auto">
          <a:xfrm>
            <a:off x="762000" y="3657600"/>
            <a:ext cx="7239000" cy="304800"/>
          </a:xfrm>
          <a:prstGeom prst="rect">
            <a:avLst/>
          </a:prstGeom>
          <a:noFill/>
          <a:ln w="12700" cap="sq">
            <a:noFill/>
            <a:miter lim="800000"/>
            <a:headEnd type="none" w="sm" len="sm"/>
            <a:tailEnd type="none" w="sm" len="sm"/>
          </a:ln>
        </p:spPr>
        <p:txBody>
          <a:bodyPr>
            <a:spAutoFit/>
          </a:bodyPr>
          <a:lstStyle/>
          <a:p>
            <a:pPr>
              <a:spcBef>
                <a:spcPct val="50000"/>
              </a:spcBef>
            </a:pPr>
            <a:endParaRPr lang="en-US" sz="1400" b="1">
              <a:solidFill>
                <a:schemeClr val="tx1"/>
              </a:solidFill>
              <a:latin typeface="Arial" charset="0"/>
            </a:endParaRPr>
          </a:p>
        </p:txBody>
      </p:sp>
      <p:sp>
        <p:nvSpPr>
          <p:cNvPr id="27653" name="Rectangle 8"/>
          <p:cNvSpPr>
            <a:spLocks noChangeArrowheads="1"/>
          </p:cNvSpPr>
          <p:nvPr/>
        </p:nvSpPr>
        <p:spPr bwMode="auto">
          <a:xfrm>
            <a:off x="228600" y="3810000"/>
            <a:ext cx="8686800" cy="1905000"/>
          </a:xfrm>
          <a:prstGeom prst="rect">
            <a:avLst/>
          </a:prstGeom>
          <a:solidFill>
            <a:schemeClr val="accent1"/>
          </a:solidFill>
          <a:ln w="12700" cap="sq">
            <a:solidFill>
              <a:schemeClr val="tx1"/>
            </a:solidFill>
            <a:miter lim="800000"/>
            <a:headEnd type="none" w="sm" len="sm"/>
            <a:tailEnd type="none" w="sm" len="sm"/>
          </a:ln>
        </p:spPr>
        <p:txBody>
          <a:bodyPr wrap="none" anchor="ctr"/>
          <a:lstStyle/>
          <a:p>
            <a:pPr algn="ctr"/>
            <a:r>
              <a:rPr lang="en-US" b="1">
                <a:solidFill>
                  <a:srgbClr val="3333FF"/>
                </a:solidFill>
                <a:latin typeface="Arial" charset="0"/>
              </a:rPr>
              <a:t> *Ngô Quyền mất. Đất nước rơi vào cảnh loạn lạc do các thế lực</a:t>
            </a:r>
          </a:p>
          <a:p>
            <a:pPr algn="ctr"/>
            <a:r>
              <a:rPr lang="en-US" b="1">
                <a:solidFill>
                  <a:srgbClr val="3333FF"/>
                </a:solidFill>
                <a:latin typeface="Arial" charset="0"/>
              </a:rPr>
              <a:t> phong kiến gây nên trong hơn hai mươi năm.</a:t>
            </a:r>
          </a:p>
          <a:p>
            <a:pPr algn="ctr"/>
            <a:r>
              <a:rPr lang="en-US" b="1">
                <a:solidFill>
                  <a:srgbClr val="3333FF"/>
                </a:solidFill>
                <a:latin typeface="Arial" charset="0"/>
              </a:rPr>
              <a:t>*Đinh Bộ Lĩnh đã tập hợp nhân dân dẹp loạn, thống nhất lại</a:t>
            </a:r>
          </a:p>
          <a:p>
            <a:pPr algn="ctr"/>
            <a:r>
              <a:rPr lang="en-US" b="1">
                <a:solidFill>
                  <a:srgbClr val="3333FF"/>
                </a:solidFill>
                <a:latin typeface="Arial" charset="0"/>
              </a:rPr>
              <a:t> đất nước(năm 968)</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p:cNvPicPr>
            <a:picLocks noChangeAspect="1" noChangeArrowheads="1"/>
          </p:cNvPicPr>
          <p:nvPr/>
        </p:nvPicPr>
        <p:blipFill>
          <a:blip r:embed="rId2"/>
          <a:srcRect/>
          <a:stretch>
            <a:fillRect/>
          </a:stretch>
        </p:blipFill>
        <p:spPr bwMode="auto">
          <a:xfrm>
            <a:off x="152400" y="53975"/>
            <a:ext cx="1219200" cy="631825"/>
          </a:xfrm>
          <a:prstGeom prst="rect">
            <a:avLst/>
          </a:prstGeom>
          <a:noFill/>
          <a:ln w="12700" cap="sq">
            <a:noFill/>
            <a:miter lim="800000"/>
            <a:headEnd type="none" w="sm" len="sm"/>
            <a:tailEnd type="none" w="sm" len="sm"/>
          </a:ln>
        </p:spPr>
      </p:pic>
      <p:pic>
        <p:nvPicPr>
          <p:cNvPr id="28675" name="Picture 5"/>
          <p:cNvPicPr>
            <a:picLocks noChangeAspect="1" noChangeArrowheads="1"/>
          </p:cNvPicPr>
          <p:nvPr/>
        </p:nvPicPr>
        <p:blipFill>
          <a:blip r:embed="rId2"/>
          <a:srcRect/>
          <a:stretch>
            <a:fillRect/>
          </a:stretch>
        </p:blipFill>
        <p:spPr bwMode="auto">
          <a:xfrm>
            <a:off x="76200" y="6096000"/>
            <a:ext cx="1219200" cy="631825"/>
          </a:xfrm>
          <a:prstGeom prst="rect">
            <a:avLst/>
          </a:prstGeom>
          <a:noFill/>
          <a:ln w="12700" cap="sq">
            <a:noFill/>
            <a:miter lim="800000"/>
            <a:headEnd type="none" w="sm" len="sm"/>
            <a:tailEnd type="none" w="sm" len="sm"/>
          </a:ln>
        </p:spPr>
      </p:pic>
      <p:pic>
        <p:nvPicPr>
          <p:cNvPr id="28676" name="Picture 8" descr="anh nen"/>
          <p:cNvPicPr>
            <a:picLocks noChangeAspect="1" noChangeArrowheads="1"/>
          </p:cNvPicPr>
          <p:nvPr/>
        </p:nvPicPr>
        <p:blipFill>
          <a:blip r:embed="rId3"/>
          <a:srcRect/>
          <a:stretch>
            <a:fillRect/>
          </a:stretch>
        </p:blipFill>
        <p:spPr bwMode="auto">
          <a:xfrm>
            <a:off x="8667750" y="3429000"/>
            <a:ext cx="476250" cy="3200400"/>
          </a:xfrm>
          <a:prstGeom prst="rect">
            <a:avLst/>
          </a:prstGeom>
          <a:noFill/>
          <a:ln w="9525">
            <a:noFill/>
            <a:miter lim="800000"/>
            <a:headEnd/>
            <a:tailEnd/>
          </a:ln>
        </p:spPr>
      </p:pic>
      <p:pic>
        <p:nvPicPr>
          <p:cNvPr id="28677" name="Picture 9" descr="anh nen"/>
          <p:cNvPicPr>
            <a:picLocks noChangeAspect="1" noChangeArrowheads="1"/>
          </p:cNvPicPr>
          <p:nvPr/>
        </p:nvPicPr>
        <p:blipFill>
          <a:blip r:embed="rId3"/>
          <a:srcRect/>
          <a:stretch>
            <a:fillRect/>
          </a:stretch>
        </p:blipFill>
        <p:spPr bwMode="auto">
          <a:xfrm>
            <a:off x="8686800" y="152400"/>
            <a:ext cx="400050" cy="3276600"/>
          </a:xfrm>
          <a:prstGeom prst="rect">
            <a:avLst/>
          </a:prstGeom>
          <a:noFill/>
          <a:ln w="9525">
            <a:noFill/>
            <a:miter lim="800000"/>
            <a:headEnd/>
            <a:tailEnd/>
          </a:ln>
        </p:spPr>
      </p:pic>
      <p:pic>
        <p:nvPicPr>
          <p:cNvPr id="28678" name="Picture 13" descr="anh nen"/>
          <p:cNvPicPr>
            <a:picLocks noChangeAspect="1" noChangeArrowheads="1"/>
          </p:cNvPicPr>
          <p:nvPr/>
        </p:nvPicPr>
        <p:blipFill>
          <a:blip r:embed="rId3"/>
          <a:srcRect/>
          <a:stretch>
            <a:fillRect/>
          </a:stretch>
        </p:blipFill>
        <p:spPr bwMode="auto">
          <a:xfrm>
            <a:off x="0" y="3429000"/>
            <a:ext cx="476250" cy="2601913"/>
          </a:xfrm>
          <a:prstGeom prst="rect">
            <a:avLst/>
          </a:prstGeom>
          <a:noFill/>
          <a:ln w="9525">
            <a:noFill/>
            <a:miter lim="800000"/>
            <a:headEnd/>
            <a:tailEnd/>
          </a:ln>
        </p:spPr>
      </p:pic>
      <p:pic>
        <p:nvPicPr>
          <p:cNvPr id="28679" name="Picture 14" descr="anh nen"/>
          <p:cNvPicPr>
            <a:picLocks noChangeAspect="1" noChangeArrowheads="1"/>
          </p:cNvPicPr>
          <p:nvPr/>
        </p:nvPicPr>
        <p:blipFill>
          <a:blip r:embed="rId3"/>
          <a:srcRect/>
          <a:stretch>
            <a:fillRect/>
          </a:stretch>
        </p:blipFill>
        <p:spPr bwMode="auto">
          <a:xfrm>
            <a:off x="19050" y="762000"/>
            <a:ext cx="400050" cy="2665413"/>
          </a:xfrm>
          <a:prstGeom prst="rect">
            <a:avLst/>
          </a:prstGeom>
          <a:noFill/>
          <a:ln w="9525">
            <a:noFill/>
            <a:miter lim="800000"/>
            <a:headEnd/>
            <a:tailEnd/>
          </a:ln>
        </p:spPr>
      </p:pic>
      <p:pic>
        <p:nvPicPr>
          <p:cNvPr id="28680" name="Picture 15" descr="imagesCADF3JSL"/>
          <p:cNvPicPr>
            <a:picLocks noChangeAspect="1" noChangeArrowheads="1"/>
          </p:cNvPicPr>
          <p:nvPr/>
        </p:nvPicPr>
        <p:blipFill>
          <a:blip r:embed="rId4"/>
          <a:srcRect/>
          <a:stretch>
            <a:fillRect/>
          </a:stretch>
        </p:blipFill>
        <p:spPr bwMode="auto">
          <a:xfrm>
            <a:off x="2514600" y="4495800"/>
            <a:ext cx="3810000" cy="2362200"/>
          </a:xfrm>
          <a:prstGeom prst="rect">
            <a:avLst/>
          </a:prstGeom>
          <a:noFill/>
          <a:ln w="9525">
            <a:noFill/>
            <a:miter lim="800000"/>
            <a:headEnd/>
            <a:tailEnd/>
          </a:ln>
        </p:spPr>
      </p:pic>
      <p:pic>
        <p:nvPicPr>
          <p:cNvPr id="28681" name="Picture 16" descr="imagesCADF3JSL"/>
          <p:cNvPicPr>
            <a:picLocks noChangeAspect="1" noChangeArrowheads="1"/>
          </p:cNvPicPr>
          <p:nvPr/>
        </p:nvPicPr>
        <p:blipFill>
          <a:blip r:embed="rId4"/>
          <a:srcRect/>
          <a:stretch>
            <a:fillRect/>
          </a:stretch>
        </p:blipFill>
        <p:spPr bwMode="auto">
          <a:xfrm>
            <a:off x="533400" y="3505200"/>
            <a:ext cx="2286000" cy="1905000"/>
          </a:xfrm>
          <a:prstGeom prst="rect">
            <a:avLst/>
          </a:prstGeom>
          <a:noFill/>
          <a:ln w="9525">
            <a:noFill/>
            <a:miter lim="800000"/>
            <a:headEnd/>
            <a:tailEnd/>
          </a:ln>
        </p:spPr>
      </p:pic>
      <p:pic>
        <p:nvPicPr>
          <p:cNvPr id="28682" name="Picture 17" descr="imagesCADF3JSL"/>
          <p:cNvPicPr>
            <a:picLocks noChangeAspect="1" noChangeArrowheads="1"/>
          </p:cNvPicPr>
          <p:nvPr/>
        </p:nvPicPr>
        <p:blipFill>
          <a:blip r:embed="rId4"/>
          <a:srcRect/>
          <a:stretch>
            <a:fillRect/>
          </a:stretch>
        </p:blipFill>
        <p:spPr bwMode="auto">
          <a:xfrm>
            <a:off x="6400800" y="3657600"/>
            <a:ext cx="2286000" cy="1905000"/>
          </a:xfrm>
          <a:prstGeom prst="rect">
            <a:avLst/>
          </a:prstGeom>
          <a:noFill/>
          <a:ln w="9525">
            <a:noFill/>
            <a:miter lim="800000"/>
            <a:headEnd/>
            <a:tailEnd/>
          </a:ln>
        </p:spPr>
      </p:pic>
      <p:pic>
        <p:nvPicPr>
          <p:cNvPr id="28683" name="Picture 18" descr="anh1 nen"/>
          <p:cNvPicPr>
            <a:picLocks noChangeAspect="1" noChangeArrowheads="1"/>
          </p:cNvPicPr>
          <p:nvPr/>
        </p:nvPicPr>
        <p:blipFill>
          <a:blip r:embed="rId5"/>
          <a:srcRect/>
          <a:stretch>
            <a:fillRect/>
          </a:stretch>
        </p:blipFill>
        <p:spPr bwMode="auto">
          <a:xfrm>
            <a:off x="1143000" y="76200"/>
            <a:ext cx="7439025" cy="4381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ext Box 6"/>
          <p:cNvSpPr txBox="1">
            <a:spLocks noChangeArrowheads="1"/>
          </p:cNvSpPr>
          <p:nvPr/>
        </p:nvSpPr>
        <p:spPr bwMode="auto">
          <a:xfrm>
            <a:off x="3200400" y="242888"/>
            <a:ext cx="2514600" cy="461962"/>
          </a:xfrm>
          <a:prstGeom prst="rect">
            <a:avLst/>
          </a:prstGeom>
          <a:noFill/>
          <a:ln w="12700" cap="sq">
            <a:noFill/>
            <a:miter lim="800000"/>
            <a:headEnd type="none" w="sm" len="sm"/>
            <a:tailEnd type="none" w="sm" len="sm"/>
          </a:ln>
        </p:spPr>
        <p:txBody>
          <a:bodyPr>
            <a:spAutoFit/>
          </a:bodyPr>
          <a:lstStyle/>
          <a:p>
            <a:pPr>
              <a:spcBef>
                <a:spcPct val="50000"/>
              </a:spcBef>
            </a:pPr>
            <a:endParaRPr lang="en-US" sz="2400">
              <a:solidFill>
                <a:srgbClr val="CC9900"/>
              </a:solidFill>
              <a:latin typeface="Arial" charset="0"/>
            </a:endParaRPr>
          </a:p>
        </p:txBody>
      </p:sp>
      <p:sp>
        <p:nvSpPr>
          <p:cNvPr id="11267" name="Text Box 9"/>
          <p:cNvSpPr txBox="1">
            <a:spLocks noChangeArrowheads="1"/>
          </p:cNvSpPr>
          <p:nvPr/>
        </p:nvSpPr>
        <p:spPr bwMode="auto">
          <a:xfrm>
            <a:off x="2895600" y="623888"/>
            <a:ext cx="2286000" cy="461962"/>
          </a:xfrm>
          <a:prstGeom prst="rect">
            <a:avLst/>
          </a:prstGeom>
          <a:noFill/>
          <a:ln w="12700" cap="sq">
            <a:noFill/>
            <a:miter lim="800000"/>
            <a:headEnd type="none" w="sm" len="sm"/>
            <a:tailEnd type="none" w="sm" len="sm"/>
          </a:ln>
        </p:spPr>
        <p:txBody>
          <a:bodyPr>
            <a:spAutoFit/>
          </a:bodyPr>
          <a:lstStyle/>
          <a:p>
            <a:pPr algn="ctr">
              <a:spcBef>
                <a:spcPct val="50000"/>
              </a:spcBef>
            </a:pPr>
            <a:r>
              <a:rPr lang="en-US" sz="2400">
                <a:solidFill>
                  <a:srgbClr val="0000FF"/>
                </a:solidFill>
                <a:latin typeface="Arial" charset="0"/>
              </a:rPr>
              <a:t> </a:t>
            </a:r>
            <a:r>
              <a:rPr lang="en-US" sz="2400" b="1" u="sng">
                <a:solidFill>
                  <a:srgbClr val="0000FF"/>
                </a:solidFill>
                <a:latin typeface="Arial" charset="0"/>
              </a:rPr>
              <a:t>LỊCH SỬ</a:t>
            </a:r>
          </a:p>
        </p:txBody>
      </p:sp>
      <p:sp>
        <p:nvSpPr>
          <p:cNvPr id="3082" name="Text Box 10"/>
          <p:cNvSpPr txBox="1">
            <a:spLocks noChangeArrowheads="1"/>
          </p:cNvSpPr>
          <p:nvPr/>
        </p:nvSpPr>
        <p:spPr bwMode="auto">
          <a:xfrm>
            <a:off x="990600" y="1325563"/>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3084" name="Text Box 12"/>
          <p:cNvSpPr txBox="1">
            <a:spLocks noChangeArrowheads="1"/>
          </p:cNvSpPr>
          <p:nvPr/>
        </p:nvSpPr>
        <p:spPr bwMode="auto">
          <a:xfrm>
            <a:off x="914400" y="1981200"/>
            <a:ext cx="67056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 </a:t>
            </a:r>
            <a:r>
              <a:rPr lang="en-US" b="1" u="sng">
                <a:solidFill>
                  <a:srgbClr val="9900FF"/>
                </a:solidFill>
                <a:latin typeface="Arial" charset="0"/>
              </a:rPr>
              <a:t>Tình hình đất nước sau khi Ngô Quyền mất:</a:t>
            </a:r>
          </a:p>
        </p:txBody>
      </p:sp>
      <p:sp>
        <p:nvSpPr>
          <p:cNvPr id="3086" name="Text Box 14"/>
          <p:cNvSpPr txBox="1">
            <a:spLocks noChangeArrowheads="1"/>
          </p:cNvSpPr>
          <p:nvPr/>
        </p:nvSpPr>
        <p:spPr bwMode="auto">
          <a:xfrm>
            <a:off x="685800" y="2438400"/>
            <a:ext cx="7620000" cy="400050"/>
          </a:xfrm>
          <a:prstGeom prst="rect">
            <a:avLst/>
          </a:prstGeom>
          <a:noFill/>
          <a:ln w="12700" cap="sq">
            <a:noFill/>
            <a:miter lim="800000"/>
            <a:headEnd type="none" w="sm" len="sm"/>
            <a:tailEnd type="none" w="sm" len="sm"/>
          </a:ln>
        </p:spPr>
        <p:txBody>
          <a:bodyPr>
            <a:spAutoFit/>
          </a:bodyPr>
          <a:lstStyle/>
          <a:p>
            <a:pPr eaLnBrk="1" hangingPunct="1">
              <a:spcBef>
                <a:spcPct val="20000"/>
              </a:spcBef>
              <a:buClr>
                <a:schemeClr val="folHlink"/>
              </a:buClr>
              <a:buSzPct val="60000"/>
              <a:buFont typeface="Wingdings" pitchFamily="2" charset="2"/>
              <a:buNone/>
            </a:pPr>
            <a:r>
              <a:rPr lang="en-US">
                <a:solidFill>
                  <a:srgbClr val="336600"/>
                </a:solidFill>
                <a:latin typeface="Arial" charset="0"/>
                <a:sym typeface="Symbol" pitchFamily="18" charset="2"/>
              </a:rPr>
              <a:t> </a:t>
            </a:r>
            <a:r>
              <a:rPr lang="en-US">
                <a:solidFill>
                  <a:srgbClr val="336600"/>
                </a:solidFill>
                <a:latin typeface="Arial" charset="0"/>
              </a:rPr>
              <a:t>Sau khi Ngô Quyền mất, tình hình nước ta như thế nào?</a:t>
            </a:r>
          </a:p>
        </p:txBody>
      </p:sp>
      <p:sp>
        <p:nvSpPr>
          <p:cNvPr id="3087" name="Rectangle 15"/>
          <p:cNvSpPr>
            <a:spLocks noChangeArrowheads="1"/>
          </p:cNvSpPr>
          <p:nvPr/>
        </p:nvSpPr>
        <p:spPr bwMode="auto">
          <a:xfrm>
            <a:off x="2514600" y="3124200"/>
            <a:ext cx="4724400" cy="457200"/>
          </a:xfrm>
          <a:prstGeom prst="rect">
            <a:avLst/>
          </a:prstGeom>
          <a:solidFill>
            <a:srgbClr val="C0C0C0"/>
          </a:solidFill>
          <a:ln w="12700" cap="sq">
            <a:solidFill>
              <a:schemeClr val="tx1"/>
            </a:solidFill>
            <a:miter lim="800000"/>
            <a:headEnd type="none" w="sm" len="sm"/>
            <a:tailEnd type="none" w="sm" len="sm"/>
          </a:ln>
        </p:spPr>
        <p:txBody>
          <a:bodyPr wrap="none" anchor="ctr"/>
          <a:lstStyle/>
          <a:p>
            <a:pPr algn="ctr"/>
            <a:r>
              <a:rPr lang="en-US" sz="1600">
                <a:solidFill>
                  <a:srgbClr val="3333FF"/>
                </a:solidFill>
                <a:latin typeface="Arial" charset="0"/>
              </a:rPr>
              <a:t>Tình hình đất nước sau khi Ngô Quyền mất</a:t>
            </a:r>
          </a:p>
        </p:txBody>
      </p:sp>
      <p:sp>
        <p:nvSpPr>
          <p:cNvPr id="3088" name="Rectangle 16"/>
          <p:cNvSpPr>
            <a:spLocks noChangeArrowheads="1"/>
          </p:cNvSpPr>
          <p:nvPr/>
        </p:nvSpPr>
        <p:spPr bwMode="auto">
          <a:xfrm>
            <a:off x="76200" y="4876800"/>
            <a:ext cx="2133600" cy="1143000"/>
          </a:xfrm>
          <a:prstGeom prst="rect">
            <a:avLst/>
          </a:prstGeom>
          <a:solidFill>
            <a:srgbClr val="CCFFFF"/>
          </a:solidFill>
          <a:ln w="12700" cap="sq">
            <a:solidFill>
              <a:schemeClr val="tx1"/>
            </a:solidFill>
            <a:miter lim="800000"/>
            <a:headEnd type="none" w="sm" len="sm"/>
            <a:tailEnd type="none" w="sm" len="sm"/>
          </a:ln>
        </p:spPr>
        <p:txBody>
          <a:bodyPr wrap="none" anchor="ctr"/>
          <a:lstStyle/>
          <a:p>
            <a:pPr algn="ctr"/>
            <a:r>
              <a:rPr lang="en-US" sz="1800">
                <a:solidFill>
                  <a:srgbClr val="CC3300"/>
                </a:solidFill>
                <a:latin typeface="Arial" charset="0"/>
              </a:rPr>
              <a:t>Triều đình</a:t>
            </a:r>
          </a:p>
          <a:p>
            <a:pPr algn="ctr"/>
            <a:r>
              <a:rPr lang="en-US" sz="1800">
                <a:solidFill>
                  <a:srgbClr val="CC3300"/>
                </a:solidFill>
                <a:latin typeface="Arial" charset="0"/>
              </a:rPr>
              <a:t> lục đục, tranh giành</a:t>
            </a:r>
          </a:p>
          <a:p>
            <a:pPr algn="ctr"/>
            <a:r>
              <a:rPr lang="en-US" sz="1800">
                <a:solidFill>
                  <a:srgbClr val="CC3300"/>
                </a:solidFill>
                <a:latin typeface="Arial" charset="0"/>
              </a:rPr>
              <a:t>ngai vàng</a:t>
            </a:r>
          </a:p>
        </p:txBody>
      </p:sp>
      <p:sp>
        <p:nvSpPr>
          <p:cNvPr id="3089" name="Rectangle 17"/>
          <p:cNvSpPr>
            <a:spLocks noChangeArrowheads="1"/>
          </p:cNvSpPr>
          <p:nvPr/>
        </p:nvSpPr>
        <p:spPr bwMode="auto">
          <a:xfrm>
            <a:off x="2362200" y="4876800"/>
            <a:ext cx="2590800" cy="1143000"/>
          </a:xfrm>
          <a:prstGeom prst="rect">
            <a:avLst/>
          </a:prstGeom>
          <a:solidFill>
            <a:srgbClr val="CCFFFF"/>
          </a:solidFill>
          <a:ln w="12700" cap="sq">
            <a:solidFill>
              <a:schemeClr val="tx1"/>
            </a:solidFill>
            <a:miter lim="800000"/>
            <a:headEnd type="none" w="sm" len="sm"/>
            <a:tailEnd type="none" w="sm" len="sm"/>
          </a:ln>
        </p:spPr>
        <p:txBody>
          <a:bodyPr wrap="none" anchor="ctr"/>
          <a:lstStyle/>
          <a:p>
            <a:pPr algn="ctr"/>
            <a:r>
              <a:rPr lang="en-US" sz="1800">
                <a:solidFill>
                  <a:srgbClr val="CC3300"/>
                </a:solidFill>
                <a:latin typeface="Arial" charset="0"/>
              </a:rPr>
              <a:t>Đất nước chia cắt </a:t>
            </a:r>
          </a:p>
          <a:p>
            <a:pPr algn="ctr"/>
            <a:r>
              <a:rPr lang="en-US" sz="1800">
                <a:solidFill>
                  <a:srgbClr val="CC3300"/>
                </a:solidFill>
                <a:latin typeface="Arial" charset="0"/>
              </a:rPr>
              <a:t>12 vùng, dân chúng </a:t>
            </a:r>
          </a:p>
          <a:p>
            <a:pPr algn="ctr"/>
            <a:r>
              <a:rPr lang="en-US" sz="1800">
                <a:solidFill>
                  <a:srgbClr val="CC3300"/>
                </a:solidFill>
                <a:latin typeface="Arial" charset="0"/>
              </a:rPr>
              <a:t>đổ máu vô ích</a:t>
            </a:r>
          </a:p>
        </p:txBody>
      </p:sp>
      <p:sp>
        <p:nvSpPr>
          <p:cNvPr id="3090" name="Rectangle 18"/>
          <p:cNvSpPr>
            <a:spLocks noChangeArrowheads="1"/>
          </p:cNvSpPr>
          <p:nvPr/>
        </p:nvSpPr>
        <p:spPr bwMode="auto">
          <a:xfrm>
            <a:off x="5181600" y="4876800"/>
            <a:ext cx="1676400" cy="1143000"/>
          </a:xfrm>
          <a:prstGeom prst="rect">
            <a:avLst/>
          </a:prstGeom>
          <a:solidFill>
            <a:srgbClr val="CCFFFF"/>
          </a:solidFill>
          <a:ln w="12700" cap="sq">
            <a:solidFill>
              <a:schemeClr val="tx1"/>
            </a:solidFill>
            <a:miter lim="800000"/>
            <a:headEnd type="none" w="sm" len="sm"/>
            <a:tailEnd type="none" w="sm" len="sm"/>
          </a:ln>
        </p:spPr>
        <p:txBody>
          <a:bodyPr wrap="none" anchor="ctr"/>
          <a:lstStyle/>
          <a:p>
            <a:pPr algn="ctr"/>
            <a:r>
              <a:rPr lang="en-US" sz="1800">
                <a:solidFill>
                  <a:srgbClr val="CC3300"/>
                </a:solidFill>
                <a:latin typeface="Arial" charset="0"/>
              </a:rPr>
              <a:t>Ruộng đồng </a:t>
            </a:r>
          </a:p>
          <a:p>
            <a:pPr algn="ctr"/>
            <a:r>
              <a:rPr lang="en-US" sz="1800">
                <a:solidFill>
                  <a:srgbClr val="CC3300"/>
                </a:solidFill>
                <a:latin typeface="Arial" charset="0"/>
              </a:rPr>
              <a:t>tàn phá</a:t>
            </a:r>
          </a:p>
        </p:txBody>
      </p:sp>
      <p:sp>
        <p:nvSpPr>
          <p:cNvPr id="3091" name="Rectangle 19"/>
          <p:cNvSpPr>
            <a:spLocks noChangeArrowheads="1"/>
          </p:cNvSpPr>
          <p:nvPr/>
        </p:nvSpPr>
        <p:spPr bwMode="auto">
          <a:xfrm>
            <a:off x="7010400" y="4876800"/>
            <a:ext cx="1981200" cy="1143000"/>
          </a:xfrm>
          <a:prstGeom prst="rect">
            <a:avLst/>
          </a:prstGeom>
          <a:solidFill>
            <a:srgbClr val="CCFFFF"/>
          </a:solidFill>
          <a:ln w="12700" cap="sq">
            <a:solidFill>
              <a:schemeClr val="tx1"/>
            </a:solidFill>
            <a:miter lim="800000"/>
            <a:headEnd type="none" w="sm" len="sm"/>
            <a:tailEnd type="none" w="sm" len="sm"/>
          </a:ln>
        </p:spPr>
        <p:txBody>
          <a:bodyPr wrap="none" anchor="ctr"/>
          <a:lstStyle/>
          <a:p>
            <a:pPr algn="ctr"/>
            <a:r>
              <a:rPr lang="en-US" sz="1800">
                <a:solidFill>
                  <a:srgbClr val="CC3300"/>
                </a:solidFill>
                <a:latin typeface="Arial" charset="0"/>
              </a:rPr>
              <a:t>Quân thù lăm le </a:t>
            </a:r>
          </a:p>
          <a:p>
            <a:pPr algn="ctr"/>
            <a:r>
              <a:rPr lang="en-US" sz="1800">
                <a:solidFill>
                  <a:srgbClr val="CC3300"/>
                </a:solidFill>
                <a:latin typeface="Arial" charset="0"/>
              </a:rPr>
              <a:t>ngoài bờ cõi</a:t>
            </a:r>
          </a:p>
        </p:txBody>
      </p:sp>
      <p:sp>
        <p:nvSpPr>
          <p:cNvPr id="3093" name="Line 21"/>
          <p:cNvSpPr>
            <a:spLocks noChangeShapeType="1"/>
          </p:cNvSpPr>
          <p:nvPr/>
        </p:nvSpPr>
        <p:spPr bwMode="auto">
          <a:xfrm flipH="1">
            <a:off x="990600" y="3581400"/>
            <a:ext cx="2743200" cy="1295400"/>
          </a:xfrm>
          <a:prstGeom prst="line">
            <a:avLst/>
          </a:prstGeom>
          <a:noFill/>
          <a:ln w="38100" cap="sq">
            <a:solidFill>
              <a:srgbClr val="FFCC99"/>
            </a:solidFill>
            <a:round/>
            <a:headEnd type="none" w="sm" len="sm"/>
            <a:tailEnd type="triangle" w="sm" len="sm"/>
          </a:ln>
        </p:spPr>
        <p:txBody>
          <a:bodyPr/>
          <a:lstStyle/>
          <a:p>
            <a:endParaRPr lang="en-US"/>
          </a:p>
        </p:txBody>
      </p:sp>
      <p:sp>
        <p:nvSpPr>
          <p:cNvPr id="3094" name="Line 22"/>
          <p:cNvSpPr>
            <a:spLocks noChangeShapeType="1"/>
          </p:cNvSpPr>
          <p:nvPr/>
        </p:nvSpPr>
        <p:spPr bwMode="auto">
          <a:xfrm flipH="1">
            <a:off x="3810000" y="3581400"/>
            <a:ext cx="609600" cy="1295400"/>
          </a:xfrm>
          <a:prstGeom prst="line">
            <a:avLst/>
          </a:prstGeom>
          <a:noFill/>
          <a:ln w="38100" cap="sq">
            <a:solidFill>
              <a:srgbClr val="FFCC99"/>
            </a:solidFill>
            <a:round/>
            <a:headEnd type="none" w="sm" len="sm"/>
            <a:tailEnd type="stealth" w="sm" len="sm"/>
          </a:ln>
        </p:spPr>
        <p:txBody>
          <a:bodyPr/>
          <a:lstStyle/>
          <a:p>
            <a:endParaRPr lang="en-US"/>
          </a:p>
        </p:txBody>
      </p:sp>
      <p:sp>
        <p:nvSpPr>
          <p:cNvPr id="3095" name="Line 23"/>
          <p:cNvSpPr>
            <a:spLocks noChangeShapeType="1"/>
          </p:cNvSpPr>
          <p:nvPr/>
        </p:nvSpPr>
        <p:spPr bwMode="auto">
          <a:xfrm>
            <a:off x="5334000" y="3581400"/>
            <a:ext cx="609600" cy="1295400"/>
          </a:xfrm>
          <a:prstGeom prst="line">
            <a:avLst/>
          </a:prstGeom>
          <a:noFill/>
          <a:ln w="38100" cap="sq">
            <a:solidFill>
              <a:srgbClr val="FFCC99"/>
            </a:solidFill>
            <a:round/>
            <a:headEnd type="none" w="sm" len="sm"/>
            <a:tailEnd type="triangle" w="sm" len="sm"/>
          </a:ln>
        </p:spPr>
        <p:txBody>
          <a:bodyPr/>
          <a:lstStyle/>
          <a:p>
            <a:endParaRPr lang="en-US"/>
          </a:p>
        </p:txBody>
      </p:sp>
      <p:sp>
        <p:nvSpPr>
          <p:cNvPr id="3096" name="Line 24"/>
          <p:cNvSpPr>
            <a:spLocks noChangeShapeType="1"/>
          </p:cNvSpPr>
          <p:nvPr/>
        </p:nvSpPr>
        <p:spPr bwMode="auto">
          <a:xfrm>
            <a:off x="6172200" y="3581400"/>
            <a:ext cx="1752600" cy="1295400"/>
          </a:xfrm>
          <a:prstGeom prst="line">
            <a:avLst/>
          </a:prstGeom>
          <a:noFill/>
          <a:ln w="38100" cap="sq">
            <a:solidFill>
              <a:srgbClr val="FFCC99"/>
            </a:solidFill>
            <a:round/>
            <a:headEnd type="none" w="sm" len="sm"/>
            <a:tailEnd type="triangle" w="sm" len="sm"/>
          </a:ln>
        </p:spPr>
        <p:txBody>
          <a:bodyPr/>
          <a:lstStyle/>
          <a:p>
            <a:endParaRPr lang="en-US"/>
          </a:p>
        </p:txBody>
      </p:sp>
      <p:sp>
        <p:nvSpPr>
          <p:cNvPr id="11280" name="Line 28"/>
          <p:cNvSpPr>
            <a:spLocks noChangeShapeType="1"/>
          </p:cNvSpPr>
          <p:nvPr/>
        </p:nvSpPr>
        <p:spPr bwMode="auto">
          <a:xfrm>
            <a:off x="7010400" y="4191000"/>
            <a:ext cx="0" cy="0"/>
          </a:xfrm>
          <a:prstGeom prst="line">
            <a:avLst/>
          </a:prstGeom>
          <a:noFill/>
          <a:ln w="12700" cap="sq">
            <a:solidFill>
              <a:schemeClr val="tx1"/>
            </a:solidFill>
            <a:round/>
            <a:headEnd type="none" w="sm" len="sm"/>
            <a:tailEnd type="triangle" w="sm" len="sm"/>
          </a:ln>
        </p:spPr>
        <p:txBody>
          <a:bodyPr/>
          <a:lstStyle/>
          <a:p>
            <a:endParaRPr lang="en-US"/>
          </a:p>
        </p:txBody>
      </p:sp>
      <p:sp>
        <p:nvSpPr>
          <p:cNvPr id="11281" name="Text Box 34"/>
          <p:cNvSpPr txBox="1">
            <a:spLocks noChangeArrowheads="1"/>
          </p:cNvSpPr>
          <p:nvPr/>
        </p:nvSpPr>
        <p:spPr bwMode="auto">
          <a:xfrm>
            <a:off x="76200" y="64770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8000"/>
                </a:solidFill>
                <a:latin typeface="Arial" charset="0"/>
              </a:rPr>
              <a:t> </a:t>
            </a:r>
            <a:endParaRPr lang="en-US" sz="1600">
              <a:solidFill>
                <a:srgbClr val="FF33CC"/>
              </a:solidFill>
              <a:latin typeface="Arial" charset="0"/>
            </a:endParaRPr>
          </a:p>
        </p:txBody>
      </p:sp>
      <p:pic>
        <p:nvPicPr>
          <p:cNvPr id="11282" name="Picture 35"/>
          <p:cNvPicPr>
            <a:picLocks noChangeAspect="1" noChangeArrowheads="1"/>
          </p:cNvPicPr>
          <p:nvPr/>
        </p:nvPicPr>
        <p:blipFill>
          <a:blip r:embed="rId2"/>
          <a:srcRect/>
          <a:stretch>
            <a:fillRect/>
          </a:stretch>
        </p:blipFill>
        <p:spPr bwMode="auto">
          <a:xfrm>
            <a:off x="7924800" y="6189663"/>
            <a:ext cx="1143000" cy="592137"/>
          </a:xfrm>
          <a:prstGeom prst="rect">
            <a:avLst/>
          </a:prstGeom>
          <a:noFill/>
          <a:ln w="12700" cap="sq">
            <a:noFill/>
            <a:miter lim="800000"/>
            <a:headEnd type="none" w="sm" len="sm"/>
            <a:tailEnd type="none" w="sm" len="sm"/>
          </a:ln>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082"/>
                                        </p:tgtEl>
                                        <p:attrNameLst>
                                          <p:attrName>style.visibility</p:attrName>
                                        </p:attrNameLst>
                                      </p:cBhvr>
                                      <p:to>
                                        <p:strVal val="visible"/>
                                      </p:to>
                                    </p:set>
                                    <p:animEffect transition="in" filter="fade">
                                      <p:cBhvr>
                                        <p:cTn id="7" dur="1000"/>
                                        <p:tgtEl>
                                          <p:spTgt spid="3082"/>
                                        </p:tgtEl>
                                      </p:cBhvr>
                                    </p:animEffect>
                                    <p:anim calcmode="lin" valueType="num">
                                      <p:cBhvr>
                                        <p:cTn id="8" dur="1000" fill="hold"/>
                                        <p:tgtEl>
                                          <p:spTgt spid="3082"/>
                                        </p:tgtEl>
                                        <p:attrNameLst>
                                          <p:attrName>ppt_x</p:attrName>
                                        </p:attrNameLst>
                                      </p:cBhvr>
                                      <p:tavLst>
                                        <p:tav tm="0">
                                          <p:val>
                                            <p:strVal val="#ppt_x-.1"/>
                                          </p:val>
                                        </p:tav>
                                        <p:tav tm="100000">
                                          <p:val>
                                            <p:strVal val="#ppt_x"/>
                                          </p:val>
                                        </p:tav>
                                      </p:tavLst>
                                    </p:anim>
                                    <p:anim calcmode="lin" valueType="num">
                                      <p:cBhvr>
                                        <p:cTn id="9" dur="1000" fill="hold"/>
                                        <p:tgtEl>
                                          <p:spTgt spid="3082"/>
                                        </p:tgtEl>
                                        <p:attrNameLst>
                                          <p:attrName>ppt_y</p:attrName>
                                        </p:attrNameLst>
                                      </p:cBhvr>
                                      <p:tavLst>
                                        <p:tav tm="0">
                                          <p:val>
                                            <p:strVal val="#ppt_y"/>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grpId="0" nodeType="clickEffect">
                                  <p:stCondLst>
                                    <p:cond delay="0"/>
                                  </p:stCondLst>
                                  <p:childTnLst>
                                    <p:set>
                                      <p:cBhvr>
                                        <p:cTn id="13" dur="1" fill="hold">
                                          <p:stCondLst>
                                            <p:cond delay="0"/>
                                          </p:stCondLst>
                                        </p:cTn>
                                        <p:tgtEl>
                                          <p:spTgt spid="3084"/>
                                        </p:tgtEl>
                                        <p:attrNameLst>
                                          <p:attrName>style.visibility</p:attrName>
                                        </p:attrNameLst>
                                      </p:cBhvr>
                                      <p:to>
                                        <p:strVal val="visible"/>
                                      </p:to>
                                    </p:set>
                                    <p:animEffect transition="in" filter="wedge">
                                      <p:cBhvr>
                                        <p:cTn id="14" dur="2000"/>
                                        <p:tgtEl>
                                          <p:spTgt spid="308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3086"/>
                                        </p:tgtEl>
                                        <p:attrNameLst>
                                          <p:attrName>style.visibility</p:attrName>
                                        </p:attrNameLst>
                                      </p:cBhvr>
                                      <p:to>
                                        <p:strVal val="visible"/>
                                      </p:to>
                                    </p:set>
                                    <p:animEffect transition="in" filter="fade">
                                      <p:cBhvr>
                                        <p:cTn id="19" dur="1000"/>
                                        <p:tgtEl>
                                          <p:spTgt spid="3086"/>
                                        </p:tgtEl>
                                      </p:cBhvr>
                                    </p:animEffect>
                                    <p:anim calcmode="lin" valueType="num">
                                      <p:cBhvr>
                                        <p:cTn id="20" dur="1000" fill="hold"/>
                                        <p:tgtEl>
                                          <p:spTgt spid="3086"/>
                                        </p:tgtEl>
                                        <p:attrNameLst>
                                          <p:attrName>ppt_x</p:attrName>
                                        </p:attrNameLst>
                                      </p:cBhvr>
                                      <p:tavLst>
                                        <p:tav tm="0">
                                          <p:val>
                                            <p:strVal val="#ppt_x"/>
                                          </p:val>
                                        </p:tav>
                                        <p:tav tm="100000">
                                          <p:val>
                                            <p:strVal val="#ppt_x"/>
                                          </p:val>
                                        </p:tav>
                                      </p:tavLst>
                                    </p:anim>
                                    <p:anim calcmode="lin" valueType="num">
                                      <p:cBhvr>
                                        <p:cTn id="21" dur="900" decel="100000" fill="hold"/>
                                        <p:tgtEl>
                                          <p:spTgt spid="3086"/>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086"/>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3087"/>
                                        </p:tgtEl>
                                        <p:attrNameLst>
                                          <p:attrName>style.visibility</p:attrName>
                                        </p:attrNameLst>
                                      </p:cBhvr>
                                      <p:to>
                                        <p:strVal val="visible"/>
                                      </p:to>
                                    </p:set>
                                    <p:animEffect transition="in" filter="fade">
                                      <p:cBhvr>
                                        <p:cTn id="27" dur="1000"/>
                                        <p:tgtEl>
                                          <p:spTgt spid="3087"/>
                                        </p:tgtEl>
                                      </p:cBhvr>
                                    </p:animEffect>
                                    <p:anim calcmode="lin" valueType="num">
                                      <p:cBhvr>
                                        <p:cTn id="28" dur="1000" fill="hold"/>
                                        <p:tgtEl>
                                          <p:spTgt spid="3087"/>
                                        </p:tgtEl>
                                        <p:attrNameLst>
                                          <p:attrName>ppt_x</p:attrName>
                                        </p:attrNameLst>
                                      </p:cBhvr>
                                      <p:tavLst>
                                        <p:tav tm="0">
                                          <p:val>
                                            <p:strVal val="#ppt_x"/>
                                          </p:val>
                                        </p:tav>
                                        <p:tav tm="100000">
                                          <p:val>
                                            <p:strVal val="#ppt_x"/>
                                          </p:val>
                                        </p:tav>
                                      </p:tavLst>
                                    </p:anim>
                                    <p:anim calcmode="lin" valueType="num">
                                      <p:cBhvr>
                                        <p:cTn id="29" dur="900" decel="100000" fill="hold"/>
                                        <p:tgtEl>
                                          <p:spTgt spid="3087"/>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087"/>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3093"/>
                                        </p:tgtEl>
                                        <p:attrNameLst>
                                          <p:attrName>style.visibility</p:attrName>
                                        </p:attrNameLst>
                                      </p:cBhvr>
                                      <p:to>
                                        <p:strVal val="visible"/>
                                      </p:to>
                                    </p:set>
                                    <p:anim calcmode="lin" valueType="num">
                                      <p:cBhvr>
                                        <p:cTn id="35" dur="500" fill="hold"/>
                                        <p:tgtEl>
                                          <p:spTgt spid="3093"/>
                                        </p:tgtEl>
                                        <p:attrNameLst>
                                          <p:attrName>ppt_w</p:attrName>
                                        </p:attrNameLst>
                                      </p:cBhvr>
                                      <p:tavLst>
                                        <p:tav tm="0">
                                          <p:val>
                                            <p:fltVal val="0"/>
                                          </p:val>
                                        </p:tav>
                                        <p:tav tm="100000">
                                          <p:val>
                                            <p:strVal val="#ppt_w"/>
                                          </p:val>
                                        </p:tav>
                                      </p:tavLst>
                                    </p:anim>
                                    <p:anim calcmode="lin" valueType="num">
                                      <p:cBhvr>
                                        <p:cTn id="36" dur="500" fill="hold"/>
                                        <p:tgtEl>
                                          <p:spTgt spid="3093"/>
                                        </p:tgtEl>
                                        <p:attrNameLst>
                                          <p:attrName>ppt_h</p:attrName>
                                        </p:attrNameLst>
                                      </p:cBhvr>
                                      <p:tavLst>
                                        <p:tav tm="0">
                                          <p:val>
                                            <p:strVal val="#ppt_h"/>
                                          </p:val>
                                        </p:tav>
                                        <p:tav tm="100000">
                                          <p:val>
                                            <p:strVal val="#ppt_h"/>
                                          </p:val>
                                        </p:tav>
                                      </p:tavLst>
                                    </p:anim>
                                  </p:childTnLst>
                                </p:cTn>
                              </p:par>
                              <p:par>
                                <p:cTn id="37" presetID="17" presetClass="entr" presetSubtype="10" fill="hold" grpId="0" nodeType="withEffect">
                                  <p:stCondLst>
                                    <p:cond delay="0"/>
                                  </p:stCondLst>
                                  <p:childTnLst>
                                    <p:set>
                                      <p:cBhvr>
                                        <p:cTn id="38" dur="1" fill="hold">
                                          <p:stCondLst>
                                            <p:cond delay="0"/>
                                          </p:stCondLst>
                                        </p:cTn>
                                        <p:tgtEl>
                                          <p:spTgt spid="3088"/>
                                        </p:tgtEl>
                                        <p:attrNameLst>
                                          <p:attrName>style.visibility</p:attrName>
                                        </p:attrNameLst>
                                      </p:cBhvr>
                                      <p:to>
                                        <p:strVal val="visible"/>
                                      </p:to>
                                    </p:set>
                                    <p:anim calcmode="lin" valueType="num">
                                      <p:cBhvr>
                                        <p:cTn id="39" dur="500" fill="hold"/>
                                        <p:tgtEl>
                                          <p:spTgt spid="3088"/>
                                        </p:tgtEl>
                                        <p:attrNameLst>
                                          <p:attrName>ppt_w</p:attrName>
                                        </p:attrNameLst>
                                      </p:cBhvr>
                                      <p:tavLst>
                                        <p:tav tm="0">
                                          <p:val>
                                            <p:fltVal val="0"/>
                                          </p:val>
                                        </p:tav>
                                        <p:tav tm="100000">
                                          <p:val>
                                            <p:strVal val="#ppt_w"/>
                                          </p:val>
                                        </p:tav>
                                      </p:tavLst>
                                    </p:anim>
                                    <p:anim calcmode="lin" valueType="num">
                                      <p:cBhvr>
                                        <p:cTn id="40" dur="500" fill="hold"/>
                                        <p:tgtEl>
                                          <p:spTgt spid="3088"/>
                                        </p:tgtEl>
                                        <p:attrNameLst>
                                          <p:attrName>ppt_h</p:attrName>
                                        </p:attrNameLst>
                                      </p:cBhvr>
                                      <p:tavLst>
                                        <p:tav tm="0">
                                          <p:val>
                                            <p:strVal val="#ppt_h"/>
                                          </p:val>
                                        </p:tav>
                                        <p:tav tm="100000">
                                          <p:val>
                                            <p:strVal val="#ppt_h"/>
                                          </p:val>
                                        </p:tav>
                                      </p:tavLst>
                                    </p:anim>
                                  </p:childTnLst>
                                </p:cTn>
                              </p:par>
                              <p:par>
                                <p:cTn id="41" presetID="17" presetClass="entr" presetSubtype="10" fill="hold" grpId="0" nodeType="withEffect">
                                  <p:stCondLst>
                                    <p:cond delay="0"/>
                                  </p:stCondLst>
                                  <p:childTnLst>
                                    <p:set>
                                      <p:cBhvr>
                                        <p:cTn id="42" dur="1" fill="hold">
                                          <p:stCondLst>
                                            <p:cond delay="0"/>
                                          </p:stCondLst>
                                        </p:cTn>
                                        <p:tgtEl>
                                          <p:spTgt spid="3094"/>
                                        </p:tgtEl>
                                        <p:attrNameLst>
                                          <p:attrName>style.visibility</p:attrName>
                                        </p:attrNameLst>
                                      </p:cBhvr>
                                      <p:to>
                                        <p:strVal val="visible"/>
                                      </p:to>
                                    </p:set>
                                    <p:anim calcmode="lin" valueType="num">
                                      <p:cBhvr>
                                        <p:cTn id="43" dur="500" fill="hold"/>
                                        <p:tgtEl>
                                          <p:spTgt spid="3094"/>
                                        </p:tgtEl>
                                        <p:attrNameLst>
                                          <p:attrName>ppt_w</p:attrName>
                                        </p:attrNameLst>
                                      </p:cBhvr>
                                      <p:tavLst>
                                        <p:tav tm="0">
                                          <p:val>
                                            <p:fltVal val="0"/>
                                          </p:val>
                                        </p:tav>
                                        <p:tav tm="100000">
                                          <p:val>
                                            <p:strVal val="#ppt_w"/>
                                          </p:val>
                                        </p:tav>
                                      </p:tavLst>
                                    </p:anim>
                                    <p:anim calcmode="lin" valueType="num">
                                      <p:cBhvr>
                                        <p:cTn id="44" dur="500" fill="hold"/>
                                        <p:tgtEl>
                                          <p:spTgt spid="3094"/>
                                        </p:tgtEl>
                                        <p:attrNameLst>
                                          <p:attrName>ppt_h</p:attrName>
                                        </p:attrNameLst>
                                      </p:cBhvr>
                                      <p:tavLst>
                                        <p:tav tm="0">
                                          <p:val>
                                            <p:strVal val="#ppt_h"/>
                                          </p:val>
                                        </p:tav>
                                        <p:tav tm="100000">
                                          <p:val>
                                            <p:strVal val="#ppt_h"/>
                                          </p:val>
                                        </p:tav>
                                      </p:tavLst>
                                    </p:anim>
                                  </p:childTnLst>
                                </p:cTn>
                              </p:par>
                              <p:par>
                                <p:cTn id="45" presetID="17" presetClass="entr" presetSubtype="10" fill="hold" grpId="0" nodeType="withEffect">
                                  <p:stCondLst>
                                    <p:cond delay="0"/>
                                  </p:stCondLst>
                                  <p:childTnLst>
                                    <p:set>
                                      <p:cBhvr>
                                        <p:cTn id="46" dur="1" fill="hold">
                                          <p:stCondLst>
                                            <p:cond delay="0"/>
                                          </p:stCondLst>
                                        </p:cTn>
                                        <p:tgtEl>
                                          <p:spTgt spid="3089"/>
                                        </p:tgtEl>
                                        <p:attrNameLst>
                                          <p:attrName>style.visibility</p:attrName>
                                        </p:attrNameLst>
                                      </p:cBhvr>
                                      <p:to>
                                        <p:strVal val="visible"/>
                                      </p:to>
                                    </p:set>
                                    <p:anim calcmode="lin" valueType="num">
                                      <p:cBhvr>
                                        <p:cTn id="47" dur="500" fill="hold"/>
                                        <p:tgtEl>
                                          <p:spTgt spid="3089"/>
                                        </p:tgtEl>
                                        <p:attrNameLst>
                                          <p:attrName>ppt_w</p:attrName>
                                        </p:attrNameLst>
                                      </p:cBhvr>
                                      <p:tavLst>
                                        <p:tav tm="0">
                                          <p:val>
                                            <p:fltVal val="0"/>
                                          </p:val>
                                        </p:tav>
                                        <p:tav tm="100000">
                                          <p:val>
                                            <p:strVal val="#ppt_w"/>
                                          </p:val>
                                        </p:tav>
                                      </p:tavLst>
                                    </p:anim>
                                    <p:anim calcmode="lin" valueType="num">
                                      <p:cBhvr>
                                        <p:cTn id="48" dur="500" fill="hold"/>
                                        <p:tgtEl>
                                          <p:spTgt spid="3089"/>
                                        </p:tgtEl>
                                        <p:attrNameLst>
                                          <p:attrName>ppt_h</p:attrName>
                                        </p:attrNameLst>
                                      </p:cBhvr>
                                      <p:tavLst>
                                        <p:tav tm="0">
                                          <p:val>
                                            <p:strVal val="#ppt_h"/>
                                          </p:val>
                                        </p:tav>
                                        <p:tav tm="100000">
                                          <p:val>
                                            <p:strVal val="#ppt_h"/>
                                          </p:val>
                                        </p:tav>
                                      </p:tavLst>
                                    </p:anim>
                                  </p:childTnLst>
                                </p:cTn>
                              </p:par>
                              <p:par>
                                <p:cTn id="49" presetID="17" presetClass="entr" presetSubtype="10" fill="hold" grpId="0" nodeType="withEffect">
                                  <p:stCondLst>
                                    <p:cond delay="0"/>
                                  </p:stCondLst>
                                  <p:childTnLst>
                                    <p:set>
                                      <p:cBhvr>
                                        <p:cTn id="50" dur="1" fill="hold">
                                          <p:stCondLst>
                                            <p:cond delay="0"/>
                                          </p:stCondLst>
                                        </p:cTn>
                                        <p:tgtEl>
                                          <p:spTgt spid="3095"/>
                                        </p:tgtEl>
                                        <p:attrNameLst>
                                          <p:attrName>style.visibility</p:attrName>
                                        </p:attrNameLst>
                                      </p:cBhvr>
                                      <p:to>
                                        <p:strVal val="visible"/>
                                      </p:to>
                                    </p:set>
                                    <p:anim calcmode="lin" valueType="num">
                                      <p:cBhvr>
                                        <p:cTn id="51" dur="500" fill="hold"/>
                                        <p:tgtEl>
                                          <p:spTgt spid="3095"/>
                                        </p:tgtEl>
                                        <p:attrNameLst>
                                          <p:attrName>ppt_w</p:attrName>
                                        </p:attrNameLst>
                                      </p:cBhvr>
                                      <p:tavLst>
                                        <p:tav tm="0">
                                          <p:val>
                                            <p:fltVal val="0"/>
                                          </p:val>
                                        </p:tav>
                                        <p:tav tm="100000">
                                          <p:val>
                                            <p:strVal val="#ppt_w"/>
                                          </p:val>
                                        </p:tav>
                                      </p:tavLst>
                                    </p:anim>
                                    <p:anim calcmode="lin" valueType="num">
                                      <p:cBhvr>
                                        <p:cTn id="52" dur="500" fill="hold"/>
                                        <p:tgtEl>
                                          <p:spTgt spid="3095"/>
                                        </p:tgtEl>
                                        <p:attrNameLst>
                                          <p:attrName>ppt_h</p:attrName>
                                        </p:attrNameLst>
                                      </p:cBhvr>
                                      <p:tavLst>
                                        <p:tav tm="0">
                                          <p:val>
                                            <p:strVal val="#ppt_h"/>
                                          </p:val>
                                        </p:tav>
                                        <p:tav tm="100000">
                                          <p:val>
                                            <p:strVal val="#ppt_h"/>
                                          </p:val>
                                        </p:tav>
                                      </p:tavLst>
                                    </p:anim>
                                  </p:childTnLst>
                                </p:cTn>
                              </p:par>
                              <p:par>
                                <p:cTn id="53" presetID="17" presetClass="entr" presetSubtype="10" fill="hold" grpId="0" nodeType="withEffect">
                                  <p:stCondLst>
                                    <p:cond delay="0"/>
                                  </p:stCondLst>
                                  <p:childTnLst>
                                    <p:set>
                                      <p:cBhvr>
                                        <p:cTn id="54" dur="1" fill="hold">
                                          <p:stCondLst>
                                            <p:cond delay="0"/>
                                          </p:stCondLst>
                                        </p:cTn>
                                        <p:tgtEl>
                                          <p:spTgt spid="3090"/>
                                        </p:tgtEl>
                                        <p:attrNameLst>
                                          <p:attrName>style.visibility</p:attrName>
                                        </p:attrNameLst>
                                      </p:cBhvr>
                                      <p:to>
                                        <p:strVal val="visible"/>
                                      </p:to>
                                    </p:set>
                                    <p:anim calcmode="lin" valueType="num">
                                      <p:cBhvr>
                                        <p:cTn id="55" dur="500" fill="hold"/>
                                        <p:tgtEl>
                                          <p:spTgt spid="3090"/>
                                        </p:tgtEl>
                                        <p:attrNameLst>
                                          <p:attrName>ppt_w</p:attrName>
                                        </p:attrNameLst>
                                      </p:cBhvr>
                                      <p:tavLst>
                                        <p:tav tm="0">
                                          <p:val>
                                            <p:fltVal val="0"/>
                                          </p:val>
                                        </p:tav>
                                        <p:tav tm="100000">
                                          <p:val>
                                            <p:strVal val="#ppt_w"/>
                                          </p:val>
                                        </p:tav>
                                      </p:tavLst>
                                    </p:anim>
                                    <p:anim calcmode="lin" valueType="num">
                                      <p:cBhvr>
                                        <p:cTn id="56" dur="500" fill="hold"/>
                                        <p:tgtEl>
                                          <p:spTgt spid="3090"/>
                                        </p:tgtEl>
                                        <p:attrNameLst>
                                          <p:attrName>ppt_h</p:attrName>
                                        </p:attrNameLst>
                                      </p:cBhvr>
                                      <p:tavLst>
                                        <p:tav tm="0">
                                          <p:val>
                                            <p:strVal val="#ppt_h"/>
                                          </p:val>
                                        </p:tav>
                                        <p:tav tm="100000">
                                          <p:val>
                                            <p:strVal val="#ppt_h"/>
                                          </p:val>
                                        </p:tav>
                                      </p:tavLst>
                                    </p:anim>
                                  </p:childTnLst>
                                </p:cTn>
                              </p:par>
                              <p:par>
                                <p:cTn id="57" presetID="17" presetClass="entr" presetSubtype="10" fill="hold" grpId="0" nodeType="withEffect">
                                  <p:stCondLst>
                                    <p:cond delay="0"/>
                                  </p:stCondLst>
                                  <p:childTnLst>
                                    <p:set>
                                      <p:cBhvr>
                                        <p:cTn id="58" dur="1" fill="hold">
                                          <p:stCondLst>
                                            <p:cond delay="0"/>
                                          </p:stCondLst>
                                        </p:cTn>
                                        <p:tgtEl>
                                          <p:spTgt spid="3096"/>
                                        </p:tgtEl>
                                        <p:attrNameLst>
                                          <p:attrName>style.visibility</p:attrName>
                                        </p:attrNameLst>
                                      </p:cBhvr>
                                      <p:to>
                                        <p:strVal val="visible"/>
                                      </p:to>
                                    </p:set>
                                    <p:anim calcmode="lin" valueType="num">
                                      <p:cBhvr>
                                        <p:cTn id="59" dur="500" fill="hold"/>
                                        <p:tgtEl>
                                          <p:spTgt spid="3096"/>
                                        </p:tgtEl>
                                        <p:attrNameLst>
                                          <p:attrName>ppt_w</p:attrName>
                                        </p:attrNameLst>
                                      </p:cBhvr>
                                      <p:tavLst>
                                        <p:tav tm="0">
                                          <p:val>
                                            <p:fltVal val="0"/>
                                          </p:val>
                                        </p:tav>
                                        <p:tav tm="100000">
                                          <p:val>
                                            <p:strVal val="#ppt_w"/>
                                          </p:val>
                                        </p:tav>
                                      </p:tavLst>
                                    </p:anim>
                                    <p:anim calcmode="lin" valueType="num">
                                      <p:cBhvr>
                                        <p:cTn id="60" dur="500" fill="hold"/>
                                        <p:tgtEl>
                                          <p:spTgt spid="3096"/>
                                        </p:tgtEl>
                                        <p:attrNameLst>
                                          <p:attrName>ppt_h</p:attrName>
                                        </p:attrNameLst>
                                      </p:cBhvr>
                                      <p:tavLst>
                                        <p:tav tm="0">
                                          <p:val>
                                            <p:strVal val="#ppt_h"/>
                                          </p:val>
                                        </p:tav>
                                        <p:tav tm="100000">
                                          <p:val>
                                            <p:strVal val="#ppt_h"/>
                                          </p:val>
                                        </p:tav>
                                      </p:tavLst>
                                    </p:anim>
                                  </p:childTnLst>
                                </p:cTn>
                              </p:par>
                              <p:par>
                                <p:cTn id="61" presetID="17" presetClass="entr" presetSubtype="10" fill="hold" grpId="0" nodeType="withEffect">
                                  <p:stCondLst>
                                    <p:cond delay="0"/>
                                  </p:stCondLst>
                                  <p:childTnLst>
                                    <p:set>
                                      <p:cBhvr>
                                        <p:cTn id="62" dur="1" fill="hold">
                                          <p:stCondLst>
                                            <p:cond delay="0"/>
                                          </p:stCondLst>
                                        </p:cTn>
                                        <p:tgtEl>
                                          <p:spTgt spid="3091"/>
                                        </p:tgtEl>
                                        <p:attrNameLst>
                                          <p:attrName>style.visibility</p:attrName>
                                        </p:attrNameLst>
                                      </p:cBhvr>
                                      <p:to>
                                        <p:strVal val="visible"/>
                                      </p:to>
                                    </p:set>
                                    <p:anim calcmode="lin" valueType="num">
                                      <p:cBhvr>
                                        <p:cTn id="63" dur="500" fill="hold"/>
                                        <p:tgtEl>
                                          <p:spTgt spid="3091"/>
                                        </p:tgtEl>
                                        <p:attrNameLst>
                                          <p:attrName>ppt_w</p:attrName>
                                        </p:attrNameLst>
                                      </p:cBhvr>
                                      <p:tavLst>
                                        <p:tav tm="0">
                                          <p:val>
                                            <p:fltVal val="0"/>
                                          </p:val>
                                        </p:tav>
                                        <p:tav tm="100000">
                                          <p:val>
                                            <p:strVal val="#ppt_w"/>
                                          </p:val>
                                        </p:tav>
                                      </p:tavLst>
                                    </p:anim>
                                    <p:anim calcmode="lin" valueType="num">
                                      <p:cBhvr>
                                        <p:cTn id="64" dur="500" fill="hold"/>
                                        <p:tgtEl>
                                          <p:spTgt spid="30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 grpId="0"/>
      <p:bldP spid="3084" grpId="0"/>
      <p:bldP spid="3086" grpId="0"/>
      <p:bldP spid="3087" grpId="0" animBg="1"/>
      <p:bldP spid="3088" grpId="0" animBg="1"/>
      <p:bldP spid="3089" grpId="0" animBg="1"/>
      <p:bldP spid="3090" grpId="0" animBg="1"/>
      <p:bldP spid="3091" grpId="0" animBg="1"/>
      <p:bldP spid="3093" grpId="0" animBg="1"/>
      <p:bldP spid="3094" grpId="0" animBg="1"/>
      <p:bldP spid="3095" grpId="0" animBg="1"/>
      <p:bldP spid="309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8"/>
          <p:cNvSpPr txBox="1">
            <a:spLocks noChangeArrowheads="1"/>
          </p:cNvSpPr>
          <p:nvPr/>
        </p:nvSpPr>
        <p:spPr bwMode="auto">
          <a:xfrm>
            <a:off x="2895600" y="623888"/>
            <a:ext cx="2286000" cy="461962"/>
          </a:xfrm>
          <a:prstGeom prst="rect">
            <a:avLst/>
          </a:prstGeom>
          <a:noFill/>
          <a:ln w="12700" cap="sq">
            <a:noFill/>
            <a:miter lim="800000"/>
            <a:headEnd type="none" w="sm" len="sm"/>
            <a:tailEnd type="none" w="sm" len="sm"/>
          </a:ln>
        </p:spPr>
        <p:txBody>
          <a:bodyPr>
            <a:spAutoFit/>
          </a:bodyPr>
          <a:lstStyle/>
          <a:p>
            <a:pPr algn="ctr">
              <a:spcBef>
                <a:spcPct val="50000"/>
              </a:spcBef>
            </a:pPr>
            <a:r>
              <a:rPr lang="en-US" sz="2400">
                <a:solidFill>
                  <a:srgbClr val="0000FF"/>
                </a:solidFill>
                <a:latin typeface="Arial" charset="0"/>
              </a:rPr>
              <a:t> </a:t>
            </a:r>
            <a:r>
              <a:rPr lang="en-US" sz="2400" b="1" u="sng">
                <a:solidFill>
                  <a:srgbClr val="0000FF"/>
                </a:solidFill>
                <a:latin typeface="Arial" charset="0"/>
              </a:rPr>
              <a:t>LỊCH SỬ</a:t>
            </a:r>
          </a:p>
        </p:txBody>
      </p:sp>
      <p:sp>
        <p:nvSpPr>
          <p:cNvPr id="12291" name="Text Box 9"/>
          <p:cNvSpPr txBox="1">
            <a:spLocks noChangeArrowheads="1"/>
          </p:cNvSpPr>
          <p:nvPr/>
        </p:nvSpPr>
        <p:spPr bwMode="auto">
          <a:xfrm>
            <a:off x="990600" y="1325563"/>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12292" name="Text Box 10"/>
          <p:cNvSpPr txBox="1">
            <a:spLocks noChangeArrowheads="1"/>
          </p:cNvSpPr>
          <p:nvPr/>
        </p:nvSpPr>
        <p:spPr bwMode="auto">
          <a:xfrm>
            <a:off x="914400" y="1981200"/>
            <a:ext cx="67056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 </a:t>
            </a:r>
            <a:r>
              <a:rPr lang="en-US" b="1" u="sng">
                <a:solidFill>
                  <a:srgbClr val="9900FF"/>
                </a:solidFill>
                <a:latin typeface="Arial" charset="0"/>
              </a:rPr>
              <a:t>Tình hình đất nước sau khi Ngô Quyền mất:</a:t>
            </a:r>
          </a:p>
        </p:txBody>
      </p:sp>
      <p:sp>
        <p:nvSpPr>
          <p:cNvPr id="4133" name="Text Box 37"/>
          <p:cNvSpPr txBox="1">
            <a:spLocks noChangeArrowheads="1"/>
          </p:cNvSpPr>
          <p:nvPr/>
        </p:nvSpPr>
        <p:spPr bwMode="auto">
          <a:xfrm>
            <a:off x="914400" y="2590800"/>
            <a:ext cx="53340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II. </a:t>
            </a:r>
            <a:r>
              <a:rPr lang="en-US" b="1" u="sng">
                <a:solidFill>
                  <a:srgbClr val="9900FF"/>
                </a:solidFill>
                <a:latin typeface="Arial" charset="0"/>
              </a:rPr>
              <a:t> Đinh Bộ Lĩnh dẹp loạn 12 sứ quân:</a:t>
            </a:r>
          </a:p>
        </p:txBody>
      </p:sp>
      <p:sp>
        <p:nvSpPr>
          <p:cNvPr id="12294" name="Text Box 39"/>
          <p:cNvSpPr txBox="1">
            <a:spLocks noChangeArrowheads="1"/>
          </p:cNvSpPr>
          <p:nvPr/>
        </p:nvSpPr>
        <p:spPr bwMode="auto">
          <a:xfrm>
            <a:off x="76200" y="64770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8000"/>
                </a:solidFill>
                <a:latin typeface="Arial" charset="0"/>
              </a:rPr>
              <a:t> </a:t>
            </a:r>
            <a:endParaRPr lang="en-US" sz="1600">
              <a:solidFill>
                <a:srgbClr val="FF33CC"/>
              </a:solidFill>
              <a:latin typeface="Arial" charset="0"/>
            </a:endParaRPr>
          </a:p>
        </p:txBody>
      </p:sp>
      <p:pic>
        <p:nvPicPr>
          <p:cNvPr id="12295" name="Picture 40" descr="anh nen"/>
          <p:cNvPicPr>
            <a:picLocks noChangeAspect="1" noChangeArrowheads="1"/>
          </p:cNvPicPr>
          <p:nvPr/>
        </p:nvPicPr>
        <p:blipFill>
          <a:blip r:embed="rId2"/>
          <a:srcRect/>
          <a:stretch>
            <a:fillRect/>
          </a:stretch>
        </p:blipFill>
        <p:spPr bwMode="auto">
          <a:xfrm>
            <a:off x="8667750" y="3429000"/>
            <a:ext cx="476250" cy="3200400"/>
          </a:xfrm>
          <a:prstGeom prst="rect">
            <a:avLst/>
          </a:prstGeom>
          <a:noFill/>
          <a:ln w="9525">
            <a:noFill/>
            <a:miter lim="800000"/>
            <a:headEnd/>
            <a:tailEnd/>
          </a:ln>
        </p:spPr>
      </p:pic>
      <p:pic>
        <p:nvPicPr>
          <p:cNvPr id="12296" name="Picture 41" descr="anh nen"/>
          <p:cNvPicPr>
            <a:picLocks noChangeAspect="1" noChangeArrowheads="1"/>
          </p:cNvPicPr>
          <p:nvPr/>
        </p:nvPicPr>
        <p:blipFill>
          <a:blip r:embed="rId2"/>
          <a:srcRect/>
          <a:stretch>
            <a:fillRect/>
          </a:stretch>
        </p:blipFill>
        <p:spPr bwMode="auto">
          <a:xfrm>
            <a:off x="8686800" y="152400"/>
            <a:ext cx="400050" cy="3276600"/>
          </a:xfrm>
          <a:prstGeom prst="rect">
            <a:avLst/>
          </a:prstGeom>
          <a:noFill/>
          <a:ln w="9525">
            <a:noFill/>
            <a:miter lim="800000"/>
            <a:headEnd/>
            <a:tailEnd/>
          </a:ln>
        </p:spPr>
      </p:pic>
      <p:pic>
        <p:nvPicPr>
          <p:cNvPr id="12297" name="Picture 42"/>
          <p:cNvPicPr>
            <a:picLocks noChangeAspect="1" noChangeArrowheads="1"/>
          </p:cNvPicPr>
          <p:nvPr/>
        </p:nvPicPr>
        <p:blipFill>
          <a:blip r:embed="rId3"/>
          <a:srcRect/>
          <a:stretch>
            <a:fillRect/>
          </a:stretch>
        </p:blipFill>
        <p:spPr bwMode="auto">
          <a:xfrm>
            <a:off x="76200" y="93663"/>
            <a:ext cx="1143000" cy="592137"/>
          </a:xfrm>
          <a:prstGeom prst="rect">
            <a:avLst/>
          </a:prstGeom>
          <a:noFill/>
          <a:ln w="12700" cap="sq">
            <a:noFill/>
            <a:miter lim="800000"/>
            <a:headEnd type="none" w="sm" len="sm"/>
            <a:tailEnd type="none" w="sm" len="sm"/>
          </a:ln>
        </p:spPr>
      </p:pic>
      <p:pic>
        <p:nvPicPr>
          <p:cNvPr id="12298" name="Picture 43" descr="anh1 nen"/>
          <p:cNvPicPr>
            <a:picLocks noChangeAspect="1" noChangeArrowheads="1"/>
          </p:cNvPicPr>
          <p:nvPr/>
        </p:nvPicPr>
        <p:blipFill>
          <a:blip r:embed="rId4"/>
          <a:srcRect/>
          <a:stretch>
            <a:fillRect/>
          </a:stretch>
        </p:blipFill>
        <p:spPr bwMode="auto">
          <a:xfrm>
            <a:off x="76200" y="2314575"/>
            <a:ext cx="438150" cy="40862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133"/>
                                        </p:tgtEl>
                                        <p:attrNameLst>
                                          <p:attrName>style.visibility</p:attrName>
                                        </p:attrNameLst>
                                      </p:cBhvr>
                                      <p:to>
                                        <p:strVal val="visible"/>
                                      </p:to>
                                    </p:set>
                                    <p:anim calcmode="lin" valueType="num">
                                      <p:cBhvr>
                                        <p:cTn id="7" dur="1000" fill="hold"/>
                                        <p:tgtEl>
                                          <p:spTgt spid="4133"/>
                                        </p:tgtEl>
                                        <p:attrNameLst>
                                          <p:attrName>ppt_w</p:attrName>
                                        </p:attrNameLst>
                                      </p:cBhvr>
                                      <p:tavLst>
                                        <p:tav tm="0">
                                          <p:val>
                                            <p:strVal val="#ppt_w+.3"/>
                                          </p:val>
                                        </p:tav>
                                        <p:tav tm="100000">
                                          <p:val>
                                            <p:strVal val="#ppt_w"/>
                                          </p:val>
                                        </p:tav>
                                      </p:tavLst>
                                    </p:anim>
                                    <p:anim calcmode="lin" valueType="num">
                                      <p:cBhvr>
                                        <p:cTn id="8" dur="1000" fill="hold"/>
                                        <p:tgtEl>
                                          <p:spTgt spid="4133"/>
                                        </p:tgtEl>
                                        <p:attrNameLst>
                                          <p:attrName>ppt_h</p:attrName>
                                        </p:attrNameLst>
                                      </p:cBhvr>
                                      <p:tavLst>
                                        <p:tav tm="0">
                                          <p:val>
                                            <p:strVal val="#ppt_h"/>
                                          </p:val>
                                        </p:tav>
                                        <p:tav tm="100000">
                                          <p:val>
                                            <p:strVal val="#ppt_h"/>
                                          </p:val>
                                        </p:tav>
                                      </p:tavLst>
                                    </p:anim>
                                    <p:animEffect transition="in" filter="fade">
                                      <p:cBhvr>
                                        <p:cTn id="9" dur="1000"/>
                                        <p:tgtEl>
                                          <p:spTgt spid="4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8"/>
          <p:cNvSpPr txBox="1">
            <a:spLocks noChangeArrowheads="1"/>
          </p:cNvSpPr>
          <p:nvPr/>
        </p:nvSpPr>
        <p:spPr bwMode="auto">
          <a:xfrm>
            <a:off x="1219200" y="1295400"/>
            <a:ext cx="53340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II. </a:t>
            </a:r>
            <a:r>
              <a:rPr lang="en-US" b="1" u="sng">
                <a:solidFill>
                  <a:srgbClr val="9900FF"/>
                </a:solidFill>
                <a:latin typeface="Arial" charset="0"/>
              </a:rPr>
              <a:t> </a:t>
            </a:r>
            <a:r>
              <a:rPr lang="en-US" b="1">
                <a:solidFill>
                  <a:srgbClr val="9900FF"/>
                </a:solidFill>
                <a:latin typeface="Arial" charset="0"/>
              </a:rPr>
              <a:t>Đinh Bộ Lĩnh dẹp loạn 12 sứ quân:</a:t>
            </a:r>
          </a:p>
        </p:txBody>
      </p:sp>
      <p:sp>
        <p:nvSpPr>
          <p:cNvPr id="5129" name="Rectangle 9"/>
          <p:cNvSpPr>
            <a:spLocks noGrp="1" noChangeArrowheads="1"/>
          </p:cNvSpPr>
          <p:nvPr>
            <p:ph type="body" idx="1"/>
          </p:nvPr>
        </p:nvSpPr>
        <p:spPr>
          <a:xfrm>
            <a:off x="1182688" y="2255838"/>
            <a:ext cx="7351712" cy="3459162"/>
          </a:xfrm>
          <a:noFill/>
        </p:spPr>
        <p:txBody>
          <a:bodyPr/>
          <a:lstStyle/>
          <a:p>
            <a:pPr algn="ctr" eaLnBrk="1" hangingPunct="1">
              <a:lnSpc>
                <a:spcPct val="80000"/>
              </a:lnSpc>
              <a:buFont typeface="Wingdings" pitchFamily="2" charset="2"/>
              <a:buNone/>
            </a:pPr>
            <a:r>
              <a:rPr lang="en-US" sz="2000" smtClean="0">
                <a:solidFill>
                  <a:srgbClr val="333300"/>
                </a:solidFill>
                <a:latin typeface="Arial" charset="0"/>
              </a:rPr>
              <a:t> </a:t>
            </a:r>
            <a:r>
              <a:rPr lang="en-US" sz="1400" b="1" u="sng" smtClean="0">
                <a:solidFill>
                  <a:srgbClr val="FF3399"/>
                </a:solidFill>
                <a:latin typeface="Arial" charset="0"/>
              </a:rPr>
              <a:t>Nhóm 1-3</a:t>
            </a:r>
          </a:p>
          <a:p>
            <a:pPr eaLnBrk="1" hangingPunct="1">
              <a:lnSpc>
                <a:spcPct val="80000"/>
              </a:lnSpc>
              <a:buFont typeface="Wingdings" pitchFamily="2" charset="2"/>
              <a:buNone/>
            </a:pPr>
            <a:r>
              <a:rPr lang="en-US" sz="1800" u="sng" smtClean="0">
                <a:solidFill>
                  <a:srgbClr val="993300"/>
                </a:solidFill>
                <a:latin typeface="Arial" charset="0"/>
              </a:rPr>
              <a:t>Câu hỏi 1</a:t>
            </a:r>
            <a:r>
              <a:rPr lang="en-US" sz="1800" smtClean="0">
                <a:solidFill>
                  <a:srgbClr val="993300"/>
                </a:solidFill>
                <a:latin typeface="Arial" charset="0"/>
              </a:rPr>
              <a:t>: </a:t>
            </a:r>
            <a:r>
              <a:rPr lang="en-US" sz="1800" smtClean="0">
                <a:solidFill>
                  <a:srgbClr val="3333FF"/>
                </a:solidFill>
                <a:latin typeface="Arial" charset="0"/>
              </a:rPr>
              <a:t>Em biết những gì về Đinh Bộ Lĩnh?</a:t>
            </a:r>
          </a:p>
          <a:p>
            <a:pPr eaLnBrk="1" hangingPunct="1">
              <a:lnSpc>
                <a:spcPct val="80000"/>
              </a:lnSpc>
              <a:buFont typeface="Wingdings" pitchFamily="2" charset="2"/>
              <a:buNone/>
            </a:pPr>
            <a:endParaRPr lang="en-US" sz="1400" b="1" u="sng" smtClean="0">
              <a:solidFill>
                <a:srgbClr val="FF3399"/>
              </a:solidFill>
              <a:latin typeface="Arial" charset="0"/>
            </a:endParaRPr>
          </a:p>
          <a:p>
            <a:pPr eaLnBrk="1" hangingPunct="1">
              <a:lnSpc>
                <a:spcPct val="80000"/>
              </a:lnSpc>
              <a:buFont typeface="Wingdings" pitchFamily="2" charset="2"/>
              <a:buNone/>
            </a:pPr>
            <a:r>
              <a:rPr lang="en-US" sz="1800" u="sng" smtClean="0">
                <a:solidFill>
                  <a:srgbClr val="993300"/>
                </a:solidFill>
                <a:latin typeface="Arial" charset="0"/>
              </a:rPr>
              <a:t>Câu hỏi 2:</a:t>
            </a:r>
            <a:r>
              <a:rPr lang="en-US" sz="1800" u="sng" smtClean="0">
                <a:solidFill>
                  <a:srgbClr val="3333FF"/>
                </a:solidFill>
                <a:latin typeface="Arial" charset="0"/>
              </a:rPr>
              <a:t> </a:t>
            </a:r>
            <a:r>
              <a:rPr lang="en-US" sz="1800" smtClean="0">
                <a:solidFill>
                  <a:srgbClr val="3333FF"/>
                </a:solidFill>
                <a:latin typeface="Arial" charset="0"/>
              </a:rPr>
              <a:t>Đinh Bộ Lĩnh đã có công gì?</a:t>
            </a:r>
          </a:p>
          <a:p>
            <a:pPr algn="ctr" eaLnBrk="1" hangingPunct="1">
              <a:lnSpc>
                <a:spcPct val="80000"/>
              </a:lnSpc>
              <a:buFont typeface="Wingdings" pitchFamily="2" charset="2"/>
              <a:buNone/>
            </a:pPr>
            <a:r>
              <a:rPr lang="en-US" sz="1400" b="1" u="sng" smtClean="0">
                <a:solidFill>
                  <a:srgbClr val="FF3399"/>
                </a:solidFill>
                <a:latin typeface="Arial" charset="0"/>
              </a:rPr>
              <a:t>Nhóm 2-4</a:t>
            </a:r>
          </a:p>
          <a:p>
            <a:pPr eaLnBrk="1" hangingPunct="1">
              <a:lnSpc>
                <a:spcPct val="80000"/>
              </a:lnSpc>
              <a:buFont typeface="Wingdings" pitchFamily="2" charset="2"/>
              <a:buNone/>
            </a:pPr>
            <a:r>
              <a:rPr lang="en-US" sz="1800" u="sng" smtClean="0">
                <a:solidFill>
                  <a:srgbClr val="993300"/>
                </a:solidFill>
                <a:latin typeface="Arial" charset="0"/>
              </a:rPr>
              <a:t>Câu hỏi 3:</a:t>
            </a:r>
            <a:r>
              <a:rPr lang="en-US" sz="1800" smtClean="0">
                <a:solidFill>
                  <a:srgbClr val="3333FF"/>
                </a:solidFill>
                <a:latin typeface="Arial" charset="0"/>
              </a:rPr>
              <a:t>  Sau khi thống nhất đất nước, Đinh Bộ Lĩnh đã làm gì?</a:t>
            </a:r>
          </a:p>
          <a:p>
            <a:pPr algn="ctr" eaLnBrk="1" hangingPunct="1">
              <a:lnSpc>
                <a:spcPct val="80000"/>
              </a:lnSpc>
              <a:buFont typeface="Wingdings" pitchFamily="2" charset="2"/>
              <a:buNone/>
            </a:pPr>
            <a:endParaRPr lang="en-US" sz="1800" smtClean="0">
              <a:solidFill>
                <a:srgbClr val="3333FF"/>
              </a:solidFill>
              <a:latin typeface="Arial" charset="0"/>
            </a:endParaRPr>
          </a:p>
          <a:p>
            <a:pPr algn="ctr" eaLnBrk="1" hangingPunct="1">
              <a:lnSpc>
                <a:spcPct val="80000"/>
              </a:lnSpc>
              <a:buFont typeface="Wingdings" pitchFamily="2" charset="2"/>
              <a:buNone/>
            </a:pPr>
            <a:r>
              <a:rPr lang="en-US" sz="1800" u="sng" smtClean="0">
                <a:solidFill>
                  <a:srgbClr val="993300"/>
                </a:solidFill>
                <a:latin typeface="Arial" charset="0"/>
              </a:rPr>
              <a:t>Câu hỏi</a:t>
            </a:r>
            <a:r>
              <a:rPr lang="en-US" sz="2000" u="sng" smtClean="0">
                <a:latin typeface="Arial" charset="0"/>
              </a:rPr>
              <a:t> </a:t>
            </a:r>
            <a:r>
              <a:rPr lang="en-US" sz="1800" u="sng" smtClean="0">
                <a:solidFill>
                  <a:srgbClr val="993300"/>
                </a:solidFill>
                <a:latin typeface="Arial" charset="0"/>
              </a:rPr>
              <a:t>4</a:t>
            </a:r>
            <a:r>
              <a:rPr lang="en-US" sz="1800" smtClean="0">
                <a:solidFill>
                  <a:srgbClr val="993300"/>
                </a:solidFill>
                <a:latin typeface="Arial" charset="0"/>
              </a:rPr>
              <a:t>:  </a:t>
            </a:r>
            <a:r>
              <a:rPr lang="en-US" sz="1800" smtClean="0">
                <a:solidFill>
                  <a:srgbClr val="3333FF"/>
                </a:solidFill>
                <a:latin typeface="Arial" charset="0"/>
              </a:rPr>
              <a:t>Khi Đinh Bộ Lĩnh lên ngôi vua đất nước được thống nhất</a:t>
            </a:r>
          </a:p>
          <a:p>
            <a:pPr algn="ctr" eaLnBrk="1" hangingPunct="1">
              <a:lnSpc>
                <a:spcPct val="80000"/>
              </a:lnSpc>
              <a:buFont typeface="Wingdings" pitchFamily="2" charset="2"/>
              <a:buNone/>
            </a:pPr>
            <a:r>
              <a:rPr lang="en-US" sz="1800" smtClean="0">
                <a:solidFill>
                  <a:srgbClr val="3333FF"/>
                </a:solidFill>
                <a:latin typeface="Arial" charset="0"/>
              </a:rPr>
              <a:t> thì đời sống</a:t>
            </a:r>
            <a:r>
              <a:rPr lang="en-US" sz="1800" smtClean="0">
                <a:latin typeface="Arial" charset="0"/>
              </a:rPr>
              <a:t> </a:t>
            </a:r>
            <a:r>
              <a:rPr lang="en-US" sz="1800" smtClean="0">
                <a:solidFill>
                  <a:srgbClr val="3333FF"/>
                </a:solidFill>
                <a:latin typeface="Arial" charset="0"/>
              </a:rPr>
              <a:t>nhân dân ta dưới thời Đinh Bộ Lĩnh có gì thay đổi so </a:t>
            </a:r>
          </a:p>
          <a:p>
            <a:pPr algn="ctr" eaLnBrk="1" hangingPunct="1">
              <a:lnSpc>
                <a:spcPct val="80000"/>
              </a:lnSpc>
              <a:buFont typeface="Wingdings" pitchFamily="2" charset="2"/>
              <a:buNone/>
            </a:pPr>
            <a:r>
              <a:rPr lang="en-US" sz="1800" smtClean="0">
                <a:solidFill>
                  <a:srgbClr val="3333FF"/>
                </a:solidFill>
                <a:latin typeface="Arial" charset="0"/>
              </a:rPr>
              <a:t>với thời (loạn 12 sứ quân) ?</a:t>
            </a:r>
          </a:p>
        </p:txBody>
      </p:sp>
      <p:sp>
        <p:nvSpPr>
          <p:cNvPr id="13316" name="Text Box 12"/>
          <p:cNvSpPr txBox="1">
            <a:spLocks noChangeArrowheads="1"/>
          </p:cNvSpPr>
          <p:nvPr/>
        </p:nvSpPr>
        <p:spPr bwMode="auto">
          <a:xfrm>
            <a:off x="990600" y="152400"/>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13317" name="Text Box 13"/>
          <p:cNvSpPr txBox="1">
            <a:spLocks noChangeArrowheads="1"/>
          </p:cNvSpPr>
          <p:nvPr/>
        </p:nvSpPr>
        <p:spPr bwMode="auto">
          <a:xfrm>
            <a:off x="76200" y="64770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8000"/>
                </a:solidFill>
                <a:latin typeface="Arial" charset="0"/>
              </a:rPr>
              <a:t> </a:t>
            </a:r>
            <a:endParaRPr lang="en-US" sz="1600">
              <a:solidFill>
                <a:srgbClr val="FF33CC"/>
              </a:solidFill>
              <a:latin typeface="Arial" charset="0"/>
            </a:endParaRPr>
          </a:p>
        </p:txBody>
      </p:sp>
      <p:pic>
        <p:nvPicPr>
          <p:cNvPr id="13318" name="Picture 14" descr="anh nen"/>
          <p:cNvPicPr>
            <a:picLocks noChangeAspect="1" noChangeArrowheads="1"/>
          </p:cNvPicPr>
          <p:nvPr/>
        </p:nvPicPr>
        <p:blipFill>
          <a:blip r:embed="rId2"/>
          <a:srcRect/>
          <a:stretch>
            <a:fillRect/>
          </a:stretch>
        </p:blipFill>
        <p:spPr bwMode="auto">
          <a:xfrm>
            <a:off x="8667750" y="3429000"/>
            <a:ext cx="476250" cy="3200400"/>
          </a:xfrm>
          <a:prstGeom prst="rect">
            <a:avLst/>
          </a:prstGeom>
          <a:noFill/>
          <a:ln w="9525">
            <a:noFill/>
            <a:miter lim="800000"/>
            <a:headEnd/>
            <a:tailEnd/>
          </a:ln>
        </p:spPr>
      </p:pic>
      <p:pic>
        <p:nvPicPr>
          <p:cNvPr id="13319" name="Picture 15" descr="anh nen"/>
          <p:cNvPicPr>
            <a:picLocks noChangeAspect="1" noChangeArrowheads="1"/>
          </p:cNvPicPr>
          <p:nvPr/>
        </p:nvPicPr>
        <p:blipFill>
          <a:blip r:embed="rId2"/>
          <a:srcRect/>
          <a:stretch>
            <a:fillRect/>
          </a:stretch>
        </p:blipFill>
        <p:spPr bwMode="auto">
          <a:xfrm>
            <a:off x="8686800" y="152400"/>
            <a:ext cx="400050" cy="3276600"/>
          </a:xfrm>
          <a:prstGeom prst="rect">
            <a:avLst/>
          </a:prstGeom>
          <a:noFill/>
          <a:ln w="9525">
            <a:noFill/>
            <a:miter lim="800000"/>
            <a:headEnd/>
            <a:tailEnd/>
          </a:ln>
        </p:spPr>
      </p:pic>
      <p:pic>
        <p:nvPicPr>
          <p:cNvPr id="13320" name="Picture 16" descr="anh1 nen"/>
          <p:cNvPicPr>
            <a:picLocks noChangeAspect="1" noChangeArrowheads="1"/>
          </p:cNvPicPr>
          <p:nvPr/>
        </p:nvPicPr>
        <p:blipFill>
          <a:blip r:embed="rId3"/>
          <a:srcRect/>
          <a:stretch>
            <a:fillRect/>
          </a:stretch>
        </p:blipFill>
        <p:spPr bwMode="auto">
          <a:xfrm>
            <a:off x="19050" y="2286000"/>
            <a:ext cx="438150" cy="40862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129">
                                            <p:txEl>
                                              <p:pRg st="0" end="0"/>
                                            </p:txEl>
                                          </p:spTgt>
                                        </p:tgtEl>
                                        <p:attrNameLst>
                                          <p:attrName>style.visibility</p:attrName>
                                        </p:attrNameLst>
                                      </p:cBhvr>
                                      <p:to>
                                        <p:strVal val="visible"/>
                                      </p:to>
                                    </p:set>
                                    <p:anim calcmode="lin" valueType="num">
                                      <p:cBhvr>
                                        <p:cTn id="7" dur="500" fill="hold"/>
                                        <p:tgtEl>
                                          <p:spTgt spid="512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12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129">
                                            <p:txEl>
                                              <p:pRg st="0" end="0"/>
                                            </p:txEl>
                                          </p:spTgt>
                                        </p:tgtEl>
                                      </p:cBhvr>
                                    </p:animEffect>
                                  </p:childTnLst>
                                </p:cTn>
                              </p:par>
                            </p:childTnLst>
                          </p:cTn>
                        </p:par>
                        <p:par>
                          <p:cTn id="10" fill="hold" nodeType="afterGroup">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5129">
                                            <p:txEl>
                                              <p:pRg st="1" end="1"/>
                                            </p:txEl>
                                          </p:spTgt>
                                        </p:tgtEl>
                                        <p:attrNameLst>
                                          <p:attrName>style.visibility</p:attrName>
                                        </p:attrNameLst>
                                      </p:cBhvr>
                                      <p:to>
                                        <p:strVal val="visible"/>
                                      </p:to>
                                    </p:set>
                                    <p:anim calcmode="lin" valueType="num">
                                      <p:cBhvr>
                                        <p:cTn id="13" dur="500" fill="hold"/>
                                        <p:tgtEl>
                                          <p:spTgt spid="512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129">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129">
                                            <p:txEl>
                                              <p:pRg st="1" end="1"/>
                                            </p:txEl>
                                          </p:spTgt>
                                        </p:tgtEl>
                                      </p:cBhvr>
                                    </p:animEffect>
                                  </p:childTnLst>
                                </p:cTn>
                              </p:par>
                            </p:childTnLst>
                          </p:cTn>
                        </p:par>
                        <p:par>
                          <p:cTn id="16" fill="hold" nodeType="afterGroup">
                            <p:stCondLst>
                              <p:cond delay="1000"/>
                            </p:stCondLst>
                            <p:childTnLst>
                              <p:par>
                                <p:cTn id="17" presetID="53" presetClass="entr" presetSubtype="0" fill="hold" grpId="0" nodeType="afterEffect">
                                  <p:stCondLst>
                                    <p:cond delay="0"/>
                                  </p:stCondLst>
                                  <p:childTnLst>
                                    <p:set>
                                      <p:cBhvr>
                                        <p:cTn id="18" dur="1" fill="hold">
                                          <p:stCondLst>
                                            <p:cond delay="0"/>
                                          </p:stCondLst>
                                        </p:cTn>
                                        <p:tgtEl>
                                          <p:spTgt spid="5129">
                                            <p:txEl>
                                              <p:pRg st="3" end="3"/>
                                            </p:txEl>
                                          </p:spTgt>
                                        </p:tgtEl>
                                        <p:attrNameLst>
                                          <p:attrName>style.visibility</p:attrName>
                                        </p:attrNameLst>
                                      </p:cBhvr>
                                      <p:to>
                                        <p:strVal val="visible"/>
                                      </p:to>
                                    </p:set>
                                    <p:anim calcmode="lin" valueType="num">
                                      <p:cBhvr>
                                        <p:cTn id="19" dur="500" fill="hold"/>
                                        <p:tgtEl>
                                          <p:spTgt spid="5129">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5129">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5129">
                                            <p:txEl>
                                              <p:pRg st="3" end="3"/>
                                            </p:txEl>
                                          </p:spTgt>
                                        </p:tgtEl>
                                      </p:cBhvr>
                                    </p:animEffect>
                                  </p:childTnLst>
                                </p:cTn>
                              </p:par>
                            </p:childTnLst>
                          </p:cTn>
                        </p:par>
                        <p:par>
                          <p:cTn id="22" fill="hold" nodeType="afterGroup">
                            <p:stCondLst>
                              <p:cond delay="1500"/>
                            </p:stCondLst>
                            <p:childTnLst>
                              <p:par>
                                <p:cTn id="23" presetID="53" presetClass="entr" presetSubtype="0" fill="hold" grpId="0" nodeType="afterEffect">
                                  <p:stCondLst>
                                    <p:cond delay="0"/>
                                  </p:stCondLst>
                                  <p:childTnLst>
                                    <p:set>
                                      <p:cBhvr>
                                        <p:cTn id="24" dur="1" fill="hold">
                                          <p:stCondLst>
                                            <p:cond delay="0"/>
                                          </p:stCondLst>
                                        </p:cTn>
                                        <p:tgtEl>
                                          <p:spTgt spid="5129">
                                            <p:txEl>
                                              <p:pRg st="4" end="4"/>
                                            </p:txEl>
                                          </p:spTgt>
                                        </p:tgtEl>
                                        <p:attrNameLst>
                                          <p:attrName>style.visibility</p:attrName>
                                        </p:attrNameLst>
                                      </p:cBhvr>
                                      <p:to>
                                        <p:strVal val="visible"/>
                                      </p:to>
                                    </p:set>
                                    <p:anim calcmode="lin" valueType="num">
                                      <p:cBhvr>
                                        <p:cTn id="25" dur="500" fill="hold"/>
                                        <p:tgtEl>
                                          <p:spTgt spid="5129">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5129">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5129">
                                            <p:txEl>
                                              <p:pRg st="4" end="4"/>
                                            </p:txEl>
                                          </p:spTgt>
                                        </p:tgtEl>
                                      </p:cBhvr>
                                    </p:animEffect>
                                  </p:childTnLst>
                                </p:cTn>
                              </p:par>
                            </p:childTnLst>
                          </p:cTn>
                        </p:par>
                        <p:par>
                          <p:cTn id="28" fill="hold" nodeType="afterGroup">
                            <p:stCondLst>
                              <p:cond delay="2000"/>
                            </p:stCondLst>
                            <p:childTnLst>
                              <p:par>
                                <p:cTn id="29" presetID="53" presetClass="entr" presetSubtype="0" fill="hold" grpId="0" nodeType="afterEffect">
                                  <p:stCondLst>
                                    <p:cond delay="0"/>
                                  </p:stCondLst>
                                  <p:childTnLst>
                                    <p:set>
                                      <p:cBhvr>
                                        <p:cTn id="30" dur="1" fill="hold">
                                          <p:stCondLst>
                                            <p:cond delay="0"/>
                                          </p:stCondLst>
                                        </p:cTn>
                                        <p:tgtEl>
                                          <p:spTgt spid="5129">
                                            <p:txEl>
                                              <p:pRg st="5" end="5"/>
                                            </p:txEl>
                                          </p:spTgt>
                                        </p:tgtEl>
                                        <p:attrNameLst>
                                          <p:attrName>style.visibility</p:attrName>
                                        </p:attrNameLst>
                                      </p:cBhvr>
                                      <p:to>
                                        <p:strVal val="visible"/>
                                      </p:to>
                                    </p:set>
                                    <p:anim calcmode="lin" valueType="num">
                                      <p:cBhvr>
                                        <p:cTn id="31" dur="500" fill="hold"/>
                                        <p:tgtEl>
                                          <p:spTgt spid="5129">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5129">
                                            <p:txEl>
                                              <p:pRg st="5" end="5"/>
                                            </p:txEl>
                                          </p:spTgt>
                                        </p:tgtEl>
                                        <p:attrNameLst>
                                          <p:attrName>ppt_h</p:attrName>
                                        </p:attrNameLst>
                                      </p:cBhvr>
                                      <p:tavLst>
                                        <p:tav tm="0">
                                          <p:val>
                                            <p:fltVal val="0"/>
                                          </p:val>
                                        </p:tav>
                                        <p:tav tm="100000">
                                          <p:val>
                                            <p:strVal val="#ppt_h"/>
                                          </p:val>
                                        </p:tav>
                                      </p:tavLst>
                                    </p:anim>
                                    <p:animEffect transition="in" filter="fade">
                                      <p:cBhvr>
                                        <p:cTn id="33" dur="500"/>
                                        <p:tgtEl>
                                          <p:spTgt spid="5129">
                                            <p:txEl>
                                              <p:pRg st="5" end="5"/>
                                            </p:txEl>
                                          </p:spTgt>
                                        </p:tgtEl>
                                      </p:cBhvr>
                                    </p:animEffect>
                                  </p:childTnLst>
                                </p:cTn>
                              </p:par>
                            </p:childTnLst>
                          </p:cTn>
                        </p:par>
                        <p:par>
                          <p:cTn id="34" fill="hold" nodeType="afterGroup">
                            <p:stCondLst>
                              <p:cond delay="2500"/>
                            </p:stCondLst>
                            <p:childTnLst>
                              <p:par>
                                <p:cTn id="35" presetID="53" presetClass="entr" presetSubtype="0" fill="hold" grpId="0" nodeType="afterEffect">
                                  <p:stCondLst>
                                    <p:cond delay="0"/>
                                  </p:stCondLst>
                                  <p:childTnLst>
                                    <p:set>
                                      <p:cBhvr>
                                        <p:cTn id="36" dur="1" fill="hold">
                                          <p:stCondLst>
                                            <p:cond delay="0"/>
                                          </p:stCondLst>
                                        </p:cTn>
                                        <p:tgtEl>
                                          <p:spTgt spid="5129">
                                            <p:txEl>
                                              <p:pRg st="7" end="7"/>
                                            </p:txEl>
                                          </p:spTgt>
                                        </p:tgtEl>
                                        <p:attrNameLst>
                                          <p:attrName>style.visibility</p:attrName>
                                        </p:attrNameLst>
                                      </p:cBhvr>
                                      <p:to>
                                        <p:strVal val="visible"/>
                                      </p:to>
                                    </p:set>
                                    <p:anim calcmode="lin" valueType="num">
                                      <p:cBhvr>
                                        <p:cTn id="37" dur="500" fill="hold"/>
                                        <p:tgtEl>
                                          <p:spTgt spid="5129">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5129">
                                            <p:txEl>
                                              <p:pRg st="7" end="7"/>
                                            </p:txEl>
                                          </p:spTgt>
                                        </p:tgtEl>
                                        <p:attrNameLst>
                                          <p:attrName>ppt_h</p:attrName>
                                        </p:attrNameLst>
                                      </p:cBhvr>
                                      <p:tavLst>
                                        <p:tav tm="0">
                                          <p:val>
                                            <p:fltVal val="0"/>
                                          </p:val>
                                        </p:tav>
                                        <p:tav tm="100000">
                                          <p:val>
                                            <p:strVal val="#ppt_h"/>
                                          </p:val>
                                        </p:tav>
                                      </p:tavLst>
                                    </p:anim>
                                    <p:animEffect transition="in" filter="fade">
                                      <p:cBhvr>
                                        <p:cTn id="39" dur="500"/>
                                        <p:tgtEl>
                                          <p:spTgt spid="5129">
                                            <p:txEl>
                                              <p:pRg st="7" end="7"/>
                                            </p:txEl>
                                          </p:spTgt>
                                        </p:tgtEl>
                                      </p:cBhvr>
                                    </p:animEffect>
                                  </p:childTnLst>
                                </p:cTn>
                              </p:par>
                            </p:childTnLst>
                          </p:cTn>
                        </p:par>
                        <p:par>
                          <p:cTn id="40" fill="hold" nodeType="afterGroup">
                            <p:stCondLst>
                              <p:cond delay="3000"/>
                            </p:stCondLst>
                            <p:childTnLst>
                              <p:par>
                                <p:cTn id="41" presetID="53" presetClass="entr" presetSubtype="0" fill="hold" grpId="0" nodeType="afterEffect">
                                  <p:stCondLst>
                                    <p:cond delay="0"/>
                                  </p:stCondLst>
                                  <p:childTnLst>
                                    <p:set>
                                      <p:cBhvr>
                                        <p:cTn id="42" dur="1" fill="hold">
                                          <p:stCondLst>
                                            <p:cond delay="0"/>
                                          </p:stCondLst>
                                        </p:cTn>
                                        <p:tgtEl>
                                          <p:spTgt spid="5129">
                                            <p:txEl>
                                              <p:pRg st="8" end="8"/>
                                            </p:txEl>
                                          </p:spTgt>
                                        </p:tgtEl>
                                        <p:attrNameLst>
                                          <p:attrName>style.visibility</p:attrName>
                                        </p:attrNameLst>
                                      </p:cBhvr>
                                      <p:to>
                                        <p:strVal val="visible"/>
                                      </p:to>
                                    </p:set>
                                    <p:anim calcmode="lin" valueType="num">
                                      <p:cBhvr>
                                        <p:cTn id="43" dur="500" fill="hold"/>
                                        <p:tgtEl>
                                          <p:spTgt spid="5129">
                                            <p:txEl>
                                              <p:pRg st="8" end="8"/>
                                            </p:txEl>
                                          </p:spTgt>
                                        </p:tgtEl>
                                        <p:attrNameLst>
                                          <p:attrName>ppt_w</p:attrName>
                                        </p:attrNameLst>
                                      </p:cBhvr>
                                      <p:tavLst>
                                        <p:tav tm="0">
                                          <p:val>
                                            <p:fltVal val="0"/>
                                          </p:val>
                                        </p:tav>
                                        <p:tav tm="100000">
                                          <p:val>
                                            <p:strVal val="#ppt_w"/>
                                          </p:val>
                                        </p:tav>
                                      </p:tavLst>
                                    </p:anim>
                                    <p:anim calcmode="lin" valueType="num">
                                      <p:cBhvr>
                                        <p:cTn id="44" dur="500" fill="hold"/>
                                        <p:tgtEl>
                                          <p:spTgt spid="5129">
                                            <p:txEl>
                                              <p:pRg st="8" end="8"/>
                                            </p:txEl>
                                          </p:spTgt>
                                        </p:tgtEl>
                                        <p:attrNameLst>
                                          <p:attrName>ppt_h</p:attrName>
                                        </p:attrNameLst>
                                      </p:cBhvr>
                                      <p:tavLst>
                                        <p:tav tm="0">
                                          <p:val>
                                            <p:fltVal val="0"/>
                                          </p:val>
                                        </p:tav>
                                        <p:tav tm="100000">
                                          <p:val>
                                            <p:strVal val="#ppt_h"/>
                                          </p:val>
                                        </p:tav>
                                      </p:tavLst>
                                    </p:anim>
                                    <p:animEffect transition="in" filter="fade">
                                      <p:cBhvr>
                                        <p:cTn id="45" dur="500"/>
                                        <p:tgtEl>
                                          <p:spTgt spid="5129">
                                            <p:txEl>
                                              <p:pRg st="8" end="8"/>
                                            </p:txEl>
                                          </p:spTgt>
                                        </p:tgtEl>
                                      </p:cBhvr>
                                    </p:animEffect>
                                  </p:childTnLst>
                                </p:cTn>
                              </p:par>
                            </p:childTnLst>
                          </p:cTn>
                        </p:par>
                        <p:par>
                          <p:cTn id="46" fill="hold" nodeType="afterGroup">
                            <p:stCondLst>
                              <p:cond delay="3500"/>
                            </p:stCondLst>
                            <p:childTnLst>
                              <p:par>
                                <p:cTn id="47" presetID="53" presetClass="entr" presetSubtype="0" fill="hold" grpId="0" nodeType="afterEffect">
                                  <p:stCondLst>
                                    <p:cond delay="0"/>
                                  </p:stCondLst>
                                  <p:childTnLst>
                                    <p:set>
                                      <p:cBhvr>
                                        <p:cTn id="48" dur="1" fill="hold">
                                          <p:stCondLst>
                                            <p:cond delay="0"/>
                                          </p:stCondLst>
                                        </p:cTn>
                                        <p:tgtEl>
                                          <p:spTgt spid="5129">
                                            <p:txEl>
                                              <p:pRg st="9" end="9"/>
                                            </p:txEl>
                                          </p:spTgt>
                                        </p:tgtEl>
                                        <p:attrNameLst>
                                          <p:attrName>style.visibility</p:attrName>
                                        </p:attrNameLst>
                                      </p:cBhvr>
                                      <p:to>
                                        <p:strVal val="visible"/>
                                      </p:to>
                                    </p:set>
                                    <p:anim calcmode="lin" valueType="num">
                                      <p:cBhvr>
                                        <p:cTn id="49" dur="500" fill="hold"/>
                                        <p:tgtEl>
                                          <p:spTgt spid="5129">
                                            <p:txEl>
                                              <p:pRg st="9" end="9"/>
                                            </p:txEl>
                                          </p:spTgt>
                                        </p:tgtEl>
                                        <p:attrNameLst>
                                          <p:attrName>ppt_w</p:attrName>
                                        </p:attrNameLst>
                                      </p:cBhvr>
                                      <p:tavLst>
                                        <p:tav tm="0">
                                          <p:val>
                                            <p:fltVal val="0"/>
                                          </p:val>
                                        </p:tav>
                                        <p:tav tm="100000">
                                          <p:val>
                                            <p:strVal val="#ppt_w"/>
                                          </p:val>
                                        </p:tav>
                                      </p:tavLst>
                                    </p:anim>
                                    <p:anim calcmode="lin" valueType="num">
                                      <p:cBhvr>
                                        <p:cTn id="50" dur="500" fill="hold"/>
                                        <p:tgtEl>
                                          <p:spTgt spid="5129">
                                            <p:txEl>
                                              <p:pRg st="9" end="9"/>
                                            </p:txEl>
                                          </p:spTgt>
                                        </p:tgtEl>
                                        <p:attrNameLst>
                                          <p:attrName>ppt_h</p:attrName>
                                        </p:attrNameLst>
                                      </p:cBhvr>
                                      <p:tavLst>
                                        <p:tav tm="0">
                                          <p:val>
                                            <p:fltVal val="0"/>
                                          </p:val>
                                        </p:tav>
                                        <p:tav tm="100000">
                                          <p:val>
                                            <p:strVal val="#ppt_h"/>
                                          </p:val>
                                        </p:tav>
                                      </p:tavLst>
                                    </p:anim>
                                    <p:animEffect transition="in" filter="fade">
                                      <p:cBhvr>
                                        <p:cTn id="51" dur="500"/>
                                        <p:tgtEl>
                                          <p:spTgt spid="512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6"/>
          <p:cNvSpPr txBox="1">
            <a:spLocks noChangeArrowheads="1"/>
          </p:cNvSpPr>
          <p:nvPr/>
        </p:nvSpPr>
        <p:spPr bwMode="auto">
          <a:xfrm>
            <a:off x="1371600" y="762000"/>
            <a:ext cx="53340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II. </a:t>
            </a:r>
            <a:r>
              <a:rPr lang="en-US" b="1" u="sng">
                <a:solidFill>
                  <a:srgbClr val="9900FF"/>
                </a:solidFill>
                <a:latin typeface="Arial" charset="0"/>
              </a:rPr>
              <a:t> </a:t>
            </a:r>
            <a:r>
              <a:rPr lang="en-US" b="1">
                <a:solidFill>
                  <a:srgbClr val="9900FF"/>
                </a:solidFill>
                <a:latin typeface="Arial" charset="0"/>
              </a:rPr>
              <a:t>Đinh Bộ Lĩnh dẹp loạn 12 sứ quân:</a:t>
            </a:r>
          </a:p>
        </p:txBody>
      </p:sp>
      <p:sp>
        <p:nvSpPr>
          <p:cNvPr id="14339" name="Text Box 7"/>
          <p:cNvSpPr txBox="1">
            <a:spLocks noChangeArrowheads="1"/>
          </p:cNvSpPr>
          <p:nvPr/>
        </p:nvSpPr>
        <p:spPr bwMode="auto">
          <a:xfrm>
            <a:off x="990600" y="152400"/>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6152" name="Rectangle 8"/>
          <p:cNvSpPr>
            <a:spLocks noChangeArrowheads="1"/>
          </p:cNvSpPr>
          <p:nvPr/>
        </p:nvSpPr>
        <p:spPr bwMode="auto">
          <a:xfrm>
            <a:off x="1630363" y="1371600"/>
            <a:ext cx="5426075" cy="369888"/>
          </a:xfrm>
          <a:prstGeom prst="rect">
            <a:avLst/>
          </a:prstGeom>
          <a:noFill/>
          <a:ln w="12700" cap="sq">
            <a:noFill/>
            <a:miter lim="800000"/>
            <a:headEnd type="none" w="sm" len="sm"/>
            <a:tailEnd type="none" w="sm" len="sm"/>
          </a:ln>
        </p:spPr>
        <p:txBody>
          <a:bodyPr wrap="none">
            <a:spAutoFit/>
          </a:bodyPr>
          <a:lstStyle/>
          <a:p>
            <a:pPr eaLnBrk="1" hangingPunct="1">
              <a:lnSpc>
                <a:spcPct val="90000"/>
              </a:lnSpc>
              <a:spcBef>
                <a:spcPct val="20000"/>
              </a:spcBef>
              <a:buClr>
                <a:schemeClr val="folHlink"/>
              </a:buClr>
              <a:buSzPct val="60000"/>
              <a:buFont typeface="Wingdings" pitchFamily="2" charset="2"/>
              <a:buNone/>
            </a:pPr>
            <a:r>
              <a:rPr lang="en-US" u="sng">
                <a:solidFill>
                  <a:srgbClr val="993300"/>
                </a:solidFill>
                <a:latin typeface="Arial" charset="0"/>
              </a:rPr>
              <a:t>Câu hỏi 1</a:t>
            </a:r>
            <a:r>
              <a:rPr lang="en-US">
                <a:solidFill>
                  <a:srgbClr val="993300"/>
                </a:solidFill>
                <a:latin typeface="Arial" charset="0"/>
              </a:rPr>
              <a:t>: </a:t>
            </a:r>
            <a:r>
              <a:rPr lang="en-US">
                <a:solidFill>
                  <a:srgbClr val="3333FF"/>
                </a:solidFill>
                <a:latin typeface="Arial" charset="0"/>
              </a:rPr>
              <a:t>Em biết những gì về Đinh Bộ Lĩnh?</a:t>
            </a:r>
          </a:p>
        </p:txBody>
      </p:sp>
      <p:sp>
        <p:nvSpPr>
          <p:cNvPr id="6153" name="Rectangle 9"/>
          <p:cNvSpPr>
            <a:spLocks noGrp="1" noChangeArrowheads="1"/>
          </p:cNvSpPr>
          <p:nvPr>
            <p:ph type="body" idx="1"/>
          </p:nvPr>
        </p:nvSpPr>
        <p:spPr>
          <a:xfrm>
            <a:off x="762000" y="1905000"/>
            <a:ext cx="8153400" cy="1258888"/>
          </a:xfrm>
          <a:noFill/>
        </p:spPr>
        <p:txBody>
          <a:bodyPr/>
          <a:lstStyle/>
          <a:p>
            <a:pPr eaLnBrk="1" hangingPunct="1">
              <a:lnSpc>
                <a:spcPct val="90000"/>
              </a:lnSpc>
              <a:buFont typeface="Wingdings" pitchFamily="2" charset="2"/>
              <a:buNone/>
            </a:pPr>
            <a:r>
              <a:rPr lang="en-US" sz="2000" smtClean="0">
                <a:latin typeface="Arial" charset="0"/>
              </a:rPr>
              <a:t>Sinh ra và lớn lên ở Hoa Lư, Gia Viễn, Ninh Bình. Hồi nhỏ Đinh Bộ Lĩnh thường chơi trò đánh trận cờ lau, từ trò chơi nói lên được Đinh Bộ Lĩnh đã có chí lớn.</a:t>
            </a:r>
          </a:p>
        </p:txBody>
      </p:sp>
      <p:sp>
        <p:nvSpPr>
          <p:cNvPr id="14342" name="Text Box 12"/>
          <p:cNvSpPr txBox="1">
            <a:spLocks noChangeArrowheads="1"/>
          </p:cNvSpPr>
          <p:nvPr/>
        </p:nvSpPr>
        <p:spPr bwMode="auto">
          <a:xfrm>
            <a:off x="76200" y="64770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8000"/>
                </a:solidFill>
                <a:latin typeface="Arial" charset="0"/>
              </a:rPr>
              <a:t> </a:t>
            </a:r>
            <a:r>
              <a:rPr lang="en-US" sz="1600">
                <a:solidFill>
                  <a:srgbClr val="FF33CC"/>
                </a:solidFill>
                <a:latin typeface="Arial" charset="0"/>
              </a:rPr>
              <a:t> </a:t>
            </a:r>
          </a:p>
        </p:txBody>
      </p:sp>
      <p:pic>
        <p:nvPicPr>
          <p:cNvPr id="6157" name="Picture 13" descr="dinh bo linh"/>
          <p:cNvPicPr>
            <a:picLocks noChangeAspect="1" noChangeArrowheads="1"/>
          </p:cNvPicPr>
          <p:nvPr/>
        </p:nvPicPr>
        <p:blipFill>
          <a:blip r:embed="rId2"/>
          <a:srcRect/>
          <a:stretch>
            <a:fillRect/>
          </a:stretch>
        </p:blipFill>
        <p:spPr bwMode="auto">
          <a:xfrm>
            <a:off x="1143000" y="3124200"/>
            <a:ext cx="3429000" cy="3086100"/>
          </a:xfrm>
          <a:prstGeom prst="rect">
            <a:avLst/>
          </a:prstGeom>
          <a:noFill/>
          <a:ln w="9525">
            <a:noFill/>
            <a:miter lim="800000"/>
            <a:headEnd/>
            <a:tailEnd/>
          </a:ln>
        </p:spPr>
      </p:pic>
      <p:pic>
        <p:nvPicPr>
          <p:cNvPr id="6158" name="Picture 14" descr="Dinh_Bo_Linh"/>
          <p:cNvPicPr>
            <a:picLocks noChangeAspect="1" noChangeArrowheads="1"/>
          </p:cNvPicPr>
          <p:nvPr/>
        </p:nvPicPr>
        <p:blipFill>
          <a:blip r:embed="rId3"/>
          <a:srcRect/>
          <a:stretch>
            <a:fillRect/>
          </a:stretch>
        </p:blipFill>
        <p:spPr bwMode="auto">
          <a:xfrm>
            <a:off x="5105400" y="3124200"/>
            <a:ext cx="3352800" cy="2971800"/>
          </a:xfrm>
          <a:prstGeom prst="rect">
            <a:avLst/>
          </a:prstGeom>
          <a:noFill/>
          <a:ln w="9525">
            <a:noFill/>
            <a:miter lim="800000"/>
            <a:headEnd/>
            <a:tailEnd/>
          </a:ln>
        </p:spPr>
      </p:pic>
      <p:sp>
        <p:nvSpPr>
          <p:cNvPr id="6159" name="Text Box 15"/>
          <p:cNvSpPr txBox="1">
            <a:spLocks noChangeArrowheads="1"/>
          </p:cNvSpPr>
          <p:nvPr/>
        </p:nvSpPr>
        <p:spPr bwMode="auto">
          <a:xfrm>
            <a:off x="2971800" y="6172200"/>
            <a:ext cx="5105400" cy="400050"/>
          </a:xfrm>
          <a:prstGeom prst="rect">
            <a:avLst/>
          </a:prstGeom>
          <a:noFill/>
          <a:ln w="12700" cap="sq">
            <a:noFill/>
            <a:miter lim="800000"/>
            <a:headEnd type="none" w="sm" len="sm"/>
            <a:tailEnd type="none" w="sm" len="sm"/>
          </a:ln>
        </p:spPr>
        <p:txBody>
          <a:bodyPr>
            <a:spAutoFit/>
          </a:bodyPr>
          <a:lstStyle/>
          <a:p>
            <a:pPr>
              <a:spcBef>
                <a:spcPct val="50000"/>
              </a:spcBef>
            </a:pPr>
            <a:r>
              <a:rPr lang="en-US">
                <a:solidFill>
                  <a:schemeClr val="tx1"/>
                </a:solidFill>
                <a:latin typeface="Arial" charset="0"/>
              </a:rPr>
              <a:t>Đinh Bộ Lĩnh chơi trò đánh trận cờ lau</a:t>
            </a:r>
          </a:p>
        </p:txBody>
      </p:sp>
      <p:pic>
        <p:nvPicPr>
          <p:cNvPr id="14346" name="Picture 16" descr="anh nen"/>
          <p:cNvPicPr>
            <a:picLocks noChangeAspect="1" noChangeArrowheads="1"/>
          </p:cNvPicPr>
          <p:nvPr/>
        </p:nvPicPr>
        <p:blipFill>
          <a:blip r:embed="rId4"/>
          <a:srcRect/>
          <a:stretch>
            <a:fillRect/>
          </a:stretch>
        </p:blipFill>
        <p:spPr bwMode="auto">
          <a:xfrm>
            <a:off x="8743950" y="3429000"/>
            <a:ext cx="476250" cy="3200400"/>
          </a:xfrm>
          <a:prstGeom prst="rect">
            <a:avLst/>
          </a:prstGeom>
          <a:noFill/>
          <a:ln w="9525">
            <a:noFill/>
            <a:miter lim="800000"/>
            <a:headEnd/>
            <a:tailEnd/>
          </a:ln>
        </p:spPr>
      </p:pic>
      <p:pic>
        <p:nvPicPr>
          <p:cNvPr id="14347" name="Picture 17" descr="anh nen"/>
          <p:cNvPicPr>
            <a:picLocks noChangeAspect="1" noChangeArrowheads="1"/>
          </p:cNvPicPr>
          <p:nvPr/>
        </p:nvPicPr>
        <p:blipFill>
          <a:blip r:embed="rId4"/>
          <a:srcRect/>
          <a:stretch>
            <a:fillRect/>
          </a:stretch>
        </p:blipFill>
        <p:spPr bwMode="auto">
          <a:xfrm>
            <a:off x="8763000" y="152400"/>
            <a:ext cx="400050" cy="3276600"/>
          </a:xfrm>
          <a:prstGeom prst="rect">
            <a:avLst/>
          </a:prstGeom>
          <a:noFill/>
          <a:ln w="9525">
            <a:noFill/>
            <a:miter lim="800000"/>
            <a:headEnd/>
            <a:tailEnd/>
          </a:ln>
        </p:spPr>
      </p:pic>
      <p:pic>
        <p:nvPicPr>
          <p:cNvPr id="14348" name="Picture 18" descr="anh1 nen"/>
          <p:cNvPicPr>
            <a:picLocks noChangeAspect="1" noChangeArrowheads="1"/>
          </p:cNvPicPr>
          <p:nvPr/>
        </p:nvPicPr>
        <p:blipFill>
          <a:blip r:embed="rId5"/>
          <a:srcRect/>
          <a:stretch>
            <a:fillRect/>
          </a:stretch>
        </p:blipFill>
        <p:spPr bwMode="auto">
          <a:xfrm>
            <a:off x="19050" y="2286000"/>
            <a:ext cx="438150" cy="40862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152"/>
                                        </p:tgtEl>
                                        <p:attrNameLst>
                                          <p:attrName>style.visibility</p:attrName>
                                        </p:attrNameLst>
                                      </p:cBhvr>
                                      <p:to>
                                        <p:strVal val="visible"/>
                                      </p:to>
                                    </p:set>
                                    <p:anim calcmode="lin" valueType="num">
                                      <p:cBhvr>
                                        <p:cTn id="7" dur="1000" fill="hold"/>
                                        <p:tgtEl>
                                          <p:spTgt spid="6152"/>
                                        </p:tgtEl>
                                        <p:attrNameLst>
                                          <p:attrName>ppt_w</p:attrName>
                                        </p:attrNameLst>
                                      </p:cBhvr>
                                      <p:tavLst>
                                        <p:tav tm="0">
                                          <p:val>
                                            <p:strVal val="#ppt_w+.3"/>
                                          </p:val>
                                        </p:tav>
                                        <p:tav tm="100000">
                                          <p:val>
                                            <p:strVal val="#ppt_w"/>
                                          </p:val>
                                        </p:tav>
                                      </p:tavLst>
                                    </p:anim>
                                    <p:anim calcmode="lin" valueType="num">
                                      <p:cBhvr>
                                        <p:cTn id="8" dur="1000" fill="hold"/>
                                        <p:tgtEl>
                                          <p:spTgt spid="6152"/>
                                        </p:tgtEl>
                                        <p:attrNameLst>
                                          <p:attrName>ppt_h</p:attrName>
                                        </p:attrNameLst>
                                      </p:cBhvr>
                                      <p:tavLst>
                                        <p:tav tm="0">
                                          <p:val>
                                            <p:strVal val="#ppt_h"/>
                                          </p:val>
                                        </p:tav>
                                        <p:tav tm="100000">
                                          <p:val>
                                            <p:strVal val="#ppt_h"/>
                                          </p:val>
                                        </p:tav>
                                      </p:tavLst>
                                    </p:anim>
                                    <p:animEffect transition="in" filter="fade">
                                      <p:cBhvr>
                                        <p:cTn id="9" dur="1000"/>
                                        <p:tgtEl>
                                          <p:spTgt spid="615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53">
                                            <p:txEl>
                                              <p:pRg st="0" end="0"/>
                                            </p:txEl>
                                          </p:spTgt>
                                        </p:tgtEl>
                                        <p:attrNameLst>
                                          <p:attrName>style.visibility</p:attrName>
                                        </p:attrNameLst>
                                      </p:cBhvr>
                                      <p:to>
                                        <p:strVal val="visible"/>
                                      </p:to>
                                    </p:set>
                                    <p:animEffect transition="in" filter="fade">
                                      <p:cBhvr>
                                        <p:cTn id="14" dur="1000"/>
                                        <p:tgtEl>
                                          <p:spTgt spid="6153">
                                            <p:txEl>
                                              <p:pRg st="0" end="0"/>
                                            </p:txEl>
                                          </p:spTgt>
                                        </p:tgtEl>
                                      </p:cBhvr>
                                    </p:animEffect>
                                    <p:anim calcmode="lin" valueType="num">
                                      <p:cBhvr>
                                        <p:cTn id="15" dur="1000" fill="hold"/>
                                        <p:tgtEl>
                                          <p:spTgt spid="615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15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6157"/>
                                        </p:tgtEl>
                                        <p:attrNameLst>
                                          <p:attrName>style.visibility</p:attrName>
                                        </p:attrNameLst>
                                      </p:cBhvr>
                                      <p:to>
                                        <p:strVal val="visible"/>
                                      </p:to>
                                    </p:set>
                                    <p:animEffect transition="in" filter="strips(downLeft)">
                                      <p:cBhvr>
                                        <p:cTn id="21" dur="500"/>
                                        <p:tgtEl>
                                          <p:spTgt spid="6157"/>
                                        </p:tgtEl>
                                      </p:cBhvr>
                                    </p:animEffect>
                                  </p:childTnLst>
                                </p:cTn>
                              </p:par>
                              <p:par>
                                <p:cTn id="22" presetID="18" presetClass="entr" presetSubtype="12" fill="hold" nodeType="withEffect">
                                  <p:stCondLst>
                                    <p:cond delay="0"/>
                                  </p:stCondLst>
                                  <p:childTnLst>
                                    <p:set>
                                      <p:cBhvr>
                                        <p:cTn id="23" dur="1" fill="hold">
                                          <p:stCondLst>
                                            <p:cond delay="0"/>
                                          </p:stCondLst>
                                        </p:cTn>
                                        <p:tgtEl>
                                          <p:spTgt spid="6158"/>
                                        </p:tgtEl>
                                        <p:attrNameLst>
                                          <p:attrName>style.visibility</p:attrName>
                                        </p:attrNameLst>
                                      </p:cBhvr>
                                      <p:to>
                                        <p:strVal val="visible"/>
                                      </p:to>
                                    </p:set>
                                    <p:animEffect transition="in" filter="strips(downLeft)">
                                      <p:cBhvr>
                                        <p:cTn id="24" dur="500"/>
                                        <p:tgtEl>
                                          <p:spTgt spid="6158"/>
                                        </p:tgtEl>
                                      </p:cBhvr>
                                    </p:animEffect>
                                  </p:childTnLst>
                                </p:cTn>
                              </p:par>
                            </p:childTnLst>
                          </p:cTn>
                        </p:par>
                        <p:par>
                          <p:cTn id="25" fill="hold" nodeType="afterGroup">
                            <p:stCondLst>
                              <p:cond delay="500"/>
                            </p:stCondLst>
                            <p:childTnLst>
                              <p:par>
                                <p:cTn id="26" presetID="18" presetClass="entr" presetSubtype="12" fill="hold" grpId="0" nodeType="afterEffect">
                                  <p:stCondLst>
                                    <p:cond delay="0"/>
                                  </p:stCondLst>
                                  <p:childTnLst>
                                    <p:set>
                                      <p:cBhvr>
                                        <p:cTn id="27" dur="1" fill="hold">
                                          <p:stCondLst>
                                            <p:cond delay="0"/>
                                          </p:stCondLst>
                                        </p:cTn>
                                        <p:tgtEl>
                                          <p:spTgt spid="6159"/>
                                        </p:tgtEl>
                                        <p:attrNameLst>
                                          <p:attrName>style.visibility</p:attrName>
                                        </p:attrNameLst>
                                      </p:cBhvr>
                                      <p:to>
                                        <p:strVal val="visible"/>
                                      </p:to>
                                    </p:set>
                                    <p:animEffect transition="in" filter="strips(downLeft)">
                                      <p:cBhvr>
                                        <p:cTn id="28" dur="500"/>
                                        <p:tgtEl>
                                          <p:spTgt spid="6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2" grpId="0"/>
      <p:bldP spid="6153" grpId="0" build="p"/>
      <p:bldP spid="61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990600" y="152400"/>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15363" name="Text Box 5"/>
          <p:cNvSpPr txBox="1">
            <a:spLocks noChangeArrowheads="1"/>
          </p:cNvSpPr>
          <p:nvPr/>
        </p:nvSpPr>
        <p:spPr bwMode="auto">
          <a:xfrm>
            <a:off x="1219200" y="1295400"/>
            <a:ext cx="5334000" cy="400050"/>
          </a:xfrm>
          <a:prstGeom prst="rect">
            <a:avLst/>
          </a:prstGeom>
          <a:noFill/>
          <a:ln w="12700" cap="sq">
            <a:noFill/>
            <a:miter lim="800000"/>
            <a:headEnd type="none" w="sm" len="sm"/>
            <a:tailEnd type="none" w="sm" len="sm"/>
          </a:ln>
        </p:spPr>
        <p:txBody>
          <a:bodyPr>
            <a:spAutoFit/>
          </a:bodyPr>
          <a:lstStyle/>
          <a:p>
            <a:pPr>
              <a:spcBef>
                <a:spcPct val="50000"/>
              </a:spcBef>
            </a:pPr>
            <a:r>
              <a:rPr lang="en-US" b="1">
                <a:solidFill>
                  <a:srgbClr val="9900FF"/>
                </a:solidFill>
                <a:latin typeface="Arial" charset="0"/>
              </a:rPr>
              <a:t>II. </a:t>
            </a:r>
            <a:r>
              <a:rPr lang="en-US" b="1" u="sng">
                <a:solidFill>
                  <a:srgbClr val="9900FF"/>
                </a:solidFill>
                <a:latin typeface="Arial" charset="0"/>
              </a:rPr>
              <a:t> </a:t>
            </a:r>
            <a:r>
              <a:rPr lang="en-US" b="1">
                <a:solidFill>
                  <a:srgbClr val="9900FF"/>
                </a:solidFill>
                <a:latin typeface="Arial" charset="0"/>
              </a:rPr>
              <a:t>Đinh Bộ Lĩnh dẹp loạn 12 sứ quân:</a:t>
            </a:r>
          </a:p>
        </p:txBody>
      </p:sp>
      <p:sp>
        <p:nvSpPr>
          <p:cNvPr id="115718" name="Rectangle 6"/>
          <p:cNvSpPr>
            <a:spLocks noChangeArrowheads="1"/>
          </p:cNvSpPr>
          <p:nvPr/>
        </p:nvSpPr>
        <p:spPr bwMode="auto">
          <a:xfrm>
            <a:off x="457200" y="1905000"/>
            <a:ext cx="4657725" cy="400050"/>
          </a:xfrm>
          <a:prstGeom prst="rect">
            <a:avLst/>
          </a:prstGeom>
          <a:noFill/>
          <a:ln w="12700" cap="sq">
            <a:noFill/>
            <a:miter lim="800000"/>
            <a:headEnd type="none" w="sm" len="sm"/>
            <a:tailEnd type="none" w="sm" len="sm"/>
          </a:ln>
        </p:spPr>
        <p:txBody>
          <a:bodyPr wrap="none">
            <a:spAutoFit/>
          </a:bodyPr>
          <a:lstStyle/>
          <a:p>
            <a:r>
              <a:rPr lang="en-US" u="sng">
                <a:solidFill>
                  <a:srgbClr val="993300"/>
                </a:solidFill>
                <a:latin typeface="Arial" charset="0"/>
              </a:rPr>
              <a:t>Câu hỏi 2:</a:t>
            </a:r>
            <a:r>
              <a:rPr lang="en-US" u="sng">
                <a:solidFill>
                  <a:srgbClr val="3333FF"/>
                </a:solidFill>
                <a:latin typeface="Arial" charset="0"/>
              </a:rPr>
              <a:t> </a:t>
            </a:r>
            <a:r>
              <a:rPr lang="en-US">
                <a:solidFill>
                  <a:srgbClr val="3333FF"/>
                </a:solidFill>
                <a:latin typeface="Arial" charset="0"/>
              </a:rPr>
              <a:t>Đinh Bộ Lĩnh đã có công gì?</a:t>
            </a:r>
          </a:p>
        </p:txBody>
      </p:sp>
      <p:sp>
        <p:nvSpPr>
          <p:cNvPr id="115719" name="Rectangle 7"/>
          <p:cNvSpPr>
            <a:spLocks noChangeArrowheads="1"/>
          </p:cNvSpPr>
          <p:nvPr/>
        </p:nvSpPr>
        <p:spPr bwMode="auto">
          <a:xfrm>
            <a:off x="457200" y="2514600"/>
            <a:ext cx="8153400" cy="1411288"/>
          </a:xfrm>
          <a:prstGeom prst="rect">
            <a:avLst/>
          </a:prstGeom>
          <a:noFill/>
          <a:ln w="9525">
            <a:noFill/>
            <a:miter lim="800000"/>
            <a:headEnd/>
            <a:tailEnd/>
          </a:ln>
        </p:spPr>
        <p:txBody>
          <a:bodyPr/>
          <a:lstStyle/>
          <a:p>
            <a:pPr marL="342900" indent="-342900" eaLnBrk="1" hangingPunct="1">
              <a:spcBef>
                <a:spcPct val="20000"/>
              </a:spcBef>
              <a:buClr>
                <a:schemeClr val="folHlink"/>
              </a:buClr>
              <a:buSzPct val="60000"/>
              <a:buFont typeface="Wingdings" pitchFamily="2" charset="2"/>
              <a:buNone/>
            </a:pPr>
            <a:r>
              <a:rPr lang="en-US">
                <a:solidFill>
                  <a:schemeClr val="tx1"/>
                </a:solidFill>
                <a:latin typeface="Arial" charset="0"/>
              </a:rPr>
              <a:t>	Lớn lên gặp buổi loạn lạc, Đinh Bộ Lĩnh đã xây dựng lực lượng, đem quân đi dẹp loạn 12 sứ quân. Được nhân dân ủng hộ nên ông đánh đâu thắng đó.</a:t>
            </a:r>
            <a:r>
              <a:rPr lang="en-US" sz="2800">
                <a:solidFill>
                  <a:schemeClr val="tx1"/>
                </a:solidFill>
                <a:latin typeface="Arial" charset="0"/>
              </a:rPr>
              <a:t> </a:t>
            </a:r>
            <a:r>
              <a:rPr lang="en-US">
                <a:solidFill>
                  <a:schemeClr val="tx1"/>
                </a:solidFill>
                <a:latin typeface="Arial" charset="0"/>
              </a:rPr>
              <a:t> Năm 968, ông đã thống nhất được giang sơn.</a:t>
            </a:r>
          </a:p>
        </p:txBody>
      </p:sp>
      <p:sp>
        <p:nvSpPr>
          <p:cNvPr id="115720" name="Rectangle 8"/>
          <p:cNvSpPr>
            <a:spLocks noChangeArrowheads="1"/>
          </p:cNvSpPr>
          <p:nvPr/>
        </p:nvSpPr>
        <p:spPr bwMode="auto">
          <a:xfrm>
            <a:off x="533400" y="1905000"/>
            <a:ext cx="7699375" cy="369888"/>
          </a:xfrm>
          <a:prstGeom prst="rect">
            <a:avLst/>
          </a:prstGeom>
          <a:noFill/>
          <a:ln w="12700" cap="sq">
            <a:noFill/>
            <a:miter lim="800000"/>
            <a:headEnd type="none" w="sm" len="sm"/>
            <a:tailEnd type="none" w="sm" len="sm"/>
          </a:ln>
        </p:spPr>
        <p:txBody>
          <a:bodyPr wrap="none">
            <a:spAutoFit/>
          </a:bodyPr>
          <a:lstStyle/>
          <a:p>
            <a:pPr eaLnBrk="1" hangingPunct="1">
              <a:lnSpc>
                <a:spcPct val="90000"/>
              </a:lnSpc>
              <a:spcBef>
                <a:spcPct val="20000"/>
              </a:spcBef>
              <a:buClr>
                <a:schemeClr val="folHlink"/>
              </a:buClr>
              <a:buSzPct val="60000"/>
              <a:buFont typeface="Wingdings" pitchFamily="2" charset="2"/>
              <a:buNone/>
            </a:pPr>
            <a:r>
              <a:rPr lang="en-US" u="sng">
                <a:solidFill>
                  <a:srgbClr val="993300"/>
                </a:solidFill>
                <a:latin typeface="Arial" charset="0"/>
              </a:rPr>
              <a:t>Câu hỏi 3:</a:t>
            </a:r>
            <a:r>
              <a:rPr lang="en-US">
                <a:solidFill>
                  <a:srgbClr val="3333FF"/>
                </a:solidFill>
                <a:latin typeface="Arial" charset="0"/>
              </a:rPr>
              <a:t>  Sau khi thống nhất đất nước, Đinh Bộ Lĩnh đã làm gì?</a:t>
            </a:r>
            <a:r>
              <a:rPr lang="en-US">
                <a:solidFill>
                  <a:schemeClr val="tx1"/>
                </a:solidFill>
                <a:latin typeface="Arial" charset="0"/>
              </a:rPr>
              <a:t> </a:t>
            </a:r>
            <a:endParaRPr lang="en-US">
              <a:solidFill>
                <a:srgbClr val="3333FF"/>
              </a:solidFill>
              <a:latin typeface="Arial" charset="0"/>
            </a:endParaRPr>
          </a:p>
        </p:txBody>
      </p:sp>
      <p:sp>
        <p:nvSpPr>
          <p:cNvPr id="115721" name="Rectangle 9"/>
          <p:cNvSpPr>
            <a:spLocks noGrp="1" noChangeArrowheads="1"/>
          </p:cNvSpPr>
          <p:nvPr>
            <p:ph type="body" idx="1"/>
          </p:nvPr>
        </p:nvSpPr>
        <p:spPr>
          <a:xfrm>
            <a:off x="685800" y="2819400"/>
            <a:ext cx="8153400" cy="1258888"/>
          </a:xfrm>
          <a:noFill/>
        </p:spPr>
        <p:txBody>
          <a:bodyPr/>
          <a:lstStyle/>
          <a:p>
            <a:pPr eaLnBrk="1" hangingPunct="1">
              <a:buFont typeface="Wingdings" pitchFamily="2" charset="2"/>
              <a:buNone/>
            </a:pPr>
            <a:r>
              <a:rPr lang="en-US" sz="2000" smtClean="0">
                <a:latin typeface="Arial" charset="0"/>
              </a:rPr>
              <a:t>Đinh Bộ Lĩnh lên ngôi vua, lấy hiệu là Đinh Tiên </a:t>
            </a:r>
            <a:r>
              <a:rPr lang="en-US" sz="2000" u="sng" smtClean="0">
                <a:latin typeface="Arial" charset="0"/>
              </a:rPr>
              <a:t>Hoàng</a:t>
            </a:r>
            <a:r>
              <a:rPr lang="en-US" sz="2000" smtClean="0">
                <a:latin typeface="Arial" charset="0"/>
              </a:rPr>
              <a:t>, đóng đô ở Hoa Lư, đặt tên nước là </a:t>
            </a:r>
            <a:r>
              <a:rPr lang="en-US" sz="2000" u="sng" smtClean="0">
                <a:latin typeface="Arial" charset="0"/>
              </a:rPr>
              <a:t>Đại Cồ Việt</a:t>
            </a:r>
            <a:r>
              <a:rPr lang="en-US" sz="2000" smtClean="0">
                <a:latin typeface="Arial" charset="0"/>
              </a:rPr>
              <a:t>, lấy niên hiệu là </a:t>
            </a:r>
            <a:r>
              <a:rPr lang="en-US" sz="2000" u="sng" smtClean="0">
                <a:latin typeface="Arial" charset="0"/>
              </a:rPr>
              <a:t>Thái Bình</a:t>
            </a:r>
            <a:r>
              <a:rPr lang="en-US" sz="2000" smtClean="0">
                <a:latin typeface="Arial" charset="0"/>
              </a:rPr>
              <a:t>.</a:t>
            </a:r>
          </a:p>
        </p:txBody>
      </p:sp>
      <p:pic>
        <p:nvPicPr>
          <p:cNvPr id="15368" name="Picture 10" descr="anh nen"/>
          <p:cNvPicPr>
            <a:picLocks noChangeAspect="1" noChangeArrowheads="1"/>
          </p:cNvPicPr>
          <p:nvPr/>
        </p:nvPicPr>
        <p:blipFill>
          <a:blip r:embed="rId2"/>
          <a:srcRect/>
          <a:stretch>
            <a:fillRect/>
          </a:stretch>
        </p:blipFill>
        <p:spPr bwMode="auto">
          <a:xfrm>
            <a:off x="8667750" y="3429000"/>
            <a:ext cx="476250" cy="3200400"/>
          </a:xfrm>
          <a:prstGeom prst="rect">
            <a:avLst/>
          </a:prstGeom>
          <a:noFill/>
          <a:ln w="9525">
            <a:noFill/>
            <a:miter lim="800000"/>
            <a:headEnd/>
            <a:tailEnd/>
          </a:ln>
        </p:spPr>
      </p:pic>
      <p:pic>
        <p:nvPicPr>
          <p:cNvPr id="15369" name="Picture 11" descr="anh nen"/>
          <p:cNvPicPr>
            <a:picLocks noChangeAspect="1" noChangeArrowheads="1"/>
          </p:cNvPicPr>
          <p:nvPr/>
        </p:nvPicPr>
        <p:blipFill>
          <a:blip r:embed="rId2"/>
          <a:srcRect/>
          <a:stretch>
            <a:fillRect/>
          </a:stretch>
        </p:blipFill>
        <p:spPr bwMode="auto">
          <a:xfrm>
            <a:off x="8686800" y="152400"/>
            <a:ext cx="400050" cy="3276600"/>
          </a:xfrm>
          <a:prstGeom prst="rect">
            <a:avLst/>
          </a:prstGeom>
          <a:noFill/>
          <a:ln w="9525">
            <a:noFill/>
            <a:miter lim="800000"/>
            <a:headEnd/>
            <a:tailEnd/>
          </a:ln>
        </p:spPr>
      </p:pic>
      <p:pic>
        <p:nvPicPr>
          <p:cNvPr id="15370" name="Picture 12"/>
          <p:cNvPicPr>
            <a:picLocks noChangeAspect="1" noChangeArrowheads="1"/>
          </p:cNvPicPr>
          <p:nvPr/>
        </p:nvPicPr>
        <p:blipFill>
          <a:blip r:embed="rId3"/>
          <a:srcRect/>
          <a:stretch>
            <a:fillRect/>
          </a:stretch>
        </p:blipFill>
        <p:spPr bwMode="auto">
          <a:xfrm>
            <a:off x="152400" y="6189663"/>
            <a:ext cx="1143000" cy="592137"/>
          </a:xfrm>
          <a:prstGeom prst="rect">
            <a:avLst/>
          </a:prstGeom>
          <a:noFill/>
          <a:ln w="12700" cap="sq">
            <a:noFill/>
            <a:miter lim="800000"/>
            <a:headEnd type="none" w="sm" len="sm"/>
            <a:tailEnd type="none" w="sm" len="sm"/>
          </a:ln>
        </p:spPr>
      </p:pic>
      <p:pic>
        <p:nvPicPr>
          <p:cNvPr id="15371" name="Picture 13" descr="anh1 nen"/>
          <p:cNvPicPr>
            <a:picLocks noChangeAspect="1" noChangeArrowheads="1"/>
          </p:cNvPicPr>
          <p:nvPr/>
        </p:nvPicPr>
        <p:blipFill>
          <a:blip r:embed="rId4"/>
          <a:srcRect/>
          <a:stretch>
            <a:fillRect/>
          </a:stretch>
        </p:blipFill>
        <p:spPr bwMode="auto">
          <a:xfrm>
            <a:off x="0" y="2009775"/>
            <a:ext cx="438150" cy="4086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5718"/>
                                        </p:tgtEl>
                                        <p:attrNameLst>
                                          <p:attrName>style.visibility</p:attrName>
                                        </p:attrNameLst>
                                      </p:cBhvr>
                                      <p:to>
                                        <p:strVal val="visible"/>
                                      </p:to>
                                    </p:set>
                                    <p:animEffect transition="in" filter="randombar(horizontal)">
                                      <p:cBhvr>
                                        <p:cTn id="7" dur="500"/>
                                        <p:tgtEl>
                                          <p:spTgt spid="1157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15719"/>
                                        </p:tgtEl>
                                        <p:attrNameLst>
                                          <p:attrName>style.visibility</p:attrName>
                                        </p:attrNameLst>
                                      </p:cBhvr>
                                      <p:to>
                                        <p:strVal val="visible"/>
                                      </p:to>
                                    </p:set>
                                    <p:anim calcmode="discrete" valueType="clr">
                                      <p:cBhvr override="childStyle">
                                        <p:cTn id="12" dur="80"/>
                                        <p:tgtEl>
                                          <p:spTgt spid="11571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115719"/>
                                        </p:tgtEl>
                                        <p:attrNameLst>
                                          <p:attrName>fillcolor</p:attrName>
                                        </p:attrNameLst>
                                      </p:cBhvr>
                                      <p:tavLst>
                                        <p:tav tm="0">
                                          <p:val>
                                            <p:clrVal>
                                              <a:schemeClr val="accent2"/>
                                            </p:clrVal>
                                          </p:val>
                                        </p:tav>
                                        <p:tav tm="50000">
                                          <p:val>
                                            <p:clrVal>
                                              <a:schemeClr val="hlink"/>
                                            </p:clrVal>
                                          </p:val>
                                        </p:tav>
                                      </p:tavLst>
                                    </p:anim>
                                    <p:set>
                                      <p:cBhvr>
                                        <p:cTn id="14" dur="80"/>
                                        <p:tgtEl>
                                          <p:spTgt spid="115719"/>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xit" presetSubtype="26" fill="hold" grpId="1" nodeType="clickEffect">
                                  <p:stCondLst>
                                    <p:cond delay="0"/>
                                  </p:stCondLst>
                                  <p:childTnLst>
                                    <p:animEffect transition="out" filter="barn(inHorizontal)">
                                      <p:cBhvr>
                                        <p:cTn id="18" dur="500"/>
                                        <p:tgtEl>
                                          <p:spTgt spid="115718"/>
                                        </p:tgtEl>
                                      </p:cBhvr>
                                    </p:animEffect>
                                    <p:set>
                                      <p:cBhvr>
                                        <p:cTn id="19" dur="1" fill="hold">
                                          <p:stCondLst>
                                            <p:cond delay="499"/>
                                          </p:stCondLst>
                                        </p:cTn>
                                        <p:tgtEl>
                                          <p:spTgt spid="115718"/>
                                        </p:tgtEl>
                                        <p:attrNameLst>
                                          <p:attrName>style.visibility</p:attrName>
                                        </p:attrNameLst>
                                      </p:cBhvr>
                                      <p:to>
                                        <p:strVal val="hidden"/>
                                      </p:to>
                                    </p:set>
                                  </p:childTnLst>
                                </p:cTn>
                              </p:par>
                              <p:par>
                                <p:cTn id="20" presetID="16" presetClass="exit" presetSubtype="26" fill="hold" grpId="1" nodeType="withEffect">
                                  <p:stCondLst>
                                    <p:cond delay="0"/>
                                  </p:stCondLst>
                                  <p:iterate type="lt">
                                    <p:tmPct val="0"/>
                                  </p:iterate>
                                  <p:childTnLst>
                                    <p:animEffect transition="out" filter="barn(inHorizontal)">
                                      <p:cBhvr>
                                        <p:cTn id="21" dur="500"/>
                                        <p:tgtEl>
                                          <p:spTgt spid="115719"/>
                                        </p:tgtEl>
                                      </p:cBhvr>
                                    </p:animEffect>
                                    <p:set>
                                      <p:cBhvr>
                                        <p:cTn id="22" dur="1" fill="hold">
                                          <p:stCondLst>
                                            <p:cond delay="499"/>
                                          </p:stCondLst>
                                        </p:cTn>
                                        <p:tgtEl>
                                          <p:spTgt spid="115719"/>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115720"/>
                                        </p:tgtEl>
                                        <p:attrNameLst>
                                          <p:attrName>style.visibility</p:attrName>
                                        </p:attrNameLst>
                                      </p:cBhvr>
                                      <p:to>
                                        <p:strVal val="visible"/>
                                      </p:to>
                                    </p:set>
                                    <p:animEffect transition="in" filter="wheel(4)">
                                      <p:cBhvr>
                                        <p:cTn id="27" dur="2000"/>
                                        <p:tgtEl>
                                          <p:spTgt spid="11572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115721">
                                            <p:txEl>
                                              <p:pRg st="0" end="0"/>
                                            </p:txEl>
                                          </p:spTgt>
                                        </p:tgtEl>
                                        <p:attrNameLst>
                                          <p:attrName>style.visibility</p:attrName>
                                        </p:attrNameLst>
                                      </p:cBhvr>
                                      <p:to>
                                        <p:strVal val="visible"/>
                                      </p:to>
                                    </p:set>
                                    <p:animEffect transition="in" filter="plus(in)">
                                      <p:cBhvr>
                                        <p:cTn id="32" dur="2000"/>
                                        <p:tgtEl>
                                          <p:spTgt spid="1157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8" grpId="0"/>
      <p:bldP spid="115718" grpId="1"/>
      <p:bldP spid="115719" grpId="0"/>
      <p:bldP spid="115719" grpId="1"/>
      <p:bldP spid="115720" grpId="0"/>
      <p:bldP spid="11572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295400" y="990600"/>
            <a:ext cx="5334000" cy="830263"/>
          </a:xfrm>
          <a:prstGeom prst="rect">
            <a:avLst/>
          </a:prstGeom>
          <a:noFill/>
          <a:ln w="12700" cap="sq">
            <a:noFill/>
            <a:miter lim="800000"/>
            <a:headEnd type="none" w="sm" len="sm"/>
            <a:tailEnd type="none" w="sm" len="sm"/>
          </a:ln>
        </p:spPr>
        <p:txBody>
          <a:bodyPr>
            <a:spAutoFit/>
          </a:bodyPr>
          <a:lstStyle/>
          <a:p>
            <a:pPr>
              <a:spcBef>
                <a:spcPct val="50000"/>
              </a:spcBef>
            </a:pPr>
            <a:r>
              <a:rPr lang="en-US" sz="2400" b="1">
                <a:solidFill>
                  <a:srgbClr val="9900FF"/>
                </a:solidFill>
                <a:latin typeface="Arial" charset="0"/>
              </a:rPr>
              <a:t>II. </a:t>
            </a:r>
            <a:r>
              <a:rPr lang="en-US" sz="2400" b="1" u="sng">
                <a:solidFill>
                  <a:srgbClr val="9900FF"/>
                </a:solidFill>
                <a:latin typeface="Arial" charset="0"/>
              </a:rPr>
              <a:t> </a:t>
            </a:r>
            <a:r>
              <a:rPr lang="en-US" sz="2400" b="1">
                <a:solidFill>
                  <a:srgbClr val="9900FF"/>
                </a:solidFill>
                <a:latin typeface="Arial" charset="0"/>
              </a:rPr>
              <a:t>Đinh Bộ Lĩnh dẹp loạn 12 sứ quân:</a:t>
            </a:r>
          </a:p>
        </p:txBody>
      </p:sp>
      <p:sp>
        <p:nvSpPr>
          <p:cNvPr id="16387" name="Text Box 3"/>
          <p:cNvSpPr txBox="1">
            <a:spLocks noChangeArrowheads="1"/>
          </p:cNvSpPr>
          <p:nvPr/>
        </p:nvSpPr>
        <p:spPr bwMode="auto">
          <a:xfrm>
            <a:off x="381000" y="182563"/>
            <a:ext cx="7772400" cy="579437"/>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990000"/>
                </a:solidFill>
                <a:latin typeface="Arial" charset="0"/>
              </a:rPr>
              <a:t>ĐINH BỘ LĨNH DẸP LOẠN 12 SỨ QUÂN</a:t>
            </a:r>
          </a:p>
        </p:txBody>
      </p:sp>
      <p:sp>
        <p:nvSpPr>
          <p:cNvPr id="114694" name="Rectangle 6"/>
          <p:cNvSpPr>
            <a:spLocks noChangeArrowheads="1"/>
          </p:cNvSpPr>
          <p:nvPr/>
        </p:nvSpPr>
        <p:spPr bwMode="auto">
          <a:xfrm>
            <a:off x="609600" y="2133600"/>
            <a:ext cx="8534400" cy="1200150"/>
          </a:xfrm>
          <a:prstGeom prst="rect">
            <a:avLst/>
          </a:prstGeom>
          <a:noFill/>
          <a:ln w="12700" cap="sq">
            <a:noFill/>
            <a:miter lim="800000"/>
            <a:headEnd type="none" w="sm" len="sm"/>
            <a:tailEnd type="none" w="sm" len="sm"/>
          </a:ln>
        </p:spPr>
        <p:txBody>
          <a:bodyPr>
            <a:spAutoFit/>
          </a:bodyPr>
          <a:lstStyle/>
          <a:p>
            <a:r>
              <a:rPr lang="en-US" sz="2400" u="sng">
                <a:solidFill>
                  <a:srgbClr val="993300"/>
                </a:solidFill>
                <a:latin typeface="Arial" charset="0"/>
              </a:rPr>
              <a:t>Câu hỏi</a:t>
            </a:r>
            <a:r>
              <a:rPr lang="en-US" sz="2400" u="sng">
                <a:solidFill>
                  <a:schemeClr val="tx1"/>
                </a:solidFill>
                <a:latin typeface="Arial" charset="0"/>
              </a:rPr>
              <a:t> </a:t>
            </a:r>
            <a:r>
              <a:rPr lang="en-US" sz="2400" u="sng">
                <a:solidFill>
                  <a:srgbClr val="993300"/>
                </a:solidFill>
                <a:latin typeface="Arial" charset="0"/>
              </a:rPr>
              <a:t>4</a:t>
            </a:r>
            <a:r>
              <a:rPr lang="en-US" sz="2400">
                <a:solidFill>
                  <a:srgbClr val="993300"/>
                </a:solidFill>
                <a:latin typeface="Arial" charset="0"/>
              </a:rPr>
              <a:t>:  </a:t>
            </a:r>
            <a:r>
              <a:rPr lang="en-US" sz="2400">
                <a:solidFill>
                  <a:srgbClr val="3333FF"/>
                </a:solidFill>
                <a:latin typeface="Arial" charset="0"/>
              </a:rPr>
              <a:t>Khi Đinh Bộ Lĩnh lên ngôi vua đất nước được thống nhất thì đời sống nhân dân ta dưới thời Đinh Bộ Lĩnh có gì thay đổi so với thời (loạn 12 sứ quân) ?</a:t>
            </a:r>
          </a:p>
        </p:txBody>
      </p:sp>
      <p:sp>
        <p:nvSpPr>
          <p:cNvPr id="16389" name="Text Box 8"/>
          <p:cNvSpPr txBox="1">
            <a:spLocks noChangeArrowheads="1"/>
          </p:cNvSpPr>
          <p:nvPr/>
        </p:nvSpPr>
        <p:spPr bwMode="auto">
          <a:xfrm>
            <a:off x="76200" y="64770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8000"/>
                </a:solidFill>
                <a:latin typeface="Arial" charset="0"/>
              </a:rPr>
              <a:t> </a:t>
            </a:r>
            <a:endParaRPr lang="en-US" sz="1800">
              <a:solidFill>
                <a:srgbClr val="FF33CC"/>
              </a:solidFill>
              <a:latin typeface="Arial" charset="0"/>
            </a:endParaRPr>
          </a:p>
        </p:txBody>
      </p:sp>
      <p:sp>
        <p:nvSpPr>
          <p:cNvPr id="114698" name="Rectangle 10"/>
          <p:cNvSpPr>
            <a:spLocks noChangeArrowheads="1"/>
          </p:cNvSpPr>
          <p:nvPr/>
        </p:nvSpPr>
        <p:spPr bwMode="auto">
          <a:xfrm>
            <a:off x="457200" y="3389313"/>
            <a:ext cx="7772400" cy="1411287"/>
          </a:xfrm>
          <a:prstGeom prst="rect">
            <a:avLst/>
          </a:prstGeom>
          <a:noFill/>
          <a:ln w="9525">
            <a:noFill/>
            <a:miter lim="800000"/>
            <a:headEnd/>
            <a:tailEnd/>
          </a:ln>
        </p:spPr>
        <p:txBody>
          <a:bodyPr/>
          <a:lstStyle/>
          <a:p>
            <a:pPr marL="342900" indent="-342900" eaLnBrk="1" hangingPunct="1">
              <a:spcBef>
                <a:spcPct val="20000"/>
              </a:spcBef>
            </a:pPr>
            <a:r>
              <a:rPr lang="en-US" sz="2400">
                <a:solidFill>
                  <a:schemeClr val="tx1"/>
                </a:solidFill>
                <a:latin typeface="Arial" charset="0"/>
              </a:rPr>
              <a:t>	Nhân dân không còn cảnh phiêu tàn, họ trở về quê hương làm ruộng, đồng ruộng trở lại xanh tươi, người người ngược xuôi buôn bán,khắp nơi nhà cửa, chùa tháp được xây dựng.</a:t>
            </a:r>
          </a:p>
        </p:txBody>
      </p:sp>
      <p:pic>
        <p:nvPicPr>
          <p:cNvPr id="16391" name="Picture 13" descr="anh nen"/>
          <p:cNvPicPr>
            <a:picLocks noChangeAspect="1" noChangeArrowheads="1"/>
          </p:cNvPicPr>
          <p:nvPr/>
        </p:nvPicPr>
        <p:blipFill>
          <a:blip r:embed="rId2"/>
          <a:srcRect/>
          <a:stretch>
            <a:fillRect/>
          </a:stretch>
        </p:blipFill>
        <p:spPr bwMode="auto">
          <a:xfrm>
            <a:off x="0" y="2971800"/>
            <a:ext cx="476250" cy="2514600"/>
          </a:xfrm>
          <a:prstGeom prst="rect">
            <a:avLst/>
          </a:prstGeom>
          <a:noFill/>
          <a:ln w="9525">
            <a:noFill/>
            <a:miter lim="800000"/>
            <a:headEnd/>
            <a:tailEnd/>
          </a:ln>
        </p:spPr>
      </p:pic>
      <p:pic>
        <p:nvPicPr>
          <p:cNvPr id="16392" name="Picture 14" descr="anh nen"/>
          <p:cNvPicPr>
            <a:picLocks noChangeAspect="1" noChangeArrowheads="1"/>
          </p:cNvPicPr>
          <p:nvPr/>
        </p:nvPicPr>
        <p:blipFill>
          <a:blip r:embed="rId2"/>
          <a:srcRect/>
          <a:stretch>
            <a:fillRect/>
          </a:stretch>
        </p:blipFill>
        <p:spPr bwMode="auto">
          <a:xfrm>
            <a:off x="57150" y="381000"/>
            <a:ext cx="400050" cy="25749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4694"/>
                                        </p:tgtEl>
                                        <p:attrNameLst>
                                          <p:attrName>style.visibility</p:attrName>
                                        </p:attrNameLst>
                                      </p:cBhvr>
                                      <p:to>
                                        <p:strVal val="visible"/>
                                      </p:to>
                                    </p:set>
                                    <p:animEffect transition="in" filter="wipe(down)">
                                      <p:cBhvr>
                                        <p:cTn id="7" dur="580">
                                          <p:stCondLst>
                                            <p:cond delay="0"/>
                                          </p:stCondLst>
                                        </p:cTn>
                                        <p:tgtEl>
                                          <p:spTgt spid="114694"/>
                                        </p:tgtEl>
                                      </p:cBhvr>
                                    </p:animEffect>
                                    <p:anim calcmode="lin" valueType="num">
                                      <p:cBhvr>
                                        <p:cTn id="8" dur="1822" tmFilter="0,0; 0.14,0.36; 0.43,0.73; 0.71,0.91; 1.0,1.0">
                                          <p:stCondLst>
                                            <p:cond delay="0"/>
                                          </p:stCondLst>
                                        </p:cTn>
                                        <p:tgtEl>
                                          <p:spTgt spid="11469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469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469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469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4694"/>
                                        </p:tgtEl>
                                        <p:attrNameLst>
                                          <p:attrName>ppt_y</p:attrName>
                                        </p:attrNameLst>
                                      </p:cBhvr>
                                      <p:tavLst>
                                        <p:tav tm="0" fmla="#ppt_y-sin(pi*$)/81">
                                          <p:val>
                                            <p:fltVal val="0"/>
                                          </p:val>
                                        </p:tav>
                                        <p:tav tm="100000">
                                          <p:val>
                                            <p:fltVal val="1"/>
                                          </p:val>
                                        </p:tav>
                                      </p:tavLst>
                                    </p:anim>
                                    <p:animScale>
                                      <p:cBhvr>
                                        <p:cTn id="13" dur="26">
                                          <p:stCondLst>
                                            <p:cond delay="650"/>
                                          </p:stCondLst>
                                        </p:cTn>
                                        <p:tgtEl>
                                          <p:spTgt spid="114694"/>
                                        </p:tgtEl>
                                      </p:cBhvr>
                                      <p:to x="100000" y="60000"/>
                                    </p:animScale>
                                    <p:animScale>
                                      <p:cBhvr>
                                        <p:cTn id="14" dur="166" decel="50000">
                                          <p:stCondLst>
                                            <p:cond delay="676"/>
                                          </p:stCondLst>
                                        </p:cTn>
                                        <p:tgtEl>
                                          <p:spTgt spid="114694"/>
                                        </p:tgtEl>
                                      </p:cBhvr>
                                      <p:to x="100000" y="100000"/>
                                    </p:animScale>
                                    <p:animScale>
                                      <p:cBhvr>
                                        <p:cTn id="15" dur="26">
                                          <p:stCondLst>
                                            <p:cond delay="1312"/>
                                          </p:stCondLst>
                                        </p:cTn>
                                        <p:tgtEl>
                                          <p:spTgt spid="114694"/>
                                        </p:tgtEl>
                                      </p:cBhvr>
                                      <p:to x="100000" y="80000"/>
                                    </p:animScale>
                                    <p:animScale>
                                      <p:cBhvr>
                                        <p:cTn id="16" dur="166" decel="50000">
                                          <p:stCondLst>
                                            <p:cond delay="1338"/>
                                          </p:stCondLst>
                                        </p:cTn>
                                        <p:tgtEl>
                                          <p:spTgt spid="114694"/>
                                        </p:tgtEl>
                                      </p:cBhvr>
                                      <p:to x="100000" y="100000"/>
                                    </p:animScale>
                                    <p:animScale>
                                      <p:cBhvr>
                                        <p:cTn id="17" dur="26">
                                          <p:stCondLst>
                                            <p:cond delay="1642"/>
                                          </p:stCondLst>
                                        </p:cTn>
                                        <p:tgtEl>
                                          <p:spTgt spid="114694"/>
                                        </p:tgtEl>
                                      </p:cBhvr>
                                      <p:to x="100000" y="90000"/>
                                    </p:animScale>
                                    <p:animScale>
                                      <p:cBhvr>
                                        <p:cTn id="18" dur="166" decel="50000">
                                          <p:stCondLst>
                                            <p:cond delay="1668"/>
                                          </p:stCondLst>
                                        </p:cTn>
                                        <p:tgtEl>
                                          <p:spTgt spid="114694"/>
                                        </p:tgtEl>
                                      </p:cBhvr>
                                      <p:to x="100000" y="100000"/>
                                    </p:animScale>
                                    <p:animScale>
                                      <p:cBhvr>
                                        <p:cTn id="19" dur="26">
                                          <p:stCondLst>
                                            <p:cond delay="1808"/>
                                          </p:stCondLst>
                                        </p:cTn>
                                        <p:tgtEl>
                                          <p:spTgt spid="114694"/>
                                        </p:tgtEl>
                                      </p:cBhvr>
                                      <p:to x="100000" y="95000"/>
                                    </p:animScale>
                                    <p:animScale>
                                      <p:cBhvr>
                                        <p:cTn id="20" dur="166" decel="50000">
                                          <p:stCondLst>
                                            <p:cond delay="1834"/>
                                          </p:stCondLst>
                                        </p:cTn>
                                        <p:tgtEl>
                                          <p:spTgt spid="114694"/>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114698"/>
                                        </p:tgtEl>
                                        <p:attrNameLst>
                                          <p:attrName>style.visibility</p:attrName>
                                        </p:attrNameLst>
                                      </p:cBhvr>
                                      <p:to>
                                        <p:strVal val="visible"/>
                                      </p:to>
                                    </p:set>
                                    <p:anim calcmode="lin" valueType="num">
                                      <p:cBhvr>
                                        <p:cTn id="25" dur="1000" fill="hold"/>
                                        <p:tgtEl>
                                          <p:spTgt spid="114698"/>
                                        </p:tgtEl>
                                        <p:attrNameLst>
                                          <p:attrName>ppt_x</p:attrName>
                                        </p:attrNameLst>
                                      </p:cBhvr>
                                      <p:tavLst>
                                        <p:tav tm="0">
                                          <p:val>
                                            <p:strVal val="#ppt_x-.2"/>
                                          </p:val>
                                        </p:tav>
                                        <p:tav tm="100000">
                                          <p:val>
                                            <p:strVal val="#ppt_x"/>
                                          </p:val>
                                        </p:tav>
                                      </p:tavLst>
                                    </p:anim>
                                    <p:anim calcmode="lin" valueType="num">
                                      <p:cBhvr>
                                        <p:cTn id="26" dur="1000" fill="hold"/>
                                        <p:tgtEl>
                                          <p:spTgt spid="114698"/>
                                        </p:tgtEl>
                                        <p:attrNameLst>
                                          <p:attrName>ppt_y</p:attrName>
                                        </p:attrNameLst>
                                      </p:cBhvr>
                                      <p:tavLst>
                                        <p:tav tm="0">
                                          <p:val>
                                            <p:strVal val="#ppt_y"/>
                                          </p:val>
                                        </p:tav>
                                        <p:tav tm="100000">
                                          <p:val>
                                            <p:strVal val="#ppt_y"/>
                                          </p:val>
                                        </p:tav>
                                      </p:tavLst>
                                    </p:anim>
                                    <p:animEffect transition="in" filter="wipe(right)" prLst="gradientSize: 0.1">
                                      <p:cBhvr>
                                        <p:cTn id="27" dur="1000"/>
                                        <p:tgtEl>
                                          <p:spTgt spid="114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4" grpId="0"/>
      <p:bldP spid="11469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8"/>
          <p:cNvSpPr txBox="1">
            <a:spLocks noChangeArrowheads="1"/>
          </p:cNvSpPr>
          <p:nvPr/>
        </p:nvSpPr>
        <p:spPr bwMode="auto">
          <a:xfrm>
            <a:off x="838200" y="182563"/>
            <a:ext cx="7772400" cy="523875"/>
          </a:xfrm>
          <a:prstGeom prst="rect">
            <a:avLst/>
          </a:prstGeom>
          <a:noFill/>
          <a:ln w="12700" cap="sq">
            <a:noFill/>
            <a:miter lim="800000"/>
            <a:headEnd type="none" w="sm" len="sm"/>
            <a:tailEnd type="none" w="sm" len="sm"/>
          </a:ln>
        </p:spPr>
        <p:txBody>
          <a:bodyPr>
            <a:spAutoFit/>
          </a:bodyPr>
          <a:lstStyle/>
          <a:p>
            <a:pPr>
              <a:spcBef>
                <a:spcPct val="50000"/>
              </a:spcBef>
            </a:pPr>
            <a:r>
              <a:rPr lang="en-US" sz="2800" b="1">
                <a:solidFill>
                  <a:srgbClr val="990000"/>
                </a:solidFill>
                <a:latin typeface="Arial" charset="0"/>
              </a:rPr>
              <a:t>ĐINH BỘ LĨNH DẸP LOẠN 12 SỨ QUÂN</a:t>
            </a:r>
          </a:p>
        </p:txBody>
      </p:sp>
      <p:sp>
        <p:nvSpPr>
          <p:cNvPr id="17411" name="Text Box 9"/>
          <p:cNvSpPr txBox="1">
            <a:spLocks noChangeArrowheads="1"/>
          </p:cNvSpPr>
          <p:nvPr/>
        </p:nvSpPr>
        <p:spPr bwMode="auto">
          <a:xfrm>
            <a:off x="76200" y="6477000"/>
            <a:ext cx="3505200" cy="338138"/>
          </a:xfrm>
          <a:prstGeom prst="rect">
            <a:avLst/>
          </a:prstGeom>
          <a:noFill/>
          <a:ln w="12700" cap="sq">
            <a:noFill/>
            <a:miter lim="800000"/>
            <a:headEnd type="none" w="sm" len="sm"/>
            <a:tailEnd type="none" w="sm" len="sm"/>
          </a:ln>
        </p:spPr>
        <p:txBody>
          <a:bodyPr>
            <a:spAutoFit/>
          </a:bodyPr>
          <a:lstStyle/>
          <a:p>
            <a:pPr>
              <a:spcBef>
                <a:spcPct val="50000"/>
              </a:spcBef>
            </a:pPr>
            <a:r>
              <a:rPr lang="en-US" sz="1600">
                <a:solidFill>
                  <a:srgbClr val="008000"/>
                </a:solidFill>
                <a:latin typeface="Arial" charset="0"/>
              </a:rPr>
              <a:t> </a:t>
            </a:r>
            <a:endParaRPr lang="en-US" sz="1600">
              <a:solidFill>
                <a:srgbClr val="FF33CC"/>
              </a:solidFill>
              <a:latin typeface="Arial" charset="0"/>
            </a:endParaRPr>
          </a:p>
        </p:txBody>
      </p:sp>
      <p:pic>
        <p:nvPicPr>
          <p:cNvPr id="13322" name="Picture 10" descr="Copy of hoang tan"/>
          <p:cNvPicPr>
            <a:picLocks noChangeAspect="1" noChangeArrowheads="1"/>
          </p:cNvPicPr>
          <p:nvPr/>
        </p:nvPicPr>
        <p:blipFill>
          <a:blip r:embed="rId2"/>
          <a:srcRect/>
          <a:stretch>
            <a:fillRect/>
          </a:stretch>
        </p:blipFill>
        <p:spPr bwMode="auto">
          <a:xfrm>
            <a:off x="609600" y="838200"/>
            <a:ext cx="3505200" cy="2133600"/>
          </a:xfrm>
          <a:prstGeom prst="rect">
            <a:avLst/>
          </a:prstGeom>
          <a:noFill/>
          <a:ln w="9525">
            <a:noFill/>
            <a:miter lim="800000"/>
            <a:headEnd/>
            <a:tailEnd/>
          </a:ln>
        </p:spPr>
      </p:pic>
      <p:pic>
        <p:nvPicPr>
          <p:cNvPr id="13323" name="Picture 11" descr="tan pha"/>
          <p:cNvPicPr>
            <a:picLocks noChangeAspect="1" noChangeArrowheads="1"/>
          </p:cNvPicPr>
          <p:nvPr/>
        </p:nvPicPr>
        <p:blipFill>
          <a:blip r:embed="rId3"/>
          <a:srcRect/>
          <a:stretch>
            <a:fillRect/>
          </a:stretch>
        </p:blipFill>
        <p:spPr bwMode="auto">
          <a:xfrm>
            <a:off x="4876800" y="762000"/>
            <a:ext cx="3676650" cy="2286000"/>
          </a:xfrm>
          <a:prstGeom prst="rect">
            <a:avLst/>
          </a:prstGeom>
          <a:noFill/>
          <a:ln w="9525">
            <a:noFill/>
            <a:miter lim="800000"/>
            <a:headEnd/>
            <a:tailEnd/>
          </a:ln>
        </p:spPr>
      </p:pic>
      <p:pic>
        <p:nvPicPr>
          <p:cNvPr id="13325" name="Picture 13" descr="hoa lu1"/>
          <p:cNvPicPr>
            <a:picLocks noChangeAspect="1" noChangeArrowheads="1"/>
          </p:cNvPicPr>
          <p:nvPr/>
        </p:nvPicPr>
        <p:blipFill>
          <a:blip r:embed="rId4"/>
          <a:srcRect/>
          <a:stretch>
            <a:fillRect/>
          </a:stretch>
        </p:blipFill>
        <p:spPr bwMode="auto">
          <a:xfrm>
            <a:off x="4876800" y="3429000"/>
            <a:ext cx="3810000" cy="2667000"/>
          </a:xfrm>
          <a:prstGeom prst="rect">
            <a:avLst/>
          </a:prstGeom>
          <a:noFill/>
          <a:ln w="9525">
            <a:noFill/>
            <a:miter lim="800000"/>
            <a:headEnd/>
            <a:tailEnd/>
          </a:ln>
        </p:spPr>
      </p:pic>
      <p:pic>
        <p:nvPicPr>
          <p:cNvPr id="13326" name="Picture 14" descr="noc"/>
          <p:cNvPicPr>
            <a:picLocks noChangeAspect="1" noChangeArrowheads="1"/>
          </p:cNvPicPr>
          <p:nvPr/>
        </p:nvPicPr>
        <p:blipFill>
          <a:blip r:embed="rId5"/>
          <a:srcRect/>
          <a:stretch>
            <a:fillRect/>
          </a:stretch>
        </p:blipFill>
        <p:spPr bwMode="auto">
          <a:xfrm>
            <a:off x="533400" y="3429000"/>
            <a:ext cx="3886200" cy="2743200"/>
          </a:xfrm>
          <a:prstGeom prst="rect">
            <a:avLst/>
          </a:prstGeom>
          <a:noFill/>
          <a:ln w="9525">
            <a:noFill/>
            <a:miter lim="800000"/>
            <a:headEnd/>
            <a:tailEnd/>
          </a:ln>
        </p:spPr>
      </p:pic>
      <p:sp>
        <p:nvSpPr>
          <p:cNvPr id="17416" name="Text Box 15"/>
          <p:cNvSpPr txBox="1">
            <a:spLocks noChangeArrowheads="1"/>
          </p:cNvSpPr>
          <p:nvPr/>
        </p:nvSpPr>
        <p:spPr bwMode="auto">
          <a:xfrm>
            <a:off x="2057400" y="2971800"/>
            <a:ext cx="4114800" cy="369888"/>
          </a:xfrm>
          <a:prstGeom prst="rect">
            <a:avLst/>
          </a:prstGeom>
          <a:noFill/>
          <a:ln w="12700" cap="sq">
            <a:noFill/>
            <a:miter lim="800000"/>
            <a:headEnd type="none" w="sm" len="sm"/>
            <a:tailEnd type="none" w="sm" len="sm"/>
          </a:ln>
        </p:spPr>
        <p:txBody>
          <a:bodyPr>
            <a:spAutoFit/>
          </a:bodyPr>
          <a:lstStyle/>
          <a:p>
            <a:pPr>
              <a:spcBef>
                <a:spcPct val="50000"/>
              </a:spcBef>
            </a:pPr>
            <a:endParaRPr lang="en-US" sz="1800">
              <a:solidFill>
                <a:schemeClr val="tx1"/>
              </a:solidFill>
              <a:latin typeface="Arial" charset="0"/>
            </a:endParaRPr>
          </a:p>
        </p:txBody>
      </p:sp>
      <p:sp>
        <p:nvSpPr>
          <p:cNvPr id="13329" name="Text Box 17"/>
          <p:cNvSpPr txBox="1">
            <a:spLocks noChangeArrowheads="1"/>
          </p:cNvSpPr>
          <p:nvPr/>
        </p:nvSpPr>
        <p:spPr bwMode="auto">
          <a:xfrm>
            <a:off x="2438400" y="2971800"/>
            <a:ext cx="3976688" cy="369888"/>
          </a:xfrm>
          <a:prstGeom prst="rect">
            <a:avLst/>
          </a:prstGeom>
          <a:noFill/>
          <a:ln w="12700" cap="sq">
            <a:noFill/>
            <a:miter lim="800000"/>
            <a:headEnd type="none" w="sm" len="sm"/>
            <a:tailEnd type="none" w="sm" len="sm"/>
          </a:ln>
        </p:spPr>
        <p:txBody>
          <a:bodyPr wrap="none">
            <a:spAutoFit/>
          </a:bodyPr>
          <a:lstStyle/>
          <a:p>
            <a:r>
              <a:rPr lang="en-US" sz="1800">
                <a:solidFill>
                  <a:schemeClr val="tx1"/>
                </a:solidFill>
                <a:latin typeface="Arial" charset="0"/>
              </a:rPr>
              <a:t>Cảnh Hoa Lư thời  “loạn 12 sứ quân”</a:t>
            </a:r>
          </a:p>
        </p:txBody>
      </p:sp>
      <p:sp>
        <p:nvSpPr>
          <p:cNvPr id="13332" name="Text Box 20"/>
          <p:cNvSpPr txBox="1">
            <a:spLocks noChangeArrowheads="1"/>
          </p:cNvSpPr>
          <p:nvPr/>
        </p:nvSpPr>
        <p:spPr bwMode="auto">
          <a:xfrm>
            <a:off x="3276600" y="6172200"/>
            <a:ext cx="2743200" cy="369888"/>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chemeClr val="tx1"/>
                </a:solidFill>
                <a:latin typeface="Arial" charset="0"/>
              </a:rPr>
              <a:t>Cảnh Hoa Lư ngày nay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3322"/>
                                        </p:tgtEl>
                                        <p:attrNameLst>
                                          <p:attrName>style.visibility</p:attrName>
                                        </p:attrNameLst>
                                      </p:cBhvr>
                                      <p:to>
                                        <p:strVal val="visible"/>
                                      </p:to>
                                    </p:set>
                                    <p:animEffect transition="in" filter="checkerboard(across)">
                                      <p:cBhvr>
                                        <p:cTn id="7" dur="500"/>
                                        <p:tgtEl>
                                          <p:spTgt spid="13322"/>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3323"/>
                                        </p:tgtEl>
                                        <p:attrNameLst>
                                          <p:attrName>style.visibility</p:attrName>
                                        </p:attrNameLst>
                                      </p:cBhvr>
                                      <p:to>
                                        <p:strVal val="visible"/>
                                      </p:to>
                                    </p:set>
                                    <p:animEffect transition="in" filter="checkerboard(across)">
                                      <p:cBhvr>
                                        <p:cTn id="11" dur="500"/>
                                        <p:tgtEl>
                                          <p:spTgt spid="13323"/>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13326"/>
                                        </p:tgtEl>
                                        <p:attrNameLst>
                                          <p:attrName>style.visibility</p:attrName>
                                        </p:attrNameLst>
                                      </p:cBhvr>
                                      <p:to>
                                        <p:strVal val="visible"/>
                                      </p:to>
                                    </p:set>
                                    <p:animEffect transition="in" filter="checkerboard(across)">
                                      <p:cBhvr>
                                        <p:cTn id="15" dur="500"/>
                                        <p:tgtEl>
                                          <p:spTgt spid="13326"/>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13325"/>
                                        </p:tgtEl>
                                        <p:attrNameLst>
                                          <p:attrName>style.visibility</p:attrName>
                                        </p:attrNameLst>
                                      </p:cBhvr>
                                      <p:to>
                                        <p:strVal val="visible"/>
                                      </p:to>
                                    </p:set>
                                    <p:animEffect transition="in" filter="checkerboard(across)">
                                      <p:cBhvr>
                                        <p:cTn id="19" dur="500"/>
                                        <p:tgtEl>
                                          <p:spTgt spid="13325"/>
                                        </p:tgtEl>
                                      </p:cBhvr>
                                    </p:animEffect>
                                  </p:childTnLst>
                                </p:cTn>
                              </p:par>
                            </p:childTnLst>
                          </p:cTn>
                        </p:par>
                        <p:par>
                          <p:cTn id="20" fill="hold" nodeType="afterGroup">
                            <p:stCondLst>
                              <p:cond delay="2000"/>
                            </p:stCondLst>
                            <p:childTnLst>
                              <p:par>
                                <p:cTn id="21" presetID="2" presetClass="entr" presetSubtype="4" fill="hold" grpId="0" nodeType="afterEffect">
                                  <p:stCondLst>
                                    <p:cond delay="0"/>
                                  </p:stCondLst>
                                  <p:childTnLst>
                                    <p:set>
                                      <p:cBhvr>
                                        <p:cTn id="22" dur="1" fill="hold">
                                          <p:stCondLst>
                                            <p:cond delay="0"/>
                                          </p:stCondLst>
                                        </p:cTn>
                                        <p:tgtEl>
                                          <p:spTgt spid="13329"/>
                                        </p:tgtEl>
                                        <p:attrNameLst>
                                          <p:attrName>style.visibility</p:attrName>
                                        </p:attrNameLst>
                                      </p:cBhvr>
                                      <p:to>
                                        <p:strVal val="visible"/>
                                      </p:to>
                                    </p:set>
                                    <p:anim calcmode="lin" valueType="num">
                                      <p:cBhvr additive="base">
                                        <p:cTn id="23" dur="500" fill="hold"/>
                                        <p:tgtEl>
                                          <p:spTgt spid="13329"/>
                                        </p:tgtEl>
                                        <p:attrNameLst>
                                          <p:attrName>ppt_x</p:attrName>
                                        </p:attrNameLst>
                                      </p:cBhvr>
                                      <p:tavLst>
                                        <p:tav tm="0">
                                          <p:val>
                                            <p:strVal val="#ppt_x"/>
                                          </p:val>
                                        </p:tav>
                                        <p:tav tm="100000">
                                          <p:val>
                                            <p:strVal val="#ppt_x"/>
                                          </p:val>
                                        </p:tav>
                                      </p:tavLst>
                                    </p:anim>
                                    <p:anim calcmode="lin" valueType="num">
                                      <p:cBhvr additive="base">
                                        <p:cTn id="24" dur="500" fill="hold"/>
                                        <p:tgtEl>
                                          <p:spTgt spid="13329"/>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2500"/>
                            </p:stCondLst>
                            <p:childTnLst>
                              <p:par>
                                <p:cTn id="26" presetID="2" presetClass="entr" presetSubtype="4" fill="hold" grpId="0" nodeType="afterEffect">
                                  <p:stCondLst>
                                    <p:cond delay="0"/>
                                  </p:stCondLst>
                                  <p:childTnLst>
                                    <p:set>
                                      <p:cBhvr>
                                        <p:cTn id="27" dur="1" fill="hold">
                                          <p:stCondLst>
                                            <p:cond delay="0"/>
                                          </p:stCondLst>
                                        </p:cTn>
                                        <p:tgtEl>
                                          <p:spTgt spid="13332"/>
                                        </p:tgtEl>
                                        <p:attrNameLst>
                                          <p:attrName>style.visibility</p:attrName>
                                        </p:attrNameLst>
                                      </p:cBhvr>
                                      <p:to>
                                        <p:strVal val="visible"/>
                                      </p:to>
                                    </p:set>
                                    <p:anim calcmode="lin" valueType="num">
                                      <p:cBhvr additive="base">
                                        <p:cTn id="28" dur="500" fill="hold"/>
                                        <p:tgtEl>
                                          <p:spTgt spid="13332"/>
                                        </p:tgtEl>
                                        <p:attrNameLst>
                                          <p:attrName>ppt_x</p:attrName>
                                        </p:attrNameLst>
                                      </p:cBhvr>
                                      <p:tavLst>
                                        <p:tav tm="0">
                                          <p:val>
                                            <p:strVal val="#ppt_x"/>
                                          </p:val>
                                        </p:tav>
                                        <p:tav tm="100000">
                                          <p:val>
                                            <p:strVal val="#ppt_x"/>
                                          </p:val>
                                        </p:tav>
                                      </p:tavLst>
                                    </p:anim>
                                    <p:anim calcmode="lin" valueType="num">
                                      <p:cBhvr additive="base">
                                        <p:cTn id="29" dur="500" fill="hold"/>
                                        <p:tgtEl>
                                          <p:spTgt spid="133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9" grpId="0"/>
      <p:bldP spid="1333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1066800" y="3810000"/>
            <a:ext cx="7543800" cy="1295400"/>
          </a:xfrm>
          <a:noFill/>
          <a:ln w="12700">
            <a:solidFill>
              <a:srgbClr val="CC3300"/>
            </a:solidFill>
          </a:ln>
        </p:spPr>
        <p:txBody>
          <a:bodyPr/>
          <a:lstStyle/>
          <a:p>
            <a:pPr eaLnBrk="1" hangingPunct="1">
              <a:lnSpc>
                <a:spcPct val="80000"/>
              </a:lnSpc>
              <a:buFont typeface="Wingdings" pitchFamily="2" charset="2"/>
              <a:buNone/>
            </a:pPr>
            <a:r>
              <a:rPr lang="en-US" sz="2000" smtClean="0">
                <a:solidFill>
                  <a:srgbClr val="3333FF"/>
                </a:solidFill>
                <a:sym typeface="Symbol" pitchFamily="18" charset="2"/>
              </a:rPr>
              <a:t> </a:t>
            </a:r>
            <a:r>
              <a:rPr lang="en-US" sz="2000" smtClean="0">
                <a:solidFill>
                  <a:srgbClr val="3333FF"/>
                </a:solidFill>
              </a:rPr>
              <a:t>Ngô Quyền mất. Đất nước rơi vào cảnh loạn lạc do các thế lực phong kiến gây nên trong hơn hai mươi năm.</a:t>
            </a:r>
            <a:endParaRPr lang="en-US" sz="2000" smtClean="0">
              <a:solidFill>
                <a:srgbClr val="3333FF"/>
              </a:solidFill>
              <a:cs typeface="Times New Roman" pitchFamily="18" charset="0"/>
            </a:endParaRPr>
          </a:p>
          <a:p>
            <a:pPr eaLnBrk="1" hangingPunct="1">
              <a:lnSpc>
                <a:spcPct val="80000"/>
              </a:lnSpc>
              <a:buFont typeface="Wingdings" pitchFamily="2" charset="2"/>
              <a:buNone/>
            </a:pPr>
            <a:r>
              <a:rPr lang="en-US" sz="2000" smtClean="0">
                <a:solidFill>
                  <a:srgbClr val="3333FF"/>
                </a:solidFill>
              </a:rPr>
              <a:t> </a:t>
            </a:r>
            <a:r>
              <a:rPr lang="en-US" sz="2000" smtClean="0">
                <a:solidFill>
                  <a:srgbClr val="3333FF"/>
                </a:solidFill>
                <a:sym typeface="Symbol" pitchFamily="18" charset="2"/>
              </a:rPr>
              <a:t></a:t>
            </a:r>
            <a:r>
              <a:rPr lang="en-US" sz="2000" smtClean="0">
                <a:solidFill>
                  <a:srgbClr val="3333FF"/>
                </a:solidFill>
              </a:rPr>
              <a:t> Đinh Bộ Lĩnh đã tập hợp nhân dân dẹp loạn, thống nhất lại đất nước (năm 968)</a:t>
            </a:r>
          </a:p>
        </p:txBody>
      </p:sp>
      <p:sp>
        <p:nvSpPr>
          <p:cNvPr id="18435" name="Text Box 6"/>
          <p:cNvSpPr txBox="1">
            <a:spLocks noChangeArrowheads="1"/>
          </p:cNvSpPr>
          <p:nvPr/>
        </p:nvSpPr>
        <p:spPr bwMode="auto">
          <a:xfrm>
            <a:off x="2895600" y="700088"/>
            <a:ext cx="2286000" cy="519112"/>
          </a:xfrm>
          <a:prstGeom prst="rect">
            <a:avLst/>
          </a:prstGeom>
          <a:noFill/>
          <a:ln w="12700" cap="sq">
            <a:noFill/>
            <a:miter lim="800000"/>
            <a:headEnd type="none" w="sm" len="sm"/>
            <a:tailEnd type="none" w="sm" len="sm"/>
          </a:ln>
        </p:spPr>
        <p:txBody>
          <a:bodyPr>
            <a:spAutoFit/>
          </a:bodyPr>
          <a:lstStyle/>
          <a:p>
            <a:pPr algn="ctr">
              <a:spcBef>
                <a:spcPct val="50000"/>
              </a:spcBef>
            </a:pPr>
            <a:r>
              <a:rPr lang="en-US" sz="2800">
                <a:solidFill>
                  <a:srgbClr val="0000FF"/>
                </a:solidFill>
                <a:latin typeface="Arial" charset="0"/>
              </a:rPr>
              <a:t> </a:t>
            </a:r>
            <a:r>
              <a:rPr lang="en-US" sz="2800" b="1" u="sng">
                <a:solidFill>
                  <a:srgbClr val="0000FF"/>
                </a:solidFill>
                <a:latin typeface="Arial" charset="0"/>
              </a:rPr>
              <a:t>LỊCH SỬ</a:t>
            </a:r>
          </a:p>
        </p:txBody>
      </p:sp>
      <p:sp>
        <p:nvSpPr>
          <p:cNvPr id="18436" name="Text Box 7"/>
          <p:cNvSpPr txBox="1">
            <a:spLocks noChangeArrowheads="1"/>
          </p:cNvSpPr>
          <p:nvPr/>
        </p:nvSpPr>
        <p:spPr bwMode="auto">
          <a:xfrm>
            <a:off x="990600" y="1295400"/>
            <a:ext cx="7772400" cy="579438"/>
          </a:xfrm>
          <a:prstGeom prst="rect">
            <a:avLst/>
          </a:prstGeom>
          <a:noFill/>
          <a:ln w="12700" cap="sq">
            <a:noFill/>
            <a:miter lim="800000"/>
            <a:headEnd type="none" w="sm" len="sm"/>
            <a:tailEnd type="none" w="sm" len="sm"/>
          </a:ln>
        </p:spPr>
        <p:txBody>
          <a:bodyPr>
            <a:spAutoFit/>
          </a:bodyPr>
          <a:lstStyle/>
          <a:p>
            <a:pPr>
              <a:spcBef>
                <a:spcPct val="50000"/>
              </a:spcBef>
            </a:pPr>
            <a:r>
              <a:rPr lang="en-US" sz="3200" b="1">
                <a:solidFill>
                  <a:srgbClr val="990000"/>
                </a:solidFill>
                <a:latin typeface="Arial" charset="0"/>
              </a:rPr>
              <a:t>ĐINH BỘ LĨNH DẸP LOẠN 12 SỨ QUÂN</a:t>
            </a:r>
          </a:p>
        </p:txBody>
      </p:sp>
      <p:sp>
        <p:nvSpPr>
          <p:cNvPr id="18437" name="Text Box 8"/>
          <p:cNvSpPr txBox="1">
            <a:spLocks noChangeArrowheads="1"/>
          </p:cNvSpPr>
          <p:nvPr/>
        </p:nvSpPr>
        <p:spPr bwMode="auto">
          <a:xfrm>
            <a:off x="914400" y="2438400"/>
            <a:ext cx="6705600" cy="830263"/>
          </a:xfrm>
          <a:prstGeom prst="rect">
            <a:avLst/>
          </a:prstGeom>
          <a:noFill/>
          <a:ln w="12700" cap="sq">
            <a:noFill/>
            <a:miter lim="800000"/>
            <a:headEnd type="none" w="sm" len="sm"/>
            <a:tailEnd type="none" w="sm" len="sm"/>
          </a:ln>
        </p:spPr>
        <p:txBody>
          <a:bodyPr>
            <a:spAutoFit/>
          </a:bodyPr>
          <a:lstStyle/>
          <a:p>
            <a:pPr>
              <a:spcBef>
                <a:spcPct val="50000"/>
              </a:spcBef>
            </a:pPr>
            <a:r>
              <a:rPr lang="en-US" sz="2400" b="1">
                <a:solidFill>
                  <a:srgbClr val="9900FF"/>
                </a:solidFill>
                <a:latin typeface="Arial" charset="0"/>
              </a:rPr>
              <a:t>I. </a:t>
            </a:r>
            <a:r>
              <a:rPr lang="en-US" sz="2400" b="1" u="sng">
                <a:solidFill>
                  <a:srgbClr val="9900FF"/>
                </a:solidFill>
                <a:latin typeface="Arial" charset="0"/>
              </a:rPr>
              <a:t>Tình hình đất nước sau khi Ngô Quyền mất:</a:t>
            </a:r>
          </a:p>
        </p:txBody>
      </p:sp>
      <p:sp>
        <p:nvSpPr>
          <p:cNvPr id="18438" name="Text Box 9"/>
          <p:cNvSpPr txBox="1">
            <a:spLocks noChangeArrowheads="1"/>
          </p:cNvSpPr>
          <p:nvPr/>
        </p:nvSpPr>
        <p:spPr bwMode="auto">
          <a:xfrm>
            <a:off x="914400" y="2971800"/>
            <a:ext cx="5334000" cy="830263"/>
          </a:xfrm>
          <a:prstGeom prst="rect">
            <a:avLst/>
          </a:prstGeom>
          <a:noFill/>
          <a:ln w="12700" cap="sq">
            <a:noFill/>
            <a:miter lim="800000"/>
            <a:headEnd type="none" w="sm" len="sm"/>
            <a:tailEnd type="none" w="sm" len="sm"/>
          </a:ln>
        </p:spPr>
        <p:txBody>
          <a:bodyPr>
            <a:spAutoFit/>
          </a:bodyPr>
          <a:lstStyle/>
          <a:p>
            <a:pPr>
              <a:spcBef>
                <a:spcPct val="50000"/>
              </a:spcBef>
            </a:pPr>
            <a:r>
              <a:rPr lang="en-US" sz="2400" b="1">
                <a:solidFill>
                  <a:srgbClr val="9900FF"/>
                </a:solidFill>
                <a:latin typeface="Arial" charset="0"/>
              </a:rPr>
              <a:t>II. </a:t>
            </a:r>
            <a:r>
              <a:rPr lang="en-US" sz="2400" b="1" u="sng">
                <a:solidFill>
                  <a:srgbClr val="9900FF"/>
                </a:solidFill>
                <a:latin typeface="Arial" charset="0"/>
              </a:rPr>
              <a:t> Đinh Bộ Lĩnh dẹp loạn 12 sứ quân:</a:t>
            </a:r>
          </a:p>
        </p:txBody>
      </p:sp>
      <p:pic>
        <p:nvPicPr>
          <p:cNvPr id="18439" name="Picture 12" descr="anh nen"/>
          <p:cNvPicPr>
            <a:picLocks noChangeAspect="1" noChangeArrowheads="1"/>
          </p:cNvPicPr>
          <p:nvPr/>
        </p:nvPicPr>
        <p:blipFill>
          <a:blip r:embed="rId2"/>
          <a:srcRect/>
          <a:stretch>
            <a:fillRect/>
          </a:stretch>
        </p:blipFill>
        <p:spPr bwMode="auto">
          <a:xfrm>
            <a:off x="8667750" y="2971800"/>
            <a:ext cx="476250" cy="3733800"/>
          </a:xfrm>
          <a:prstGeom prst="rect">
            <a:avLst/>
          </a:prstGeom>
          <a:noFill/>
          <a:ln w="9525">
            <a:noFill/>
            <a:miter lim="800000"/>
            <a:headEnd/>
            <a:tailEnd/>
          </a:ln>
        </p:spPr>
      </p:pic>
      <p:pic>
        <p:nvPicPr>
          <p:cNvPr id="18440" name="Picture 13" descr="anh nen"/>
          <p:cNvPicPr>
            <a:picLocks noChangeAspect="1" noChangeArrowheads="1"/>
          </p:cNvPicPr>
          <p:nvPr/>
        </p:nvPicPr>
        <p:blipFill>
          <a:blip r:embed="rId2"/>
          <a:srcRect/>
          <a:stretch>
            <a:fillRect/>
          </a:stretch>
        </p:blipFill>
        <p:spPr bwMode="auto">
          <a:xfrm>
            <a:off x="8610600" y="152400"/>
            <a:ext cx="400050" cy="2819400"/>
          </a:xfrm>
          <a:prstGeom prst="rect">
            <a:avLst/>
          </a:prstGeom>
          <a:noFill/>
          <a:ln w="9525">
            <a:noFill/>
            <a:miter lim="800000"/>
            <a:headEnd/>
            <a:tailEnd/>
          </a:ln>
        </p:spPr>
      </p:pic>
      <p:sp>
        <p:nvSpPr>
          <p:cNvPr id="18441" name="Text Box 15"/>
          <p:cNvSpPr txBox="1">
            <a:spLocks noChangeArrowheads="1"/>
          </p:cNvSpPr>
          <p:nvPr/>
        </p:nvSpPr>
        <p:spPr bwMode="auto">
          <a:xfrm>
            <a:off x="838200" y="6477000"/>
            <a:ext cx="35052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solidFill>
                  <a:srgbClr val="008000"/>
                </a:solidFill>
                <a:latin typeface="Arial" charset="0"/>
              </a:rPr>
              <a:t> </a:t>
            </a:r>
            <a:endParaRPr lang="en-US" sz="1800">
              <a:solidFill>
                <a:srgbClr val="FF33CC"/>
              </a:solidFill>
              <a:latin typeface="Arial" charset="0"/>
            </a:endParaRPr>
          </a:p>
        </p:txBody>
      </p:sp>
      <p:sp>
        <p:nvSpPr>
          <p:cNvPr id="18442" name="AutoShape 17">
            <a:hlinkClick r:id="rId3" action="ppaction://hlinksldjump"/>
          </p:cNvPr>
          <p:cNvSpPr>
            <a:spLocks noChangeArrowheads="1"/>
          </p:cNvSpPr>
          <p:nvPr/>
        </p:nvSpPr>
        <p:spPr bwMode="auto">
          <a:xfrm>
            <a:off x="7543800" y="5943600"/>
            <a:ext cx="914400" cy="685800"/>
          </a:xfrm>
          <a:prstGeom prst="sun">
            <a:avLst>
              <a:gd name="adj" fmla="val 25000"/>
            </a:avLst>
          </a:prstGeom>
          <a:solidFill>
            <a:srgbClr val="339966"/>
          </a:solidFill>
          <a:ln w="9525">
            <a:solidFill>
              <a:srgbClr val="FF0000"/>
            </a:solidFill>
            <a:miter lim="800000"/>
            <a:headEnd/>
            <a:tailEnd/>
          </a:ln>
        </p:spPr>
        <p:txBody>
          <a:bodyPr wrap="none" anchor="ctr"/>
          <a:lstStyle/>
          <a:p>
            <a:pPr algn="ctr" eaLnBrk="1" hangingPunct="1"/>
            <a:r>
              <a:rPr lang="en-US" sz="2400" b="1">
                <a:solidFill>
                  <a:srgbClr val="0000CC"/>
                </a:solidFill>
                <a:latin typeface="Arial" charset="0"/>
              </a:rPr>
              <a:t>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2531">
                                            <p:bg/>
                                          </p:spTgt>
                                        </p:tgtEl>
                                        <p:attrNameLst>
                                          <p:attrName>style.visibility</p:attrName>
                                        </p:attrNameLst>
                                      </p:cBhvr>
                                      <p:to>
                                        <p:strVal val="visible"/>
                                      </p:to>
                                    </p:set>
                                    <p:animEffect transition="in" filter="diamond(in)">
                                      <p:cBhvr>
                                        <p:cTn id="7" dur="500"/>
                                        <p:tgtEl>
                                          <p:spTgt spid="22531">
                                            <p:bg/>
                                          </p:spTgt>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22531">
                                            <p:txEl>
                                              <p:pRg st="0" end="0"/>
                                            </p:txEl>
                                          </p:spTgt>
                                        </p:tgtEl>
                                        <p:attrNameLst>
                                          <p:attrName>style.visibility</p:attrName>
                                        </p:attrNameLst>
                                      </p:cBhvr>
                                      <p:to>
                                        <p:strVal val="visible"/>
                                      </p:to>
                                    </p:set>
                                    <p:animEffect transition="in" filter="diamond(in)">
                                      <p:cBhvr>
                                        <p:cTn id="11" dur="2000"/>
                                        <p:tgtEl>
                                          <p:spTgt spid="22531">
                                            <p:txEl>
                                              <p:pRg st="0" end="0"/>
                                            </p:txEl>
                                          </p:spTgt>
                                        </p:tgtEl>
                                      </p:cBhvr>
                                    </p:animEffect>
                                  </p:childTnLst>
                                </p:cTn>
                              </p:par>
                            </p:childTnLst>
                          </p:cTn>
                        </p:par>
                        <p:par>
                          <p:cTn id="12" fill="hold" nodeType="afterGroup">
                            <p:stCondLst>
                              <p:cond delay="2500"/>
                            </p:stCondLst>
                            <p:childTnLst>
                              <p:par>
                                <p:cTn id="13" presetID="8" presetClass="entr" presetSubtype="16" fill="hold" grpId="0" nodeType="after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Effect transition="in" filter="diamond(in)">
                                      <p:cBhvr>
                                        <p:cTn id="15" dur="2000"/>
                                        <p:tgtEl>
                                          <p:spTgt spid="225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nimBg="1"/>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Blends</Template>
  <TotalTime>847</TotalTime>
  <Words>864</Words>
  <Application>Microsoft Office PowerPoint</Application>
  <PresentationFormat>On-screen Show (4:3)</PresentationFormat>
  <Paragraphs>124</Paragraphs>
  <Slides>19</Slides>
  <Notes>0</Notes>
  <HiddenSlides>1</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19</vt:i4>
      </vt:variant>
    </vt:vector>
  </HeadingPairs>
  <TitlesOfParts>
    <vt:vector size="32" baseType="lpstr">
      <vt:lpstr>Times New Roman</vt:lpstr>
      <vt:lpstr>Arial</vt:lpstr>
      <vt:lpstr>Tahoma</vt:lpstr>
      <vt:lpstr>Wingdings</vt:lpstr>
      <vt:lpstr>Calibri</vt:lpstr>
      <vt:lpstr>Comic Sans MS</vt:lpstr>
      <vt:lpstr>Arial Black</vt:lpstr>
      <vt:lpstr>Symbol</vt:lpstr>
      <vt:lpstr>Blends</vt:lpstr>
      <vt:lpstr>Crayons</vt:lpstr>
      <vt:lpstr>Capsules</vt:lpstr>
      <vt:lpstr>Fireworks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 LỊCH SỬ</vt:lpstr>
      <vt:lpstr>Slide 19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CÁC THẦY GIÁO CÔ GIÁO ĐẾN DỰ TIẾT HỌC LỚP 4B</dc:title>
  <dc:creator>User</dc:creator>
  <cp:lastModifiedBy>CSTeam</cp:lastModifiedBy>
  <cp:revision>118</cp:revision>
  <dcterms:created xsi:type="dcterms:W3CDTF">2008-10-09T12:15:29Z</dcterms:created>
  <dcterms:modified xsi:type="dcterms:W3CDTF">2016-06-30T01:17:10Z</dcterms:modified>
</cp:coreProperties>
</file>