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66" r:id="rId3"/>
    <p:sldId id="258" r:id="rId4"/>
    <p:sldId id="271" r:id="rId5"/>
    <p:sldId id="260" r:id="rId6"/>
    <p:sldId id="262" r:id="rId7"/>
    <p:sldId id="264" r:id="rId8"/>
    <p:sldId id="268" r:id="rId9"/>
    <p:sldId id="274" r:id="rId10"/>
    <p:sldId id="269" r:id="rId11"/>
    <p:sldId id="275" r:id="rId12"/>
    <p:sldId id="354" r:id="rId13"/>
    <p:sldId id="355" r:id="rId14"/>
    <p:sldId id="290" r:id="rId15"/>
  </p:sldIdLst>
  <p:sldSz cx="9144000" cy="5143500" type="screen16x9"/>
  <p:notesSz cx="6858000" cy="9144000"/>
  <p:embeddedFontLst>
    <p:embeddedFont>
      <p:font typeface="Vibur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tamaran" panose="020B0604020202020204" charset="0"/>
      <p:regular r:id="rId22"/>
      <p:bold r:id="rId23"/>
    </p:embeddedFont>
    <p:embeddedFont>
      <p:font typeface="Comfortaa" panose="020B0604020202020204" charset="0"/>
      <p:regular r:id="rId24"/>
      <p:bold r:id="rId25"/>
    </p:embeddedFont>
    <p:embeddedFont>
      <p:font typeface="Roboto Slab Light" panose="020B0604020202020204" charset="0"/>
      <p:regular r:id="rId26"/>
      <p:bold r:id="rId27"/>
    </p:embeddedFont>
    <p:embeddedFont>
      <p:font typeface="Cambria Math" panose="02040503050406030204" pitchFamily="18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7B7E19-A44D-4151-A08F-61848A3118C5}">
  <a:tblStyle styleId="{CC7B7E19-A44D-4151-A08F-61848A3118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1T03:13:40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24575,'5'3'0,"-1"0"0,1 0 0,0-1 0,1 0 0,-1 0 0,0 0 0,1 0 0,9 0 0,2 3 0,10 1 0,1-2 0,0 0 0,1-2 0,-1-1 0,34-3 0,-27 0 0,0 2 0,62 9 0,-22 4 0,-1-4 0,111 1 0,-59-10-1365,-105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1T03:13:42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68 24575,'228'0'0,"-469"0"0,401 0 0,-223-3 0,-70-13 0,45 5 0,49 5 0,33 3 0,9 0 0,11-1 0,0 1 0,-1 0 0,1 1 0,0 1 0,27 0 0,-10 0 0,131-3 0,-183 5-110,0 0-308,0-1-1,-30-4 1,32 0-6408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1T03:13:44.5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24575,'0'4'0,"0"-1"0,0 0 0,1 0 0,-1 0 0,1 0 0,-1 0 0,1 0 0,0 0 0,0 0 0,0 0 0,1 0 0,-1 0 0,1 0 0,0-1 0,-1 1 0,1-1 0,0 1 0,0-1 0,1 0 0,-1 1 0,0-1 0,1-1 0,0 1 0,-1 0 0,1-1 0,0 1 0,0-1 0,0 0 0,0 1 0,5 0 0,9 1 0,-1 0 0,1-2 0,0 0 0,30-2 0,-4 1 0,58 8 0,19 1 0,105-9 0,-346 1 0,-146-3 0,222-4 0,45 6 0,1 0 0,-1 0 0,0 0 0,0 0 0,0 0 0,0 0 0,0 0 0,0-1 0,0 1 0,0 0 0,1 0 0,-1 0 0,0 0 0,0 0 0,0 0 0,0 0 0,0 0 0,0 0 0,0 0 0,0 0 0,0 0 0,0 0 0,0-1 0,1 1 0,-1 0 0,0 0 0,0 0 0,0 0 0,0 0 0,0 0 0,0 0 0,0 0 0,0-1 0,0 1 0,0 0 0,0 0 0,0 0 0,0 0 0,0 0 0,0 0 0,0 0 0,0-1 0,0 1 0,0 0 0,0 0 0,0 0 0,0 0 0,0 0 0,-1 0 0,1 0 0,0 0 0,0 0 0,0-1 0,0 1 0,0 0 0,0 0 0,0 0 0,32-4 0,177-2 0,160-12 0,-312 8 0,-57 10 0,0 0 0,0 0 0,0 0 0,0-1 0,-1 1 0,1 0 0,0 0 0,0 0 0,0 0 0,0 0 0,0 0 0,0 0 0,0-1 0,0 1 0,0 0 0,0 0 0,0 0 0,0 0 0,0 0 0,0-1 0,0 1 0,0 0 0,0 0 0,0 0 0,0 0 0,0 0 0,0-1 0,0 1 0,0 0 0,0 0 0,0 0 0,0 0 0,0 0 0,0 0 0,0-1 0,0 1 0,1 0 0,-1 0 0,0 0 0,0 0 0,0 0 0,0 0 0,0 0 0,0 0 0,0 0 0,1 0 0,-1-1 0,0 1 0,0 0 0,0 0 0,0 0 0,0 0 0,0 0 0,1 0 0,-1 0 0,0 0 0,0 0 0,0 0 0,0 0 0,0 0 0,1 0 0,-1 0 0,0 0 0,0 0 0,0 0 0,0 0 0,1 1 0,-30-5 0,-17 3 0,0 2 0,-76 12 0,116-11 0,6 0 0,14 1 0,1 0 0,-15-3 0,0 0 0,0 0 0,0 0 0,0 0 0,-1 0 0,1 0 0,0 0 0,0 0 0,0 0 0,0 0 0,0 0 0,0 1 0,0-1 0,0 0 0,-1 0 0,1 0 0,0 0 0,0 0 0,0 0 0,0 0 0,0 0 0,0 0 0,0 0 0,0 0 0,0 1 0,0-1 0,0 0 0,0 0 0,0 0 0,-1 0 0,1 0 0,0 0 0,0 0 0,0 0 0,0 1 0,0-1 0,0 0 0,0 0 0,0 0 0,0 0 0,0 0 0,0 0 0,0 0 0,0 1 0,1-1 0,-1 0 0,0 0 0,0 0 0,0 0 0,0 0 0,0 0 0,0 0 0,-52 11 0,0-3 0,0-2 0,-60-2 0,71-2 0,11-2 0,-7 1 0,33 0 0,18 0 0,206 15 0,-285-2 0,58-12 0,-117 29 0,111-24 0,23-3 0,26-1 0,-34-3 0,291 0 0,-265-4 0,-28 4 0,0 0 0,0 0 0,0 0 0,-1 0 0,1 0 0,0 0 0,0 0 0,0 0 0,0-1 0,-1 1 0,1 0 0,0 0 0,0 0 0,0 0 0,0 0 0,-1-1 0,1 1 0,0 0 0,0 0 0,0 0 0,0 0 0,0-1 0,0 1 0,0 0 0,0 0 0,-1 0 0,1 0 0,0-1 0,0 1 0,0 0 0,0 0 0,0 0 0,0-1 0,0 1 0,0 0 0,0 0 0,0-1 0,0 1 0,0 0 0,1 0 0,-1 0 0,0 0 0,0-1 0,0 1 0,0 0 0,0 0 0,0 0 0,0-1 0,0 1 0,1 0 0,-1 0 0,0 0 0,0 0 0,0 0 0,0 0 0,1-1 0,-1 1 0,0 0 0,0 0 0,0 0 0,0 0 0,1 0 0,-1 0 0,0 0 0,0 0 0,1 0 0,-20-7 0,-34-3 0,-1 3 0,-64 0 0,51 3 0,-81-6 0,147 10 0,-1 0 0,1 0 0,0 0 0,-1 0 0,1-1 0,-1 1 0,1 0 0,0-1 0,-1 1 0,1-1 0,0 1 0,0-1 0,-1 0 0,1 0 0,-1-1 0,2 1 0,1 1 0,-1-1 0,1 0 0,-1 0 0,1 1 0,0-1 0,-1 1 0,1-1 0,0 0 0,0 1 0,-1-1 0,1 1 0,0-1 0,0 1 0,0 0 0,0-1 0,0 1 0,0 0 0,0 0 0,-1 0 0,1 0 0,2-1 0,180-36 63,-93 21-1491,-29 3-5398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1T03:13:51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1001 84 24575,'-33'15'0,"0"-2"0,-1-1 0,-52 11 0,-105 11 0,164-30 0,41-7 0,-1-1 0,1 0 0,22-11 0,-21 8 0,1 1 0,25-7 0,4 7 0,0 2 0,0 1 0,55 5 0,-46-1 0,-61 2 0,0 1 0,-1-1 0,-1 0 0,1-1 0,-9 2 0,-163-2 0,217-2 0,-9 0 0,-26 0 0,-12 0 0,-106 2 0,34 0 0,-107-10 0,186 8 0,1 0 0,0 0 0,-1 0 0,1 0 0,0-1 0,-1 0 0,1 1 0,0-1 0,0 0 0,0 0 0,0 0 0,-1 0 0,1 0 0,1-1 0,-1 1 0,-3-3 0,1 1 0,0 1 0,0 0 0,1 0 0,-1 1 0,0-1 0,-1 1 0,1 0 0,0 0 0,0 0 0,-1 1 0,1 0 0,-7 0 0,-5-2 0,-225-17 0,190 16 0,58 2 0,18 1 0,-1-2 0,39-8 0,-48 2 0,-15 7 0,1 1 0,-1 0 0,0 0 0,0-1 0,0 1 0,0 0 0,0 0 0,0-1 0,0 1 0,0 0 0,0 0 0,0 0 0,0-1 0,-1 1 0,1 0 0,0 0 0,0-1 0,0 1 0,0 0 0,0 0 0,0 0 0,0-1 0,-1 1 0,1 0 0,0 0 0,0 0 0,0 0 0,0-1 0,-1 1 0,1 0 0,0 0 0,0 0 0,0 0 0,-1 0 0,1-1 0,-3 0 0,1 0 0,-1 1 0,1-1 0,-1 0 0,1 1 0,-1-1 0,1 1 0,-6 0 0,77 10 0,-35-8 0,-4 0 0,0-1 0,0-1 0,34-5 0,-43-4 0,-20 9 0,-1 0 0,0 0 0,1-1 0,-1 1 0,0-1 0,1 1 0,-1 0 0,0-1 0,0 1 0,0-1 0,1 1 0,-1 0 0,0-1 0,0 1 0,0-1 0,0 1 0,0-1 0,0 1 0,0 0 0,0-1 0,0 1 0,0-1 0,0 1 0,0-1 0,0 1 0,0-1 0,-2-1 0,1 0 0,0 1 0,0-1 0,0 1 0,-1-1 0,1 1 0,-1 0 0,1-1 0,-1 1 0,0 0 0,1 0 0,-1 0 0,0 0 0,0 0 0,1 1 0,-5-2 0,-21-4 0,-1 1 0,-1 1 0,1 1 0,-1 2 0,-47 4 0,69-3 0,0 0 0,1 1 0,-1 0 0,0 1 0,0 0 0,-11 4 0,17-5 0,0-1 0,0 0 0,0 1 0,1 0 0,-1-1 0,0 1 0,0 0 0,0-1 0,0 1 0,1 0 0,-1 0 0,0 0 0,1-1 0,-1 1 0,0 0 0,1 0 0,0 0 0,-1 0 0,0 2 0,1-2 0,0 1 0,0-1 0,1 1 0,-1-1 0,0 0 0,1 1 0,-1-1 0,1 1 0,-1-1 0,1 0 0,0 0 0,-1 1 0,1-1 0,0 0 0,0 0 0,0 0 0,0 0 0,0 0 0,1 1 0,6 5 0,0-1 0,0-1 0,1 1 0,-1-1 0,1-1 0,0 0 0,0 0 0,1-1 0,-1 0 0,1 0 0,11 1 0,19 2 0,54 1 0,-82-6 0,13 0 0,-11 1 0,1-1 0,-1-1 0,1-1 0,0 0 0,20-4 0,-34 5 0,-1 0 0,1 0 0,0 0 0,-1 0 0,1-1 0,0 1 0,-1 0 0,1 0 0,0-1 0,-1 1 0,1 0 0,0-1 0,-1 1 0,1-1 0,-1 1 0,1-1 0,-1 1 0,1-1 0,-1 1 0,1-1 0,-8-7 0,-24-4 0,-24-2 0,0 2 0,-1 2 0,-57-2 0,109 12 0,0 0 0,0 0 0,0 1 0,0 0 0,0 0 0,-7 2 0,11-3 0,-1 0 0,1 0 0,-1 0 0,1 1 0,-1-1 0,1 0 0,0 0 0,-1 1 0,1-1 0,-1 0 0,1 1 0,0-1 0,-1 0 0,1 1 0,0-1 0,0 1 0,-1-1 0,1 1 0,0-1 0,0 0 0,-1 1 0,1-1 0,0 1 0,0 0 0,0 0 0,0 0 0,1 0 0,-1 0 0,1 0 0,-1-1 0,1 1 0,-1 0 0,1 0 0,-1 0 0,1-1 0,-1 1 0,1 0 0,0 0 0,0-1 0,-1 1 0,1-1 0,0 1 0,1 0 0,9 6 0,1-1 0,0 0 0,1 0 0,0-1 0,-1-1 0,23 5 0,89 11 0,-92-16 0,109 13 0,-121-14 0,-25-1 0,-32-2 0,35 0 0,-516-3 0,481 5 0,36-2 0,0 0 0,0 0 0,0 0 0,0 0 0,0 1 0,0-1 0,0 0 0,0 0 0,0 1 0,0-1 0,0 0 0,0 1 0,0-1 0,0 1 0,0-1 0,1 1 0,-1 0 0,0-1 0,0 1 0,0 0 0,1 0 0,-1-1 0,1 1 0,-1 0 0,0 0 0,1 0 0,-1 0 0,1 0 0,-1 1 0,1-1 0,1 0 0,-1 0 0,1 0 0,0 0 0,-1 0 0,1-1 0,0 1 0,-1 0 0,1-1 0,0 1 0,0 0 0,0-1 0,0 1 0,-1-1 0,1 1 0,0-1 0,0 0 0,0 1 0,0-1 0,0 0 0,0 0 0,0 1 0,0-1 0,1 0 0,32 4 0,-30-4 0,567 22 0,-541-20 0,44 6 0,21 2 0,102-10 0,-209 0 0,-35-2 0,45 1 0,-1 1 0,1-1 0,0 1 0,-1-1 0,1 0 0,0 0 0,0 0 0,-1 0 0,1 0 0,0-1 0,0 1 0,0 0 0,1-1 0,-1 0 0,0 1 0,-2-4 0,4 4 0,-1 0 0,1 0 0,-1 0 0,1 0 0,0-1 0,0 1 0,-1 0 0,1 0 0,0 0 0,0-1 0,0 1 0,0 0 0,0 0 0,1-1 0,-1 1 0,0 0 0,0 0 0,1 0 0,-1 0 0,1 0 0,-1-1 0,1 1 0,0 0 0,-1 0 0,1 0 0,0 0 0,0 0 0,0 0 0,30-29 0,-23 24 0,-6 4 0,23-25 0,-24 26 0,-1 1 0,0-1 0,1 1 0,-1-1 0,0 1 0,0-1 0,0 1 0,0-1 0,1 1 0,-1-1 0,0 0 0,0 1 0,0-1 0,0 1 0,0-1 0,0 1 0,0-1 0,0 1 0,0-1 0,-1 1 0,1-1 0,0 0 0,-1 0 0,0 0 0,1 1 0,-1-1 0,0 1 0,0-1 0,1 1 0,-1-1 0,0 1 0,0-1 0,0 1 0,0 0 0,0-1 0,0 1 0,1 0 0,-1 0 0,0 0 0,-2 0 0,1 0 0,0 0 0,0 0 0,0 0 0,0 1 0,1-1 0,-1 0 0,0 1 0,0 0 0,0 0 0,1-1 0,-1 1 0,0 0 0,1 0 0,-4 3 0,-13 6 0,-9 0 0,-1-1 0,-58 9 0,79-15 0,10-2 0,27 2 0,-16-2 0,0 0 0,0 1 0,21 5 0,-34-7 0,0 1 0,0-1 0,0 1 0,-1-1 0,1 1 0,0 0 0,-1-1 0,1 1 0,-1-1 0,1 1 0,0 0 0,-1 0 0,0-1 0,1 1 0,-1 0 0,1 0 0,-1 0 0,0 0 0,0-1 0,1 1 0,-1 0 0,0 0 0,0 0 0,0 0 0,0 0 0,0 0 0,0 0 0,0 0 0,0-1 0,-1 1 0,1 0 0,0 0 0,0 0 0,-1 0 0,1-1 0,0 1 0,-1 0 0,1 0 0,-1 0 0,1-1 0,-1 1 0,0 0 0,0 0 0,1 0 0,-1-1 0,1 1 0,-1 0 0,1-1 0,-1 1 0,1 0 0,0-1 0,-1 1 0,1 0 0,0 0 0,0-1 0,0 1 0,-1 0 0,1 0 0,0 0 0,0-1 0,0 1 0,0 0 0,0 0 0,0 0 0,1-1 0,-1 1 0,0 0 0,0 0 0,1-1 0,-1 1 0,0 0 0,1 0 0,-1-1 0,0 1 0,2 1 0,-2-3 0,0 1 0,0 0 0,0 0 0,0 0 0,0 0 0,0-1 0,0 1 0,0 0 0,0 0 0,0 0 0,0-1 0,0 1 0,0 0 0,0 0 0,0 0 0,0-1 0,0 1 0,0 0 0,0 0 0,0 0 0,0-1 0,0 1 0,0 0 0,1 0 0,-1 0 0,0 0 0,0 0 0,0-1 0,0 1 0,0 0 0,1 0 0,-1 0 0,0 0 0,0 0 0,0 0 0,0 0 0,1 0 0,-1 0 0,0-1 0,0 1 0,0 0 0,1 0 0,-1 0 0,0 0 0,0 0 0,0 0 0,1 0 0,-1 0 0,0 0 0,0 1 0,0-1 0,1 0 0,-1 0 0,-13-20 0,8 17 0,-1 1 0,1-1 0,0 1 0,-1 0 0,0 0 0,1 1 0,-1 0 0,0 0 0,-7 0 0,5 0 0,0 0 0,0-1 0,0 0 0,-8-3 0,16 5 0,-1-1 0,1 1 0,0-1 0,0 1 0,0 0 0,0-1 0,0 1 0,0-1 0,0 1 0,0-1 0,0 1 0,0 0 0,0-1 0,0 1 0,0-1 0,0 1 0,0-1 0,0 1 0,1 0 0,-1-1 0,0 1 0,0-1 0,0 1 0,1 0 0,-1-1 0,0 1 0,1 0 0,-1-1 0,0 1 0,1 0 0,-1-1 0,0 1 0,1 0 0,-1 0 0,0 0 0,1-1 0,-1 1 0,1 0 0,0 0 0,17-14 0,-6 8-455,-1-1 0,23-7 0,-1 3-6371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250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d4d592a5c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d4d592a5c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93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027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d768e69cfa_0_7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d768e69cfa_0_7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d768e69cf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8" name="Google Shape;2028;gd768e69cf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Khi kick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</a:t>
            </a:r>
            <a:r>
              <a:rPr lang="en-US" dirty="0" err="1"/>
              <a:t>thì</a:t>
            </a:r>
            <a:r>
              <a:rPr lang="en-US" dirty="0"/>
              <a:t> ô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. Sau </a:t>
            </a:r>
            <a:r>
              <a:rPr lang="en-US" dirty="0" err="1"/>
              <a:t>đó</a:t>
            </a:r>
            <a:r>
              <a:rPr lang="en-US" dirty="0"/>
              <a:t> kick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4" name="Google Shape;1684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d38073794d_0_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d38073794d_0_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0" name="Google Shape;2090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147625"/>
            <a:ext cx="2078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2723200"/>
            <a:ext cx="26334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3378716" y="-755207"/>
            <a:ext cx="1563979" cy="1236326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012483" y="1092607"/>
            <a:ext cx="2525833" cy="1610805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7711343" y="270602"/>
            <a:ext cx="2075477" cy="1081494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1803200"/>
            <a:ext cx="3141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2376050"/>
            <a:ext cx="31944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2478341" y="3819093"/>
            <a:ext cx="1563979" cy="1236326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567483" y="-118243"/>
            <a:ext cx="2525833" cy="1610805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7711343" y="146402"/>
            <a:ext cx="2075477" cy="1081494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1749750" y="1834775"/>
            <a:ext cx="56445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1542750" y="3211625"/>
            <a:ext cx="60585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1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1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1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1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1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5" r:id="rId8"/>
    <p:sldLayoutId id="2147483666" r:id="rId9"/>
    <p:sldLayoutId id="2147483667" r:id="rId10"/>
    <p:sldLayoutId id="2147483668" r:id="rId11"/>
    <p:sldLayoutId id="2147483673" r:id="rId12"/>
    <p:sldLayoutId id="2147483674" r:id="rId13"/>
    <p:sldLayoutId id="2147483678" r:id="rId14"/>
    <p:sldLayoutId id="2147483679" r:id="rId15"/>
    <p:sldLayoutId id="214748368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êu đề 1">
            <a:extLst>
              <a:ext uri="{FF2B5EF4-FFF2-40B4-BE49-F238E27FC236}">
                <a16:creationId xmlns:a16="http://schemas.microsoft.com/office/drawing/2014/main" id="{6AC602BB-84D5-00C5-8141-A5761348B223}"/>
              </a:ext>
            </a:extLst>
          </p:cNvPr>
          <p:cNvSpPr txBox="1">
            <a:spLocks/>
          </p:cNvSpPr>
          <p:nvPr/>
        </p:nvSpPr>
        <p:spPr>
          <a:xfrm>
            <a:off x="642295" y="1248128"/>
            <a:ext cx="7472366" cy="218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6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D1104208-E452-4BCF-0B4A-F6F47735B7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54" y="790963"/>
            <a:ext cx="8697491" cy="435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" name="Picture 4">
            <a:extLst>
              <a:ext uri="{FF2B5EF4-FFF2-40B4-BE49-F238E27FC236}">
                <a16:creationId xmlns:a16="http://schemas.microsoft.com/office/drawing/2014/main" id="{1942D4F2-B1AD-C729-7BB4-D57472B50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577" y="188752"/>
            <a:ext cx="828829" cy="82882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BD0DDED-3CED-CED8-1114-076898E743A4}"/>
              </a:ext>
            </a:extLst>
          </p:cNvPr>
          <p:cNvSpPr txBox="1"/>
          <p:nvPr/>
        </p:nvSpPr>
        <p:spPr>
          <a:xfrm>
            <a:off x="1229860" y="360076"/>
            <a:ext cx="7425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Đố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sử</a:t>
            </a:r>
            <a:r>
              <a:rPr lang="en-US" sz="2200" dirty="0"/>
              <a:t> </a:t>
            </a:r>
            <a:r>
              <a:rPr lang="en-US" sz="2200" dirty="0" err="1"/>
              <a:t>dụng</a:t>
            </a:r>
            <a:r>
              <a:rPr lang="en-US" sz="2200" dirty="0"/>
              <a:t>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phép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Bong bóng Ý nghĩ: Hình đám mây 5">
                <a:extLst>
                  <a:ext uri="{FF2B5EF4-FFF2-40B4-BE49-F238E27FC236}">
                    <a16:creationId xmlns:a16="http://schemas.microsoft.com/office/drawing/2014/main" id="{5B32BB21-577A-BF7D-CB8B-B9A3705BFAFC}"/>
                  </a:ext>
                </a:extLst>
              </p:cNvPr>
              <p:cNvSpPr/>
              <p:nvPr/>
            </p:nvSpPr>
            <p:spPr>
              <a:xfrm>
                <a:off x="1185862" y="664368"/>
                <a:ext cx="3843338" cy="255746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×3=?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Bong bóng Ý nghĩ: Hình đám mây 5">
                <a:extLst>
                  <a:ext uri="{FF2B5EF4-FFF2-40B4-BE49-F238E27FC236}">
                    <a16:creationId xmlns:a16="http://schemas.microsoft.com/office/drawing/2014/main" id="{5B32BB21-577A-BF7D-CB8B-B9A3705B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62" y="664368"/>
                <a:ext cx="3843338" cy="255746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8006DF6-6443-8690-557D-2199ABF32130}"/>
                  </a:ext>
                </a:extLst>
              </p:cNvPr>
              <p:cNvSpPr txBox="1"/>
              <p:nvPr/>
            </p:nvSpPr>
            <p:spPr>
              <a:xfrm>
                <a:off x="5500688" y="3071812"/>
                <a:ext cx="20342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×3=12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8006DF6-6443-8690-557D-2199ABF32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88" y="3071812"/>
                <a:ext cx="203421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6C623489-C619-9528-FEDE-AD7C50D7FC85}"/>
              </a:ext>
            </a:extLst>
          </p:cNvPr>
          <p:cNvSpPr/>
          <p:nvPr/>
        </p:nvSpPr>
        <p:spPr>
          <a:xfrm>
            <a:off x="5029200" y="2632233"/>
            <a:ext cx="312181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Bong bóng Ý nghĩ: Hình đám mây 5">
                <a:extLst>
                  <a:ext uri="{FF2B5EF4-FFF2-40B4-BE49-F238E27FC236}">
                    <a16:creationId xmlns:a16="http://schemas.microsoft.com/office/drawing/2014/main" id="{5B32BB21-577A-BF7D-CB8B-B9A3705BFAFC}"/>
                  </a:ext>
                </a:extLst>
              </p:cNvPr>
              <p:cNvSpPr/>
              <p:nvPr/>
            </p:nvSpPr>
            <p:spPr>
              <a:xfrm>
                <a:off x="3621882" y="885823"/>
                <a:ext cx="3843338" cy="1921671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×2=?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Bong bóng Ý nghĩ: Hình đám mây 5">
                <a:extLst>
                  <a:ext uri="{FF2B5EF4-FFF2-40B4-BE49-F238E27FC236}">
                    <a16:creationId xmlns:a16="http://schemas.microsoft.com/office/drawing/2014/main" id="{5B32BB21-577A-BF7D-CB8B-B9A3705B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82" y="885823"/>
                <a:ext cx="3843338" cy="1921671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8006DF6-6443-8690-557D-2199ABF32130}"/>
                  </a:ext>
                </a:extLst>
              </p:cNvPr>
              <p:cNvSpPr txBox="1"/>
              <p:nvPr/>
            </p:nvSpPr>
            <p:spPr>
              <a:xfrm>
                <a:off x="3178969" y="4011455"/>
                <a:ext cx="20342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×2=14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8006DF6-6443-8690-557D-2199ABF32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69" y="4011455"/>
                <a:ext cx="203421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6C623489-C619-9528-FEDE-AD7C50D7FC85}"/>
              </a:ext>
            </a:extLst>
          </p:cNvPr>
          <p:cNvSpPr/>
          <p:nvPr/>
        </p:nvSpPr>
        <p:spPr>
          <a:xfrm>
            <a:off x="3011090" y="3571876"/>
            <a:ext cx="312181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Bong bóng Ý nghĩ: Hình đám mây 5">
                <a:extLst>
                  <a:ext uri="{FF2B5EF4-FFF2-40B4-BE49-F238E27FC236}">
                    <a16:creationId xmlns:a16="http://schemas.microsoft.com/office/drawing/2014/main" id="{5B32BB21-577A-BF7D-CB8B-B9A3705BFAFC}"/>
                  </a:ext>
                </a:extLst>
              </p:cNvPr>
              <p:cNvSpPr/>
              <p:nvPr/>
            </p:nvSpPr>
            <p:spPr>
              <a:xfrm>
                <a:off x="3700462" y="1128714"/>
                <a:ext cx="3843338" cy="1628776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×9=?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Bong bóng Ý nghĩ: Hình đám mây 5">
                <a:extLst>
                  <a:ext uri="{FF2B5EF4-FFF2-40B4-BE49-F238E27FC236}">
                    <a16:creationId xmlns:a16="http://schemas.microsoft.com/office/drawing/2014/main" id="{5B32BB21-577A-BF7D-CB8B-B9A3705B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462" y="1128714"/>
                <a:ext cx="3843338" cy="1628776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8006DF6-6443-8690-557D-2199ABF32130}"/>
                  </a:ext>
                </a:extLst>
              </p:cNvPr>
              <p:cNvSpPr txBox="1"/>
              <p:nvPr/>
            </p:nvSpPr>
            <p:spPr>
              <a:xfrm>
                <a:off x="3023564" y="3825717"/>
                <a:ext cx="20342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×9=54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8006DF6-6443-8690-557D-2199ABF32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564" y="3825717"/>
                <a:ext cx="203421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6C623489-C619-9528-FEDE-AD7C50D7FC85}"/>
              </a:ext>
            </a:extLst>
          </p:cNvPr>
          <p:cNvSpPr/>
          <p:nvPr/>
        </p:nvSpPr>
        <p:spPr>
          <a:xfrm>
            <a:off x="2550318" y="3386138"/>
            <a:ext cx="312181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48;p65">
            <a:extLst>
              <a:ext uri="{FF2B5EF4-FFF2-40B4-BE49-F238E27FC236}">
                <a16:creationId xmlns:a16="http://schemas.microsoft.com/office/drawing/2014/main" id="{1D5AE0B2-D4BE-94DC-564C-743E6F0EC5AF}"/>
              </a:ext>
            </a:extLst>
          </p:cNvPr>
          <p:cNvGrpSpPr/>
          <p:nvPr/>
        </p:nvGrpSpPr>
        <p:grpSpPr>
          <a:xfrm rot="-463557">
            <a:off x="3176216" y="2121819"/>
            <a:ext cx="4179956" cy="4173593"/>
            <a:chOff x="4047215" y="1356594"/>
            <a:chExt cx="3936583" cy="3936583"/>
          </a:xfrm>
        </p:grpSpPr>
        <p:sp>
          <p:nvSpPr>
            <p:cNvPr id="5" name="Google Shape;2349;p65">
              <a:extLst>
                <a:ext uri="{FF2B5EF4-FFF2-40B4-BE49-F238E27FC236}">
                  <a16:creationId xmlns:a16="http://schemas.microsoft.com/office/drawing/2014/main" id="{68C3E9C8-F9C0-497A-525B-31FAB27F574D}"/>
                </a:ext>
              </a:extLst>
            </p:cNvPr>
            <p:cNvSpPr/>
            <p:nvPr/>
          </p:nvSpPr>
          <p:spPr>
            <a:xfrm rot="2700000">
              <a:off x="4338177" y="2218631"/>
              <a:ext cx="3354659" cy="2212511"/>
            </a:xfrm>
            <a:custGeom>
              <a:avLst/>
              <a:gdLst/>
              <a:ahLst/>
              <a:cxnLst/>
              <a:rect l="l" t="t" r="r" b="b"/>
              <a:pathLst>
                <a:path w="70051" h="46201" extrusionOk="0">
                  <a:moveTo>
                    <a:pt x="69884" y="1"/>
                  </a:moveTo>
                  <a:cubicBezTo>
                    <a:pt x="66214" y="1068"/>
                    <a:pt x="62779" y="4437"/>
                    <a:pt x="61444" y="8540"/>
                  </a:cubicBezTo>
                  <a:cubicBezTo>
                    <a:pt x="59776" y="4470"/>
                    <a:pt x="56007" y="1635"/>
                    <a:pt x="52004" y="1535"/>
                  </a:cubicBezTo>
                  <a:lnTo>
                    <a:pt x="52004" y="1535"/>
                  </a:lnTo>
                  <a:cubicBezTo>
                    <a:pt x="51937" y="1535"/>
                    <a:pt x="52972" y="5304"/>
                    <a:pt x="53138" y="5638"/>
                  </a:cubicBezTo>
                  <a:cubicBezTo>
                    <a:pt x="53672" y="7006"/>
                    <a:pt x="54406" y="8273"/>
                    <a:pt x="55307" y="9441"/>
                  </a:cubicBezTo>
                  <a:cubicBezTo>
                    <a:pt x="56774" y="11342"/>
                    <a:pt x="58909" y="13177"/>
                    <a:pt x="61144" y="13977"/>
                  </a:cubicBezTo>
                  <a:cubicBezTo>
                    <a:pt x="60977" y="20182"/>
                    <a:pt x="56274" y="26119"/>
                    <a:pt x="50803" y="26653"/>
                  </a:cubicBezTo>
                  <a:cubicBezTo>
                    <a:pt x="50467" y="26686"/>
                    <a:pt x="50135" y="26701"/>
                    <a:pt x="49805" y="26701"/>
                  </a:cubicBezTo>
                  <a:cubicBezTo>
                    <a:pt x="43746" y="26701"/>
                    <a:pt x="38657" y="21396"/>
                    <a:pt x="33057" y="18580"/>
                  </a:cubicBezTo>
                  <a:cubicBezTo>
                    <a:pt x="29902" y="17003"/>
                    <a:pt x="26473" y="16216"/>
                    <a:pt x="23042" y="16216"/>
                  </a:cubicBezTo>
                  <a:cubicBezTo>
                    <a:pt x="20016" y="16216"/>
                    <a:pt x="16988" y="16828"/>
                    <a:pt x="14144" y="18047"/>
                  </a:cubicBezTo>
                  <a:cubicBezTo>
                    <a:pt x="8073" y="20682"/>
                    <a:pt x="2869" y="26119"/>
                    <a:pt x="0" y="32791"/>
                  </a:cubicBezTo>
                  <a:cubicBezTo>
                    <a:pt x="501" y="33891"/>
                    <a:pt x="1068" y="34959"/>
                    <a:pt x="1735" y="35993"/>
                  </a:cubicBezTo>
                  <a:cubicBezTo>
                    <a:pt x="2512" y="36317"/>
                    <a:pt x="3257" y="36828"/>
                    <a:pt x="4123" y="36828"/>
                  </a:cubicBezTo>
                  <a:cubicBezTo>
                    <a:pt x="4149" y="36828"/>
                    <a:pt x="4176" y="36828"/>
                    <a:pt x="4203" y="36827"/>
                  </a:cubicBezTo>
                  <a:cubicBezTo>
                    <a:pt x="5271" y="36827"/>
                    <a:pt x="6272" y="35860"/>
                    <a:pt x="5738" y="34625"/>
                  </a:cubicBezTo>
                  <a:cubicBezTo>
                    <a:pt x="5570" y="34242"/>
                    <a:pt x="5884" y="33858"/>
                    <a:pt x="6186" y="33858"/>
                  </a:cubicBezTo>
                  <a:cubicBezTo>
                    <a:pt x="6304" y="33858"/>
                    <a:pt x="6421" y="33917"/>
                    <a:pt x="6505" y="34058"/>
                  </a:cubicBezTo>
                  <a:cubicBezTo>
                    <a:pt x="7206" y="35326"/>
                    <a:pt x="6739" y="36927"/>
                    <a:pt x="5471" y="37627"/>
                  </a:cubicBezTo>
                  <a:cubicBezTo>
                    <a:pt x="5074" y="37835"/>
                    <a:pt x="4635" y="37936"/>
                    <a:pt x="4196" y="37936"/>
                  </a:cubicBezTo>
                  <a:cubicBezTo>
                    <a:pt x="3858" y="37936"/>
                    <a:pt x="3521" y="37877"/>
                    <a:pt x="3203" y="37761"/>
                  </a:cubicBezTo>
                  <a:lnTo>
                    <a:pt x="3203" y="37761"/>
                  </a:lnTo>
                  <a:lnTo>
                    <a:pt x="3269" y="37861"/>
                  </a:lnTo>
                  <a:cubicBezTo>
                    <a:pt x="3736" y="38328"/>
                    <a:pt x="4203" y="38762"/>
                    <a:pt x="4704" y="39195"/>
                  </a:cubicBezTo>
                  <a:cubicBezTo>
                    <a:pt x="9974" y="43865"/>
                    <a:pt x="16812" y="46167"/>
                    <a:pt x="23617" y="46200"/>
                  </a:cubicBezTo>
                  <a:cubicBezTo>
                    <a:pt x="23665" y="46200"/>
                    <a:pt x="23713" y="46201"/>
                    <a:pt x="23761" y="46201"/>
                  </a:cubicBezTo>
                  <a:cubicBezTo>
                    <a:pt x="31285" y="46201"/>
                    <a:pt x="38771" y="43606"/>
                    <a:pt x="45533" y="39629"/>
                  </a:cubicBezTo>
                  <a:cubicBezTo>
                    <a:pt x="49969" y="36994"/>
                    <a:pt x="54239" y="33725"/>
                    <a:pt x="57541" y="29422"/>
                  </a:cubicBezTo>
                  <a:cubicBezTo>
                    <a:pt x="58075" y="28688"/>
                    <a:pt x="58576" y="27954"/>
                    <a:pt x="59076" y="27187"/>
                  </a:cubicBezTo>
                  <a:cubicBezTo>
                    <a:pt x="61611" y="23284"/>
                    <a:pt x="63079" y="18781"/>
                    <a:pt x="63379" y="14111"/>
                  </a:cubicBezTo>
                  <a:cubicBezTo>
                    <a:pt x="65114" y="13510"/>
                    <a:pt x="66548" y="11242"/>
                    <a:pt x="67515" y="9574"/>
                  </a:cubicBezTo>
                  <a:cubicBezTo>
                    <a:pt x="69183" y="6672"/>
                    <a:pt x="70050" y="3370"/>
                    <a:pt x="69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350;p65">
              <a:extLst>
                <a:ext uri="{FF2B5EF4-FFF2-40B4-BE49-F238E27FC236}">
                  <a16:creationId xmlns:a16="http://schemas.microsoft.com/office/drawing/2014/main" id="{A95F6811-5BAF-8E6F-7EED-91DE15B5C01D}"/>
                </a:ext>
              </a:extLst>
            </p:cNvPr>
            <p:cNvSpPr/>
            <p:nvPr/>
          </p:nvSpPr>
          <p:spPr>
            <a:xfrm rot="2700000">
              <a:off x="4743182" y="2504216"/>
              <a:ext cx="159518" cy="150179"/>
            </a:xfrm>
            <a:custGeom>
              <a:avLst/>
              <a:gdLst/>
              <a:ahLst/>
              <a:cxnLst/>
              <a:rect l="l" t="t" r="r" b="b"/>
              <a:pathLst>
                <a:path w="3331" h="3136" extrusionOk="0">
                  <a:moveTo>
                    <a:pt x="2623" y="0"/>
                  </a:moveTo>
                  <a:cubicBezTo>
                    <a:pt x="2487" y="0"/>
                    <a:pt x="2357" y="96"/>
                    <a:pt x="2330" y="255"/>
                  </a:cubicBezTo>
                  <a:cubicBezTo>
                    <a:pt x="2063" y="888"/>
                    <a:pt x="2797" y="1689"/>
                    <a:pt x="1997" y="2123"/>
                  </a:cubicBezTo>
                  <a:cubicBezTo>
                    <a:pt x="1863" y="2189"/>
                    <a:pt x="1740" y="2217"/>
                    <a:pt x="1625" y="2217"/>
                  </a:cubicBezTo>
                  <a:cubicBezTo>
                    <a:pt x="1164" y="2217"/>
                    <a:pt x="822" y="1769"/>
                    <a:pt x="395" y="1555"/>
                  </a:cubicBezTo>
                  <a:cubicBezTo>
                    <a:pt x="368" y="1539"/>
                    <a:pt x="339" y="1532"/>
                    <a:pt x="309" y="1532"/>
                  </a:cubicBezTo>
                  <a:cubicBezTo>
                    <a:pt x="159" y="1532"/>
                    <a:pt x="1" y="1722"/>
                    <a:pt x="28" y="1889"/>
                  </a:cubicBezTo>
                  <a:cubicBezTo>
                    <a:pt x="172" y="2700"/>
                    <a:pt x="928" y="3135"/>
                    <a:pt x="1652" y="3135"/>
                  </a:cubicBezTo>
                  <a:cubicBezTo>
                    <a:pt x="1942" y="3135"/>
                    <a:pt x="2226" y="3066"/>
                    <a:pt x="2464" y="2923"/>
                  </a:cubicBezTo>
                  <a:cubicBezTo>
                    <a:pt x="2897" y="2623"/>
                    <a:pt x="3197" y="2123"/>
                    <a:pt x="3264" y="1589"/>
                  </a:cubicBezTo>
                  <a:cubicBezTo>
                    <a:pt x="3331" y="1022"/>
                    <a:pt x="3231" y="255"/>
                    <a:pt x="2730" y="21"/>
                  </a:cubicBezTo>
                  <a:cubicBezTo>
                    <a:pt x="2696" y="7"/>
                    <a:pt x="2659" y="0"/>
                    <a:pt x="2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51;p65">
              <a:extLst>
                <a:ext uri="{FF2B5EF4-FFF2-40B4-BE49-F238E27FC236}">
                  <a16:creationId xmlns:a16="http://schemas.microsoft.com/office/drawing/2014/main" id="{AFEEE268-EDB7-5B0F-0A30-5256AEB3EC61}"/>
                </a:ext>
              </a:extLst>
            </p:cNvPr>
            <p:cNvSpPr/>
            <p:nvPr/>
          </p:nvSpPr>
          <p:spPr>
            <a:xfrm rot="2700000">
              <a:off x="4145763" y="3223112"/>
              <a:ext cx="2605438" cy="910606"/>
            </a:xfrm>
            <a:custGeom>
              <a:avLst/>
              <a:gdLst/>
              <a:ahLst/>
              <a:cxnLst/>
              <a:rect l="l" t="t" r="r" b="b"/>
              <a:pathLst>
                <a:path w="54406" h="19015" extrusionOk="0">
                  <a:moveTo>
                    <a:pt x="54406" y="1"/>
                  </a:moveTo>
                  <a:lnTo>
                    <a:pt x="54406" y="1"/>
                  </a:lnTo>
                  <a:cubicBezTo>
                    <a:pt x="46567" y="6839"/>
                    <a:pt x="36860" y="10808"/>
                    <a:pt x="27086" y="11109"/>
                  </a:cubicBezTo>
                  <a:cubicBezTo>
                    <a:pt x="26619" y="11142"/>
                    <a:pt x="26152" y="11142"/>
                    <a:pt x="25685" y="11142"/>
                  </a:cubicBezTo>
                  <a:lnTo>
                    <a:pt x="25519" y="11142"/>
                  </a:lnTo>
                  <a:cubicBezTo>
                    <a:pt x="23851" y="11109"/>
                    <a:pt x="22183" y="11009"/>
                    <a:pt x="20515" y="10842"/>
                  </a:cubicBezTo>
                  <a:cubicBezTo>
                    <a:pt x="20115" y="10808"/>
                    <a:pt x="19748" y="10775"/>
                    <a:pt x="19314" y="10742"/>
                  </a:cubicBezTo>
                  <a:cubicBezTo>
                    <a:pt x="17546" y="10575"/>
                    <a:pt x="15745" y="10375"/>
                    <a:pt x="13944" y="10241"/>
                  </a:cubicBezTo>
                  <a:cubicBezTo>
                    <a:pt x="13610" y="10208"/>
                    <a:pt x="13243" y="10175"/>
                    <a:pt x="12910" y="10175"/>
                  </a:cubicBezTo>
                  <a:lnTo>
                    <a:pt x="11942" y="10108"/>
                  </a:lnTo>
                  <a:lnTo>
                    <a:pt x="9040" y="10108"/>
                  </a:lnTo>
                  <a:lnTo>
                    <a:pt x="8140" y="10175"/>
                  </a:lnTo>
                  <a:cubicBezTo>
                    <a:pt x="6905" y="10208"/>
                    <a:pt x="5704" y="10375"/>
                    <a:pt x="4470" y="10608"/>
                  </a:cubicBezTo>
                  <a:cubicBezTo>
                    <a:pt x="4303" y="10642"/>
                    <a:pt x="4137" y="10675"/>
                    <a:pt x="3970" y="10708"/>
                  </a:cubicBezTo>
                  <a:cubicBezTo>
                    <a:pt x="3136" y="10908"/>
                    <a:pt x="2302" y="11142"/>
                    <a:pt x="1468" y="11409"/>
                  </a:cubicBezTo>
                  <a:cubicBezTo>
                    <a:pt x="1301" y="11476"/>
                    <a:pt x="1135" y="11542"/>
                    <a:pt x="968" y="11609"/>
                  </a:cubicBezTo>
                  <a:cubicBezTo>
                    <a:pt x="634" y="11742"/>
                    <a:pt x="334" y="11876"/>
                    <a:pt x="0" y="12009"/>
                  </a:cubicBezTo>
                  <a:cubicBezTo>
                    <a:pt x="5304" y="16679"/>
                    <a:pt x="12142" y="18981"/>
                    <a:pt x="18914" y="19014"/>
                  </a:cubicBezTo>
                  <a:cubicBezTo>
                    <a:pt x="18962" y="19014"/>
                    <a:pt x="19010" y="19015"/>
                    <a:pt x="19058" y="19015"/>
                  </a:cubicBezTo>
                  <a:cubicBezTo>
                    <a:pt x="26582" y="19015"/>
                    <a:pt x="34068" y="16420"/>
                    <a:pt x="40830" y="12443"/>
                  </a:cubicBezTo>
                  <a:cubicBezTo>
                    <a:pt x="42397" y="11509"/>
                    <a:pt x="43898" y="10508"/>
                    <a:pt x="45366" y="9441"/>
                  </a:cubicBezTo>
                  <a:cubicBezTo>
                    <a:pt x="46167" y="8874"/>
                    <a:pt x="46934" y="8273"/>
                    <a:pt x="47668" y="7639"/>
                  </a:cubicBezTo>
                  <a:cubicBezTo>
                    <a:pt x="48802" y="6672"/>
                    <a:pt x="49836" y="5671"/>
                    <a:pt x="50837" y="4604"/>
                  </a:cubicBezTo>
                  <a:cubicBezTo>
                    <a:pt x="51270" y="4137"/>
                    <a:pt x="51704" y="3670"/>
                    <a:pt x="52104" y="3170"/>
                  </a:cubicBezTo>
                  <a:cubicBezTo>
                    <a:pt x="52371" y="2869"/>
                    <a:pt x="52605" y="2536"/>
                    <a:pt x="52871" y="2236"/>
                  </a:cubicBezTo>
                  <a:cubicBezTo>
                    <a:pt x="53405" y="1502"/>
                    <a:pt x="53906" y="768"/>
                    <a:pt x="54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52;p65">
              <a:extLst>
                <a:ext uri="{FF2B5EF4-FFF2-40B4-BE49-F238E27FC236}">
                  <a16:creationId xmlns:a16="http://schemas.microsoft.com/office/drawing/2014/main" id="{F858525B-8970-5911-13EE-0F1DF9A09879}"/>
                </a:ext>
              </a:extLst>
            </p:cNvPr>
            <p:cNvSpPr/>
            <p:nvPr/>
          </p:nvSpPr>
          <p:spPr>
            <a:xfrm rot="2700000">
              <a:off x="4127795" y="3448505"/>
              <a:ext cx="2238083" cy="474578"/>
            </a:xfrm>
            <a:custGeom>
              <a:avLst/>
              <a:gdLst/>
              <a:ahLst/>
              <a:cxnLst/>
              <a:rect l="l" t="t" r="r" b="b"/>
              <a:pathLst>
                <a:path w="46735" h="9910" extrusionOk="0">
                  <a:moveTo>
                    <a:pt x="46734" y="0"/>
                  </a:moveTo>
                  <a:lnTo>
                    <a:pt x="46734" y="0"/>
                  </a:lnTo>
                  <a:cubicBezTo>
                    <a:pt x="44799" y="1001"/>
                    <a:pt x="42798" y="1935"/>
                    <a:pt x="40830" y="2802"/>
                  </a:cubicBezTo>
                  <a:cubicBezTo>
                    <a:pt x="36360" y="4804"/>
                    <a:pt x="31723" y="6405"/>
                    <a:pt x="26987" y="7639"/>
                  </a:cubicBezTo>
                  <a:cubicBezTo>
                    <a:pt x="23541" y="8507"/>
                    <a:pt x="19984" y="9098"/>
                    <a:pt x="16440" y="9098"/>
                  </a:cubicBezTo>
                  <a:cubicBezTo>
                    <a:pt x="15216" y="9098"/>
                    <a:pt x="13993" y="9028"/>
                    <a:pt x="12777" y="8873"/>
                  </a:cubicBezTo>
                  <a:cubicBezTo>
                    <a:pt x="8340" y="8273"/>
                    <a:pt x="4104" y="6538"/>
                    <a:pt x="501" y="3803"/>
                  </a:cubicBezTo>
                  <a:cubicBezTo>
                    <a:pt x="334" y="3870"/>
                    <a:pt x="168" y="3937"/>
                    <a:pt x="1" y="4003"/>
                  </a:cubicBezTo>
                  <a:cubicBezTo>
                    <a:pt x="4467" y="8327"/>
                    <a:pt x="10703" y="9910"/>
                    <a:pt x="16622" y="9910"/>
                  </a:cubicBezTo>
                  <a:cubicBezTo>
                    <a:pt x="17644" y="9910"/>
                    <a:pt x="18656" y="9863"/>
                    <a:pt x="19648" y="9774"/>
                  </a:cubicBezTo>
                  <a:cubicBezTo>
                    <a:pt x="27420" y="9040"/>
                    <a:pt x="35126" y="6138"/>
                    <a:pt x="42364" y="2802"/>
                  </a:cubicBezTo>
                  <a:cubicBezTo>
                    <a:pt x="43065" y="2469"/>
                    <a:pt x="43732" y="2135"/>
                    <a:pt x="44432" y="1802"/>
                  </a:cubicBezTo>
                  <a:cubicBezTo>
                    <a:pt x="45200" y="1235"/>
                    <a:pt x="45967" y="634"/>
                    <a:pt x="46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53;p65">
              <a:extLst>
                <a:ext uri="{FF2B5EF4-FFF2-40B4-BE49-F238E27FC236}">
                  <a16:creationId xmlns:a16="http://schemas.microsoft.com/office/drawing/2014/main" id="{668BCF85-A5E4-B185-CB59-B80C5605DFC8}"/>
                </a:ext>
              </a:extLst>
            </p:cNvPr>
            <p:cNvSpPr/>
            <p:nvPr/>
          </p:nvSpPr>
          <p:spPr>
            <a:xfrm rot="2700000">
              <a:off x="4326915" y="3404260"/>
              <a:ext cx="2303547" cy="603160"/>
            </a:xfrm>
            <a:custGeom>
              <a:avLst/>
              <a:gdLst/>
              <a:ahLst/>
              <a:cxnLst/>
              <a:rect l="l" t="t" r="r" b="b"/>
              <a:pathLst>
                <a:path w="48102" h="12595" extrusionOk="0">
                  <a:moveTo>
                    <a:pt x="48101" y="1"/>
                  </a:moveTo>
                  <a:cubicBezTo>
                    <a:pt x="47367" y="501"/>
                    <a:pt x="46600" y="1001"/>
                    <a:pt x="45833" y="1435"/>
                  </a:cubicBezTo>
                  <a:cubicBezTo>
                    <a:pt x="43798" y="2602"/>
                    <a:pt x="41697" y="3670"/>
                    <a:pt x="39562" y="4637"/>
                  </a:cubicBezTo>
                  <a:cubicBezTo>
                    <a:pt x="35125" y="6605"/>
                    <a:pt x="30555" y="8240"/>
                    <a:pt x="25885" y="9541"/>
                  </a:cubicBezTo>
                  <a:cubicBezTo>
                    <a:pt x="21624" y="10739"/>
                    <a:pt x="17071" y="11847"/>
                    <a:pt x="12692" y="11847"/>
                  </a:cubicBezTo>
                  <a:cubicBezTo>
                    <a:pt x="8297" y="11847"/>
                    <a:pt x="4077" y="10731"/>
                    <a:pt x="501" y="7473"/>
                  </a:cubicBezTo>
                  <a:cubicBezTo>
                    <a:pt x="334" y="7473"/>
                    <a:pt x="167" y="7539"/>
                    <a:pt x="0" y="7573"/>
                  </a:cubicBezTo>
                  <a:cubicBezTo>
                    <a:pt x="3146" y="11333"/>
                    <a:pt x="7884" y="12595"/>
                    <a:pt x="12527" y="12595"/>
                  </a:cubicBezTo>
                  <a:cubicBezTo>
                    <a:pt x="14433" y="12595"/>
                    <a:pt x="16323" y="12382"/>
                    <a:pt x="18080" y="12043"/>
                  </a:cubicBezTo>
                  <a:cubicBezTo>
                    <a:pt x="25652" y="10608"/>
                    <a:pt x="33224" y="7973"/>
                    <a:pt x="40362" y="4737"/>
                  </a:cubicBezTo>
                  <a:cubicBezTo>
                    <a:pt x="42431" y="3803"/>
                    <a:pt x="44432" y="2803"/>
                    <a:pt x="46433" y="1668"/>
                  </a:cubicBezTo>
                  <a:lnTo>
                    <a:pt x="46834" y="1435"/>
                  </a:lnTo>
                  <a:cubicBezTo>
                    <a:pt x="47267" y="968"/>
                    <a:pt x="47701" y="501"/>
                    <a:pt x="4810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54;p65">
              <a:extLst>
                <a:ext uri="{FF2B5EF4-FFF2-40B4-BE49-F238E27FC236}">
                  <a16:creationId xmlns:a16="http://schemas.microsoft.com/office/drawing/2014/main" id="{E94BC979-71C7-5EB1-B002-B6A82E6D47B5}"/>
                </a:ext>
              </a:extLst>
            </p:cNvPr>
            <p:cNvSpPr/>
            <p:nvPr/>
          </p:nvSpPr>
          <p:spPr>
            <a:xfrm rot="2700000">
              <a:off x="4585103" y="3349471"/>
              <a:ext cx="907397" cy="182744"/>
            </a:xfrm>
            <a:custGeom>
              <a:avLst/>
              <a:gdLst/>
              <a:ahLst/>
              <a:cxnLst/>
              <a:rect l="l" t="t" r="r" b="b"/>
              <a:pathLst>
                <a:path w="18948" h="3816" extrusionOk="0">
                  <a:moveTo>
                    <a:pt x="902" y="0"/>
                  </a:moveTo>
                  <a:lnTo>
                    <a:pt x="1" y="34"/>
                  </a:lnTo>
                  <a:cubicBezTo>
                    <a:pt x="2793" y="2537"/>
                    <a:pt x="6431" y="3816"/>
                    <a:pt x="10086" y="3816"/>
                  </a:cubicBezTo>
                  <a:cubicBezTo>
                    <a:pt x="13199" y="3816"/>
                    <a:pt x="16324" y="2888"/>
                    <a:pt x="18948" y="1001"/>
                  </a:cubicBezTo>
                  <a:cubicBezTo>
                    <a:pt x="18481" y="1001"/>
                    <a:pt x="18014" y="1034"/>
                    <a:pt x="17513" y="1034"/>
                  </a:cubicBezTo>
                  <a:cubicBezTo>
                    <a:pt x="15162" y="2414"/>
                    <a:pt x="12487" y="3145"/>
                    <a:pt x="9765" y="3145"/>
                  </a:cubicBezTo>
                  <a:cubicBezTo>
                    <a:pt x="9590" y="3145"/>
                    <a:pt x="9416" y="3142"/>
                    <a:pt x="9241" y="3136"/>
                  </a:cubicBezTo>
                  <a:cubicBezTo>
                    <a:pt x="6139" y="2969"/>
                    <a:pt x="3403" y="1802"/>
                    <a:pt x="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55;p65">
              <a:extLst>
                <a:ext uri="{FF2B5EF4-FFF2-40B4-BE49-F238E27FC236}">
                  <a16:creationId xmlns:a16="http://schemas.microsoft.com/office/drawing/2014/main" id="{430C07B9-1796-4408-C4A7-69080F266EFD}"/>
                </a:ext>
              </a:extLst>
            </p:cNvPr>
            <p:cNvSpPr/>
            <p:nvPr/>
          </p:nvSpPr>
          <p:spPr>
            <a:xfrm rot="2700000">
              <a:off x="4861582" y="3336806"/>
              <a:ext cx="364290" cy="76239"/>
            </a:xfrm>
            <a:custGeom>
              <a:avLst/>
              <a:gdLst/>
              <a:ahLst/>
              <a:cxnLst/>
              <a:rect l="l" t="t" r="r" b="b"/>
              <a:pathLst>
                <a:path w="7607" h="1592" extrusionOk="0">
                  <a:moveTo>
                    <a:pt x="1" y="1"/>
                  </a:moveTo>
                  <a:cubicBezTo>
                    <a:pt x="1228" y="1055"/>
                    <a:pt x="2763" y="1592"/>
                    <a:pt x="4302" y="1592"/>
                  </a:cubicBezTo>
                  <a:cubicBezTo>
                    <a:pt x="5442" y="1592"/>
                    <a:pt x="6585" y="1297"/>
                    <a:pt x="7606" y="701"/>
                  </a:cubicBezTo>
                  <a:cubicBezTo>
                    <a:pt x="7206" y="668"/>
                    <a:pt x="6806" y="601"/>
                    <a:pt x="6406" y="568"/>
                  </a:cubicBezTo>
                  <a:cubicBezTo>
                    <a:pt x="5697" y="863"/>
                    <a:pt x="4941" y="1008"/>
                    <a:pt x="4187" y="1008"/>
                  </a:cubicBezTo>
                  <a:cubicBezTo>
                    <a:pt x="3664" y="1008"/>
                    <a:pt x="3142" y="938"/>
                    <a:pt x="2636" y="802"/>
                  </a:cubicBezTo>
                  <a:cubicBezTo>
                    <a:pt x="2069" y="635"/>
                    <a:pt x="1535" y="401"/>
                    <a:pt x="1035" y="68"/>
                  </a:cubicBezTo>
                  <a:cubicBezTo>
                    <a:pt x="701" y="34"/>
                    <a:pt x="33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56;p65">
              <a:extLst>
                <a:ext uri="{FF2B5EF4-FFF2-40B4-BE49-F238E27FC236}">
                  <a16:creationId xmlns:a16="http://schemas.microsoft.com/office/drawing/2014/main" id="{14125EFC-8874-7E87-6630-6707B4E4D959}"/>
                </a:ext>
              </a:extLst>
            </p:cNvPr>
            <p:cNvSpPr/>
            <p:nvPr/>
          </p:nvSpPr>
          <p:spPr>
            <a:xfrm rot="2700000">
              <a:off x="7085831" y="3376322"/>
              <a:ext cx="359118" cy="408156"/>
            </a:xfrm>
            <a:custGeom>
              <a:avLst/>
              <a:gdLst/>
              <a:ahLst/>
              <a:cxnLst/>
              <a:rect l="l" t="t" r="r" b="b"/>
              <a:pathLst>
                <a:path w="7499" h="8523" extrusionOk="0">
                  <a:moveTo>
                    <a:pt x="68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634" y="2015"/>
                    <a:pt x="1635" y="3783"/>
                    <a:pt x="3002" y="5284"/>
                  </a:cubicBezTo>
                  <a:cubicBezTo>
                    <a:pt x="4170" y="6585"/>
                    <a:pt x="5671" y="8052"/>
                    <a:pt x="7272" y="8519"/>
                  </a:cubicBezTo>
                  <a:cubicBezTo>
                    <a:pt x="7282" y="8522"/>
                    <a:pt x="7292" y="8523"/>
                    <a:pt x="7302" y="8523"/>
                  </a:cubicBezTo>
                  <a:cubicBezTo>
                    <a:pt x="7420" y="8523"/>
                    <a:pt x="7498" y="8347"/>
                    <a:pt x="7406" y="8286"/>
                  </a:cubicBezTo>
                  <a:cubicBezTo>
                    <a:pt x="5938" y="7085"/>
                    <a:pt x="4437" y="6318"/>
                    <a:pt x="3169" y="4850"/>
                  </a:cubicBezTo>
                  <a:cubicBezTo>
                    <a:pt x="1935" y="3382"/>
                    <a:pt x="934" y="1748"/>
                    <a:pt x="100" y="13"/>
                  </a:cubicBezTo>
                  <a:cubicBezTo>
                    <a:pt x="91" y="4"/>
                    <a:pt x="8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57;p65">
              <a:extLst>
                <a:ext uri="{FF2B5EF4-FFF2-40B4-BE49-F238E27FC236}">
                  <a16:creationId xmlns:a16="http://schemas.microsoft.com/office/drawing/2014/main" id="{AF3B8354-F226-E34F-B950-9D039CDAC00A}"/>
                </a:ext>
              </a:extLst>
            </p:cNvPr>
            <p:cNvSpPr/>
            <p:nvPr/>
          </p:nvSpPr>
          <p:spPr>
            <a:xfrm rot="2700000">
              <a:off x="7146640" y="3374182"/>
              <a:ext cx="336850" cy="376406"/>
            </a:xfrm>
            <a:custGeom>
              <a:avLst/>
              <a:gdLst/>
              <a:ahLst/>
              <a:cxnLst/>
              <a:rect l="l" t="t" r="r" b="b"/>
              <a:pathLst>
                <a:path w="7034" h="7860" extrusionOk="0">
                  <a:moveTo>
                    <a:pt x="65" y="0"/>
                  </a:moveTo>
                  <a:cubicBezTo>
                    <a:pt x="34" y="0"/>
                    <a:pt x="1" y="24"/>
                    <a:pt x="1" y="47"/>
                  </a:cubicBezTo>
                  <a:cubicBezTo>
                    <a:pt x="434" y="1682"/>
                    <a:pt x="1635" y="3150"/>
                    <a:pt x="2636" y="4317"/>
                  </a:cubicBezTo>
                  <a:cubicBezTo>
                    <a:pt x="3770" y="5651"/>
                    <a:pt x="5104" y="6852"/>
                    <a:pt x="6572" y="7820"/>
                  </a:cubicBezTo>
                  <a:cubicBezTo>
                    <a:pt x="6611" y="7847"/>
                    <a:pt x="6650" y="7859"/>
                    <a:pt x="6688" y="7859"/>
                  </a:cubicBezTo>
                  <a:cubicBezTo>
                    <a:pt x="6880" y="7859"/>
                    <a:pt x="7034" y="7553"/>
                    <a:pt x="6839" y="7386"/>
                  </a:cubicBezTo>
                  <a:cubicBezTo>
                    <a:pt x="5405" y="6319"/>
                    <a:pt x="4070" y="5084"/>
                    <a:pt x="2903" y="3750"/>
                  </a:cubicBezTo>
                  <a:cubicBezTo>
                    <a:pt x="1902" y="2549"/>
                    <a:pt x="1135" y="1081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58;p65">
              <a:extLst>
                <a:ext uri="{FF2B5EF4-FFF2-40B4-BE49-F238E27FC236}">
                  <a16:creationId xmlns:a16="http://schemas.microsoft.com/office/drawing/2014/main" id="{009B0A7B-B6D1-4E92-EDE3-44474B626474}"/>
                </a:ext>
              </a:extLst>
            </p:cNvPr>
            <p:cNvSpPr/>
            <p:nvPr/>
          </p:nvSpPr>
          <p:spPr>
            <a:xfrm rot="2700000">
              <a:off x="7250349" y="3489491"/>
              <a:ext cx="173693" cy="205347"/>
            </a:xfrm>
            <a:custGeom>
              <a:avLst/>
              <a:gdLst/>
              <a:ahLst/>
              <a:cxnLst/>
              <a:rect l="l" t="t" r="r" b="b"/>
              <a:pathLst>
                <a:path w="3627" h="4288" extrusionOk="0">
                  <a:moveTo>
                    <a:pt x="229" y="1"/>
                  </a:moveTo>
                  <a:cubicBezTo>
                    <a:pt x="99" y="1"/>
                    <a:pt x="0" y="218"/>
                    <a:pt x="133" y="350"/>
                  </a:cubicBezTo>
                  <a:cubicBezTo>
                    <a:pt x="800" y="950"/>
                    <a:pt x="1434" y="1651"/>
                    <a:pt x="2001" y="2351"/>
                  </a:cubicBezTo>
                  <a:cubicBezTo>
                    <a:pt x="2468" y="2952"/>
                    <a:pt x="2835" y="3786"/>
                    <a:pt x="3368" y="4253"/>
                  </a:cubicBezTo>
                  <a:cubicBezTo>
                    <a:pt x="3393" y="4277"/>
                    <a:pt x="3421" y="4288"/>
                    <a:pt x="3450" y="4288"/>
                  </a:cubicBezTo>
                  <a:cubicBezTo>
                    <a:pt x="3538" y="4288"/>
                    <a:pt x="3627" y="4187"/>
                    <a:pt x="3602" y="4086"/>
                  </a:cubicBezTo>
                  <a:cubicBezTo>
                    <a:pt x="3368" y="3252"/>
                    <a:pt x="2734" y="2585"/>
                    <a:pt x="2234" y="1984"/>
                  </a:cubicBezTo>
                  <a:cubicBezTo>
                    <a:pt x="1634" y="1284"/>
                    <a:pt x="1000" y="617"/>
                    <a:pt x="333" y="50"/>
                  </a:cubicBezTo>
                  <a:cubicBezTo>
                    <a:pt x="298" y="15"/>
                    <a:pt x="26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59;p65">
              <a:extLst>
                <a:ext uri="{FF2B5EF4-FFF2-40B4-BE49-F238E27FC236}">
                  <a16:creationId xmlns:a16="http://schemas.microsoft.com/office/drawing/2014/main" id="{903B42E5-3025-C6F7-5EE7-054965D506B6}"/>
                </a:ext>
              </a:extLst>
            </p:cNvPr>
            <p:cNvSpPr/>
            <p:nvPr/>
          </p:nvSpPr>
          <p:spPr>
            <a:xfrm rot="2700000">
              <a:off x="7469013" y="3649580"/>
              <a:ext cx="216697" cy="227137"/>
            </a:xfrm>
            <a:custGeom>
              <a:avLst/>
              <a:gdLst/>
              <a:ahLst/>
              <a:cxnLst/>
              <a:rect l="l" t="t" r="r" b="b"/>
              <a:pathLst>
                <a:path w="4525" h="4743" extrusionOk="0">
                  <a:moveTo>
                    <a:pt x="4265" y="0"/>
                  </a:moveTo>
                  <a:cubicBezTo>
                    <a:pt x="4239" y="0"/>
                    <a:pt x="4211" y="10"/>
                    <a:pt x="4184" y="31"/>
                  </a:cubicBezTo>
                  <a:cubicBezTo>
                    <a:pt x="2483" y="1232"/>
                    <a:pt x="1082" y="2800"/>
                    <a:pt x="48" y="4601"/>
                  </a:cubicBezTo>
                  <a:cubicBezTo>
                    <a:pt x="1" y="4672"/>
                    <a:pt x="54" y="4743"/>
                    <a:pt x="124" y="4743"/>
                  </a:cubicBezTo>
                  <a:cubicBezTo>
                    <a:pt x="153" y="4743"/>
                    <a:pt x="185" y="4730"/>
                    <a:pt x="215" y="4701"/>
                  </a:cubicBezTo>
                  <a:cubicBezTo>
                    <a:pt x="1416" y="3100"/>
                    <a:pt x="2817" y="1666"/>
                    <a:pt x="4384" y="398"/>
                  </a:cubicBezTo>
                  <a:cubicBezTo>
                    <a:pt x="4524" y="258"/>
                    <a:pt x="4406" y="0"/>
                    <a:pt x="4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60;p65">
              <a:extLst>
                <a:ext uri="{FF2B5EF4-FFF2-40B4-BE49-F238E27FC236}">
                  <a16:creationId xmlns:a16="http://schemas.microsoft.com/office/drawing/2014/main" id="{7F7BCC1E-34FD-9EDB-CEFB-EEAA6AB9E43A}"/>
                </a:ext>
              </a:extLst>
            </p:cNvPr>
            <p:cNvSpPr/>
            <p:nvPr/>
          </p:nvSpPr>
          <p:spPr>
            <a:xfrm rot="2700000">
              <a:off x="7515445" y="3624726"/>
              <a:ext cx="246819" cy="324590"/>
            </a:xfrm>
            <a:custGeom>
              <a:avLst/>
              <a:gdLst/>
              <a:ahLst/>
              <a:cxnLst/>
              <a:rect l="l" t="t" r="r" b="b"/>
              <a:pathLst>
                <a:path w="5154" h="6778" extrusionOk="0">
                  <a:moveTo>
                    <a:pt x="4951" y="1"/>
                  </a:moveTo>
                  <a:cubicBezTo>
                    <a:pt x="4909" y="1"/>
                    <a:pt x="4869" y="21"/>
                    <a:pt x="4839" y="70"/>
                  </a:cubicBezTo>
                  <a:cubicBezTo>
                    <a:pt x="4139" y="1171"/>
                    <a:pt x="3572" y="2305"/>
                    <a:pt x="2838" y="3372"/>
                  </a:cubicBezTo>
                  <a:cubicBezTo>
                    <a:pt x="2037" y="4473"/>
                    <a:pt x="1137" y="5474"/>
                    <a:pt x="136" y="6441"/>
                  </a:cubicBezTo>
                  <a:cubicBezTo>
                    <a:pt x="1" y="6576"/>
                    <a:pt x="107" y="6777"/>
                    <a:pt x="241" y="6777"/>
                  </a:cubicBezTo>
                  <a:cubicBezTo>
                    <a:pt x="272" y="6777"/>
                    <a:pt x="305" y="6766"/>
                    <a:pt x="336" y="6741"/>
                  </a:cubicBezTo>
                  <a:cubicBezTo>
                    <a:pt x="2271" y="5173"/>
                    <a:pt x="4306" y="2838"/>
                    <a:pt x="5106" y="237"/>
                  </a:cubicBezTo>
                  <a:cubicBezTo>
                    <a:pt x="5153" y="119"/>
                    <a:pt x="5050" y="1"/>
                    <a:pt x="4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61;p65">
              <a:extLst>
                <a:ext uri="{FF2B5EF4-FFF2-40B4-BE49-F238E27FC236}">
                  <a16:creationId xmlns:a16="http://schemas.microsoft.com/office/drawing/2014/main" id="{16C03682-1BB2-ED64-F8DA-C48B00FFF475}"/>
                </a:ext>
              </a:extLst>
            </p:cNvPr>
            <p:cNvSpPr/>
            <p:nvPr/>
          </p:nvSpPr>
          <p:spPr>
            <a:xfrm rot="2700000">
              <a:off x="7444627" y="3671809"/>
              <a:ext cx="275696" cy="381722"/>
            </a:xfrm>
            <a:custGeom>
              <a:avLst/>
              <a:gdLst/>
              <a:ahLst/>
              <a:cxnLst/>
              <a:rect l="l" t="t" r="r" b="b"/>
              <a:pathLst>
                <a:path w="5757" h="7971" extrusionOk="0">
                  <a:moveTo>
                    <a:pt x="5703" y="1"/>
                  </a:moveTo>
                  <a:cubicBezTo>
                    <a:pt x="5674" y="1"/>
                    <a:pt x="5640" y="18"/>
                    <a:pt x="5624" y="51"/>
                  </a:cubicBezTo>
                  <a:cubicBezTo>
                    <a:pt x="5023" y="1552"/>
                    <a:pt x="4289" y="3020"/>
                    <a:pt x="3389" y="4387"/>
                  </a:cubicBezTo>
                  <a:cubicBezTo>
                    <a:pt x="2421" y="5622"/>
                    <a:pt x="1320" y="6756"/>
                    <a:pt x="86" y="7723"/>
                  </a:cubicBezTo>
                  <a:cubicBezTo>
                    <a:pt x="0" y="7809"/>
                    <a:pt x="62" y="7970"/>
                    <a:pt x="167" y="7970"/>
                  </a:cubicBezTo>
                  <a:cubicBezTo>
                    <a:pt x="183" y="7970"/>
                    <a:pt x="201" y="7966"/>
                    <a:pt x="220" y="7957"/>
                  </a:cubicBezTo>
                  <a:cubicBezTo>
                    <a:pt x="2888" y="6656"/>
                    <a:pt x="5223" y="3320"/>
                    <a:pt x="5757" y="51"/>
                  </a:cubicBezTo>
                  <a:cubicBezTo>
                    <a:pt x="5757" y="18"/>
                    <a:pt x="5732" y="1"/>
                    <a:pt x="5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62;p65">
              <a:extLst>
                <a:ext uri="{FF2B5EF4-FFF2-40B4-BE49-F238E27FC236}">
                  <a16:creationId xmlns:a16="http://schemas.microsoft.com/office/drawing/2014/main" id="{5AB3735B-034D-1DFC-2DDE-5797F39E8CA9}"/>
                </a:ext>
              </a:extLst>
            </p:cNvPr>
            <p:cNvSpPr/>
            <p:nvPr/>
          </p:nvSpPr>
          <p:spPr>
            <a:xfrm rot="2700000">
              <a:off x="5004727" y="3547921"/>
              <a:ext cx="552780" cy="313336"/>
            </a:xfrm>
            <a:custGeom>
              <a:avLst/>
              <a:gdLst/>
              <a:ahLst/>
              <a:cxnLst/>
              <a:rect l="l" t="t" r="r" b="b"/>
              <a:pathLst>
                <a:path w="11543" h="6543" extrusionOk="0">
                  <a:moveTo>
                    <a:pt x="1959" y="1"/>
                  </a:moveTo>
                  <a:cubicBezTo>
                    <a:pt x="1310" y="1"/>
                    <a:pt x="656" y="59"/>
                    <a:pt x="1" y="180"/>
                  </a:cubicBezTo>
                  <a:cubicBezTo>
                    <a:pt x="834" y="2548"/>
                    <a:pt x="2502" y="4516"/>
                    <a:pt x="4737" y="5684"/>
                  </a:cubicBezTo>
                  <a:cubicBezTo>
                    <a:pt x="5886" y="6258"/>
                    <a:pt x="7132" y="6543"/>
                    <a:pt x="8380" y="6543"/>
                  </a:cubicBezTo>
                  <a:cubicBezTo>
                    <a:pt x="9452" y="6543"/>
                    <a:pt x="10525" y="6333"/>
                    <a:pt x="11542" y="5917"/>
                  </a:cubicBezTo>
                  <a:cubicBezTo>
                    <a:pt x="9705" y="2242"/>
                    <a:pt x="5964" y="1"/>
                    <a:pt x="1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63;p65">
              <a:extLst>
                <a:ext uri="{FF2B5EF4-FFF2-40B4-BE49-F238E27FC236}">
                  <a16:creationId xmlns:a16="http://schemas.microsoft.com/office/drawing/2014/main" id="{FB984D19-DC17-D900-CCB8-57BD5C695A9B}"/>
                </a:ext>
              </a:extLst>
            </p:cNvPr>
            <p:cNvSpPr/>
            <p:nvPr/>
          </p:nvSpPr>
          <p:spPr>
            <a:xfrm rot="2700000">
              <a:off x="5547667" y="2589339"/>
              <a:ext cx="244424" cy="163013"/>
            </a:xfrm>
            <a:custGeom>
              <a:avLst/>
              <a:gdLst/>
              <a:ahLst/>
              <a:cxnLst/>
              <a:rect l="l" t="t" r="r" b="b"/>
              <a:pathLst>
                <a:path w="5104" h="3404" fill="none" extrusionOk="0">
                  <a:moveTo>
                    <a:pt x="334" y="2136"/>
                  </a:moveTo>
                  <a:cubicBezTo>
                    <a:pt x="400" y="2669"/>
                    <a:pt x="901" y="2903"/>
                    <a:pt x="1334" y="3036"/>
                  </a:cubicBezTo>
                  <a:cubicBezTo>
                    <a:pt x="2135" y="3303"/>
                    <a:pt x="3002" y="3403"/>
                    <a:pt x="3836" y="3337"/>
                  </a:cubicBezTo>
                  <a:cubicBezTo>
                    <a:pt x="4103" y="3303"/>
                    <a:pt x="4370" y="3237"/>
                    <a:pt x="4603" y="3136"/>
                  </a:cubicBezTo>
                  <a:cubicBezTo>
                    <a:pt x="4837" y="3003"/>
                    <a:pt x="5037" y="2770"/>
                    <a:pt x="5104" y="2469"/>
                  </a:cubicBezTo>
                  <a:cubicBezTo>
                    <a:pt x="5104" y="2002"/>
                    <a:pt x="4870" y="1535"/>
                    <a:pt x="4470" y="1302"/>
                  </a:cubicBezTo>
                  <a:cubicBezTo>
                    <a:pt x="3769" y="768"/>
                    <a:pt x="0" y="1"/>
                    <a:pt x="334" y="2136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64;p65">
              <a:extLst>
                <a:ext uri="{FF2B5EF4-FFF2-40B4-BE49-F238E27FC236}">
                  <a16:creationId xmlns:a16="http://schemas.microsoft.com/office/drawing/2014/main" id="{DC77A1C4-DD44-B02E-4C6B-6C6061D9C9C7}"/>
                </a:ext>
              </a:extLst>
            </p:cNvPr>
            <p:cNvSpPr/>
            <p:nvPr/>
          </p:nvSpPr>
          <p:spPr>
            <a:xfrm rot="2700000">
              <a:off x="5749516" y="2774774"/>
              <a:ext cx="150227" cy="103871"/>
            </a:xfrm>
            <a:custGeom>
              <a:avLst/>
              <a:gdLst/>
              <a:ahLst/>
              <a:cxnLst/>
              <a:rect l="l" t="t" r="r" b="b"/>
              <a:pathLst>
                <a:path w="3137" h="2169" fill="none" extrusionOk="0">
                  <a:moveTo>
                    <a:pt x="3103" y="1001"/>
                  </a:moveTo>
                  <a:cubicBezTo>
                    <a:pt x="3103" y="534"/>
                    <a:pt x="2769" y="101"/>
                    <a:pt x="2269" y="34"/>
                  </a:cubicBezTo>
                  <a:cubicBezTo>
                    <a:pt x="1935" y="1"/>
                    <a:pt x="1635" y="1"/>
                    <a:pt x="1302" y="101"/>
                  </a:cubicBezTo>
                  <a:cubicBezTo>
                    <a:pt x="968" y="101"/>
                    <a:pt x="634" y="234"/>
                    <a:pt x="368" y="468"/>
                  </a:cubicBezTo>
                  <a:cubicBezTo>
                    <a:pt x="1" y="835"/>
                    <a:pt x="34" y="1402"/>
                    <a:pt x="401" y="1769"/>
                  </a:cubicBezTo>
                  <a:cubicBezTo>
                    <a:pt x="701" y="1969"/>
                    <a:pt x="1035" y="2069"/>
                    <a:pt x="1368" y="2069"/>
                  </a:cubicBezTo>
                  <a:cubicBezTo>
                    <a:pt x="1669" y="2136"/>
                    <a:pt x="2002" y="2169"/>
                    <a:pt x="2336" y="2102"/>
                  </a:cubicBezTo>
                  <a:cubicBezTo>
                    <a:pt x="2836" y="1969"/>
                    <a:pt x="3136" y="1502"/>
                    <a:pt x="3103" y="10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65;p65">
              <a:extLst>
                <a:ext uri="{FF2B5EF4-FFF2-40B4-BE49-F238E27FC236}">
                  <a16:creationId xmlns:a16="http://schemas.microsoft.com/office/drawing/2014/main" id="{6FD35214-C4E9-1481-2793-30D613256D6C}"/>
                </a:ext>
              </a:extLst>
            </p:cNvPr>
            <p:cNvSpPr/>
            <p:nvPr/>
          </p:nvSpPr>
          <p:spPr>
            <a:xfrm rot="2700000">
              <a:off x="5675493" y="2873864"/>
              <a:ext cx="92665" cy="75138"/>
            </a:xfrm>
            <a:custGeom>
              <a:avLst/>
              <a:gdLst/>
              <a:ahLst/>
              <a:cxnLst/>
              <a:rect l="l" t="t" r="r" b="b"/>
              <a:pathLst>
                <a:path w="1935" h="1569" fill="none" extrusionOk="0">
                  <a:moveTo>
                    <a:pt x="1668" y="234"/>
                  </a:moveTo>
                  <a:cubicBezTo>
                    <a:pt x="1501" y="67"/>
                    <a:pt x="1268" y="1"/>
                    <a:pt x="1068" y="34"/>
                  </a:cubicBezTo>
                  <a:cubicBezTo>
                    <a:pt x="868" y="1"/>
                    <a:pt x="634" y="34"/>
                    <a:pt x="467" y="134"/>
                  </a:cubicBezTo>
                  <a:cubicBezTo>
                    <a:pt x="34" y="401"/>
                    <a:pt x="0" y="968"/>
                    <a:pt x="367" y="1301"/>
                  </a:cubicBezTo>
                  <a:cubicBezTo>
                    <a:pt x="534" y="1435"/>
                    <a:pt x="734" y="1502"/>
                    <a:pt x="934" y="1502"/>
                  </a:cubicBezTo>
                  <a:cubicBezTo>
                    <a:pt x="1134" y="1568"/>
                    <a:pt x="1368" y="1535"/>
                    <a:pt x="1568" y="1435"/>
                  </a:cubicBezTo>
                  <a:cubicBezTo>
                    <a:pt x="1768" y="1301"/>
                    <a:pt x="1902" y="1101"/>
                    <a:pt x="1935" y="868"/>
                  </a:cubicBezTo>
                  <a:cubicBezTo>
                    <a:pt x="1935" y="601"/>
                    <a:pt x="1835" y="367"/>
                    <a:pt x="1668" y="2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66;p65">
              <a:extLst>
                <a:ext uri="{FF2B5EF4-FFF2-40B4-BE49-F238E27FC236}">
                  <a16:creationId xmlns:a16="http://schemas.microsoft.com/office/drawing/2014/main" id="{001E6B23-0583-A024-4C69-EA81CE49F7AC}"/>
                </a:ext>
              </a:extLst>
            </p:cNvPr>
            <p:cNvSpPr/>
            <p:nvPr/>
          </p:nvSpPr>
          <p:spPr>
            <a:xfrm rot="2700000">
              <a:off x="5803857" y="2961305"/>
              <a:ext cx="126235" cy="91132"/>
            </a:xfrm>
            <a:custGeom>
              <a:avLst/>
              <a:gdLst/>
              <a:ahLst/>
              <a:cxnLst/>
              <a:rect l="l" t="t" r="r" b="b"/>
              <a:pathLst>
                <a:path w="2636" h="1903" fill="none" extrusionOk="0">
                  <a:moveTo>
                    <a:pt x="2135" y="168"/>
                  </a:moveTo>
                  <a:cubicBezTo>
                    <a:pt x="1869" y="68"/>
                    <a:pt x="1635" y="34"/>
                    <a:pt x="1368" y="34"/>
                  </a:cubicBezTo>
                  <a:cubicBezTo>
                    <a:pt x="1135" y="1"/>
                    <a:pt x="901" y="1"/>
                    <a:pt x="634" y="34"/>
                  </a:cubicBezTo>
                  <a:cubicBezTo>
                    <a:pt x="301" y="101"/>
                    <a:pt x="67" y="401"/>
                    <a:pt x="34" y="768"/>
                  </a:cubicBezTo>
                  <a:cubicBezTo>
                    <a:pt x="1" y="1102"/>
                    <a:pt x="167" y="1435"/>
                    <a:pt x="501" y="1602"/>
                  </a:cubicBezTo>
                  <a:cubicBezTo>
                    <a:pt x="734" y="1669"/>
                    <a:pt x="968" y="1735"/>
                    <a:pt x="1201" y="1802"/>
                  </a:cubicBezTo>
                  <a:cubicBezTo>
                    <a:pt x="1435" y="1869"/>
                    <a:pt x="1702" y="1902"/>
                    <a:pt x="1935" y="1869"/>
                  </a:cubicBezTo>
                  <a:cubicBezTo>
                    <a:pt x="2302" y="1769"/>
                    <a:pt x="2569" y="1435"/>
                    <a:pt x="2569" y="1068"/>
                  </a:cubicBezTo>
                  <a:cubicBezTo>
                    <a:pt x="2636" y="701"/>
                    <a:pt x="2436" y="334"/>
                    <a:pt x="2135" y="168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67;p65">
              <a:extLst>
                <a:ext uri="{FF2B5EF4-FFF2-40B4-BE49-F238E27FC236}">
                  <a16:creationId xmlns:a16="http://schemas.microsoft.com/office/drawing/2014/main" id="{B83174A1-FD09-98B7-7F34-DEBC52910661}"/>
                </a:ext>
              </a:extLst>
            </p:cNvPr>
            <p:cNvSpPr/>
            <p:nvPr/>
          </p:nvSpPr>
          <p:spPr>
            <a:xfrm rot="2700000">
              <a:off x="5926017" y="2934059"/>
              <a:ext cx="67140" cy="57514"/>
            </a:xfrm>
            <a:custGeom>
              <a:avLst/>
              <a:gdLst/>
              <a:ahLst/>
              <a:cxnLst/>
              <a:rect l="l" t="t" r="r" b="b"/>
              <a:pathLst>
                <a:path w="1402" h="1201" fill="none" extrusionOk="0">
                  <a:moveTo>
                    <a:pt x="1068" y="133"/>
                  </a:moveTo>
                  <a:cubicBezTo>
                    <a:pt x="901" y="33"/>
                    <a:pt x="768" y="0"/>
                    <a:pt x="601" y="0"/>
                  </a:cubicBezTo>
                  <a:cubicBezTo>
                    <a:pt x="168" y="67"/>
                    <a:pt x="1" y="534"/>
                    <a:pt x="301" y="834"/>
                  </a:cubicBezTo>
                  <a:cubicBezTo>
                    <a:pt x="368" y="901"/>
                    <a:pt x="434" y="967"/>
                    <a:pt x="501" y="1001"/>
                  </a:cubicBezTo>
                  <a:cubicBezTo>
                    <a:pt x="568" y="1034"/>
                    <a:pt x="635" y="1067"/>
                    <a:pt x="735" y="1101"/>
                  </a:cubicBezTo>
                  <a:cubicBezTo>
                    <a:pt x="968" y="1201"/>
                    <a:pt x="1268" y="1034"/>
                    <a:pt x="1335" y="767"/>
                  </a:cubicBezTo>
                  <a:cubicBezTo>
                    <a:pt x="1402" y="534"/>
                    <a:pt x="1302" y="234"/>
                    <a:pt x="1068" y="13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68;p65">
              <a:extLst>
                <a:ext uri="{FF2B5EF4-FFF2-40B4-BE49-F238E27FC236}">
                  <a16:creationId xmlns:a16="http://schemas.microsoft.com/office/drawing/2014/main" id="{6E2D432C-CD9D-8193-33D9-BDFA4A1EFEB9}"/>
                </a:ext>
              </a:extLst>
            </p:cNvPr>
            <p:cNvSpPr/>
            <p:nvPr/>
          </p:nvSpPr>
          <p:spPr>
            <a:xfrm rot="2700000">
              <a:off x="5949603" y="3085026"/>
              <a:ext cx="118237" cy="91085"/>
            </a:xfrm>
            <a:custGeom>
              <a:avLst/>
              <a:gdLst/>
              <a:ahLst/>
              <a:cxnLst/>
              <a:rect l="l" t="t" r="r" b="b"/>
              <a:pathLst>
                <a:path w="2469" h="1902" fill="none" extrusionOk="0">
                  <a:moveTo>
                    <a:pt x="1935" y="234"/>
                  </a:moveTo>
                  <a:cubicBezTo>
                    <a:pt x="1568" y="100"/>
                    <a:pt x="1168" y="0"/>
                    <a:pt x="768" y="0"/>
                  </a:cubicBezTo>
                  <a:cubicBezTo>
                    <a:pt x="467" y="0"/>
                    <a:pt x="201" y="167"/>
                    <a:pt x="100" y="467"/>
                  </a:cubicBezTo>
                  <a:cubicBezTo>
                    <a:pt x="0" y="767"/>
                    <a:pt x="100" y="1101"/>
                    <a:pt x="334" y="1301"/>
                  </a:cubicBezTo>
                  <a:cubicBezTo>
                    <a:pt x="734" y="1534"/>
                    <a:pt x="1168" y="1701"/>
                    <a:pt x="1602" y="1801"/>
                  </a:cubicBezTo>
                  <a:cubicBezTo>
                    <a:pt x="1935" y="1901"/>
                    <a:pt x="2302" y="1501"/>
                    <a:pt x="2369" y="1168"/>
                  </a:cubicBezTo>
                  <a:cubicBezTo>
                    <a:pt x="2469" y="801"/>
                    <a:pt x="2269" y="400"/>
                    <a:pt x="1935" y="2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69;p65">
              <a:extLst>
                <a:ext uri="{FF2B5EF4-FFF2-40B4-BE49-F238E27FC236}">
                  <a16:creationId xmlns:a16="http://schemas.microsoft.com/office/drawing/2014/main" id="{51B4503D-D773-DA47-661A-7B9AA3683A23}"/>
                </a:ext>
              </a:extLst>
            </p:cNvPr>
            <p:cNvSpPr/>
            <p:nvPr/>
          </p:nvSpPr>
          <p:spPr>
            <a:xfrm rot="2700000">
              <a:off x="5895472" y="3129162"/>
              <a:ext cx="75138" cy="47985"/>
            </a:xfrm>
            <a:custGeom>
              <a:avLst/>
              <a:gdLst/>
              <a:ahLst/>
              <a:cxnLst/>
              <a:rect l="l" t="t" r="r" b="b"/>
              <a:pathLst>
                <a:path w="1569" h="1002" fill="none" extrusionOk="0">
                  <a:moveTo>
                    <a:pt x="1569" y="501"/>
                  </a:moveTo>
                  <a:cubicBezTo>
                    <a:pt x="1535" y="367"/>
                    <a:pt x="1402" y="234"/>
                    <a:pt x="1268" y="201"/>
                  </a:cubicBezTo>
                  <a:cubicBezTo>
                    <a:pt x="901" y="134"/>
                    <a:pt x="468" y="0"/>
                    <a:pt x="134" y="201"/>
                  </a:cubicBezTo>
                  <a:cubicBezTo>
                    <a:pt x="34" y="267"/>
                    <a:pt x="1" y="367"/>
                    <a:pt x="68" y="467"/>
                  </a:cubicBezTo>
                  <a:cubicBezTo>
                    <a:pt x="301" y="801"/>
                    <a:pt x="768" y="834"/>
                    <a:pt x="1102" y="934"/>
                  </a:cubicBezTo>
                  <a:cubicBezTo>
                    <a:pt x="1268" y="1001"/>
                    <a:pt x="1402" y="934"/>
                    <a:pt x="1502" y="801"/>
                  </a:cubicBezTo>
                  <a:cubicBezTo>
                    <a:pt x="1569" y="734"/>
                    <a:pt x="1569" y="601"/>
                    <a:pt x="1569" y="5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70;p65">
              <a:extLst>
                <a:ext uri="{FF2B5EF4-FFF2-40B4-BE49-F238E27FC236}">
                  <a16:creationId xmlns:a16="http://schemas.microsoft.com/office/drawing/2014/main" id="{D140057F-FC16-7BF1-3EA6-E8D40696055A}"/>
                </a:ext>
              </a:extLst>
            </p:cNvPr>
            <p:cNvSpPr/>
            <p:nvPr/>
          </p:nvSpPr>
          <p:spPr>
            <a:xfrm rot="2700000">
              <a:off x="5957220" y="3265978"/>
              <a:ext cx="108660" cy="89504"/>
            </a:xfrm>
            <a:custGeom>
              <a:avLst/>
              <a:gdLst/>
              <a:ahLst/>
              <a:cxnLst/>
              <a:rect l="l" t="t" r="r" b="b"/>
              <a:pathLst>
                <a:path w="2269" h="1869" fill="none" extrusionOk="0">
                  <a:moveTo>
                    <a:pt x="1935" y="501"/>
                  </a:moveTo>
                  <a:cubicBezTo>
                    <a:pt x="1735" y="367"/>
                    <a:pt x="1468" y="267"/>
                    <a:pt x="1235" y="167"/>
                  </a:cubicBezTo>
                  <a:cubicBezTo>
                    <a:pt x="1001" y="34"/>
                    <a:pt x="734" y="0"/>
                    <a:pt x="467" y="34"/>
                  </a:cubicBezTo>
                  <a:cubicBezTo>
                    <a:pt x="67" y="100"/>
                    <a:pt x="0" y="601"/>
                    <a:pt x="167" y="901"/>
                  </a:cubicBezTo>
                  <a:cubicBezTo>
                    <a:pt x="301" y="1101"/>
                    <a:pt x="501" y="1268"/>
                    <a:pt x="701" y="1368"/>
                  </a:cubicBezTo>
                  <a:cubicBezTo>
                    <a:pt x="901" y="1535"/>
                    <a:pt x="1135" y="1635"/>
                    <a:pt x="1368" y="1735"/>
                  </a:cubicBezTo>
                  <a:cubicBezTo>
                    <a:pt x="1668" y="1868"/>
                    <a:pt x="2002" y="1701"/>
                    <a:pt x="2135" y="1401"/>
                  </a:cubicBezTo>
                  <a:cubicBezTo>
                    <a:pt x="2269" y="1101"/>
                    <a:pt x="2202" y="734"/>
                    <a:pt x="1935" y="5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71;p65">
              <a:extLst>
                <a:ext uri="{FF2B5EF4-FFF2-40B4-BE49-F238E27FC236}">
                  <a16:creationId xmlns:a16="http://schemas.microsoft.com/office/drawing/2014/main" id="{5DE98672-C335-7E3C-56DC-219B1E9E8095}"/>
                </a:ext>
              </a:extLst>
            </p:cNvPr>
            <p:cNvSpPr/>
            <p:nvPr/>
          </p:nvSpPr>
          <p:spPr>
            <a:xfrm rot="2700000">
              <a:off x="6028287" y="3202814"/>
              <a:ext cx="86296" cy="73509"/>
            </a:xfrm>
            <a:custGeom>
              <a:avLst/>
              <a:gdLst/>
              <a:ahLst/>
              <a:cxnLst/>
              <a:rect l="l" t="t" r="r" b="b"/>
              <a:pathLst>
                <a:path w="1802" h="1535" fill="none" extrusionOk="0">
                  <a:moveTo>
                    <a:pt x="1735" y="1034"/>
                  </a:moveTo>
                  <a:cubicBezTo>
                    <a:pt x="1701" y="901"/>
                    <a:pt x="1668" y="801"/>
                    <a:pt x="1601" y="701"/>
                  </a:cubicBezTo>
                  <a:cubicBezTo>
                    <a:pt x="1535" y="634"/>
                    <a:pt x="1434" y="534"/>
                    <a:pt x="1368" y="501"/>
                  </a:cubicBezTo>
                  <a:cubicBezTo>
                    <a:pt x="1168" y="367"/>
                    <a:pt x="1001" y="267"/>
                    <a:pt x="801" y="167"/>
                  </a:cubicBezTo>
                  <a:cubicBezTo>
                    <a:pt x="567" y="0"/>
                    <a:pt x="234" y="67"/>
                    <a:pt x="134" y="367"/>
                  </a:cubicBezTo>
                  <a:cubicBezTo>
                    <a:pt x="0" y="634"/>
                    <a:pt x="100" y="968"/>
                    <a:pt x="367" y="1101"/>
                  </a:cubicBezTo>
                  <a:cubicBezTo>
                    <a:pt x="534" y="1201"/>
                    <a:pt x="734" y="1301"/>
                    <a:pt x="901" y="1401"/>
                  </a:cubicBezTo>
                  <a:cubicBezTo>
                    <a:pt x="1001" y="1468"/>
                    <a:pt x="1134" y="1501"/>
                    <a:pt x="1234" y="1535"/>
                  </a:cubicBezTo>
                  <a:cubicBezTo>
                    <a:pt x="1334" y="1501"/>
                    <a:pt x="1434" y="1501"/>
                    <a:pt x="1535" y="1468"/>
                  </a:cubicBezTo>
                  <a:cubicBezTo>
                    <a:pt x="1701" y="1401"/>
                    <a:pt x="1801" y="1201"/>
                    <a:pt x="1735" y="10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72;p65">
              <a:extLst>
                <a:ext uri="{FF2B5EF4-FFF2-40B4-BE49-F238E27FC236}">
                  <a16:creationId xmlns:a16="http://schemas.microsoft.com/office/drawing/2014/main" id="{8AF89D5A-B712-9BC5-DB66-5E08E30471A4}"/>
                </a:ext>
              </a:extLst>
            </p:cNvPr>
            <p:cNvSpPr/>
            <p:nvPr/>
          </p:nvSpPr>
          <p:spPr>
            <a:xfrm rot="2700000">
              <a:off x="6052152" y="3422867"/>
              <a:ext cx="92713" cy="67140"/>
            </a:xfrm>
            <a:custGeom>
              <a:avLst/>
              <a:gdLst/>
              <a:ahLst/>
              <a:cxnLst/>
              <a:rect l="l" t="t" r="r" b="b"/>
              <a:pathLst>
                <a:path w="1936" h="1402" fill="none" extrusionOk="0">
                  <a:moveTo>
                    <a:pt x="1769" y="667"/>
                  </a:moveTo>
                  <a:cubicBezTo>
                    <a:pt x="1635" y="500"/>
                    <a:pt x="1502" y="400"/>
                    <a:pt x="1335" y="300"/>
                  </a:cubicBezTo>
                  <a:cubicBezTo>
                    <a:pt x="1168" y="200"/>
                    <a:pt x="1035" y="133"/>
                    <a:pt x="835" y="100"/>
                  </a:cubicBezTo>
                  <a:cubicBezTo>
                    <a:pt x="501" y="0"/>
                    <a:pt x="168" y="234"/>
                    <a:pt x="101" y="567"/>
                  </a:cubicBezTo>
                  <a:cubicBezTo>
                    <a:pt x="1" y="934"/>
                    <a:pt x="234" y="1268"/>
                    <a:pt x="601" y="1334"/>
                  </a:cubicBezTo>
                  <a:cubicBezTo>
                    <a:pt x="768" y="1401"/>
                    <a:pt x="968" y="1401"/>
                    <a:pt x="1135" y="1401"/>
                  </a:cubicBezTo>
                  <a:cubicBezTo>
                    <a:pt x="1335" y="1368"/>
                    <a:pt x="1535" y="1301"/>
                    <a:pt x="1702" y="1234"/>
                  </a:cubicBezTo>
                  <a:cubicBezTo>
                    <a:pt x="1936" y="1134"/>
                    <a:pt x="1902" y="801"/>
                    <a:pt x="1769" y="6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73;p65">
              <a:extLst>
                <a:ext uri="{FF2B5EF4-FFF2-40B4-BE49-F238E27FC236}">
                  <a16:creationId xmlns:a16="http://schemas.microsoft.com/office/drawing/2014/main" id="{8DB28BF0-A6A9-FEC4-4D93-9BA30ED8BAAA}"/>
                </a:ext>
              </a:extLst>
            </p:cNvPr>
            <p:cNvSpPr/>
            <p:nvPr/>
          </p:nvSpPr>
          <p:spPr>
            <a:xfrm rot="2700000">
              <a:off x="5970169" y="3440933"/>
              <a:ext cx="89504" cy="67140"/>
            </a:xfrm>
            <a:custGeom>
              <a:avLst/>
              <a:gdLst/>
              <a:ahLst/>
              <a:cxnLst/>
              <a:rect l="l" t="t" r="r" b="b"/>
              <a:pathLst>
                <a:path w="1869" h="1402" fill="none" extrusionOk="0">
                  <a:moveTo>
                    <a:pt x="1635" y="467"/>
                  </a:moveTo>
                  <a:cubicBezTo>
                    <a:pt x="1335" y="167"/>
                    <a:pt x="902" y="0"/>
                    <a:pt x="468" y="34"/>
                  </a:cubicBezTo>
                  <a:cubicBezTo>
                    <a:pt x="301" y="34"/>
                    <a:pt x="134" y="167"/>
                    <a:pt x="68" y="334"/>
                  </a:cubicBezTo>
                  <a:cubicBezTo>
                    <a:pt x="1" y="534"/>
                    <a:pt x="68" y="767"/>
                    <a:pt x="201" y="901"/>
                  </a:cubicBezTo>
                  <a:cubicBezTo>
                    <a:pt x="535" y="1134"/>
                    <a:pt x="1002" y="1401"/>
                    <a:pt x="1402" y="1268"/>
                  </a:cubicBezTo>
                  <a:cubicBezTo>
                    <a:pt x="1736" y="1168"/>
                    <a:pt x="1869" y="734"/>
                    <a:pt x="1635" y="4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74;p65">
              <a:extLst>
                <a:ext uri="{FF2B5EF4-FFF2-40B4-BE49-F238E27FC236}">
                  <a16:creationId xmlns:a16="http://schemas.microsoft.com/office/drawing/2014/main" id="{F12A425D-ECC4-AD71-D170-98D29D9637DC}"/>
                </a:ext>
              </a:extLst>
            </p:cNvPr>
            <p:cNvSpPr/>
            <p:nvPr/>
          </p:nvSpPr>
          <p:spPr>
            <a:xfrm rot="2700000">
              <a:off x="6063350" y="3310575"/>
              <a:ext cx="70349" cy="70301"/>
            </a:xfrm>
            <a:custGeom>
              <a:avLst/>
              <a:gdLst/>
              <a:ahLst/>
              <a:cxnLst/>
              <a:rect l="l" t="t" r="r" b="b"/>
              <a:pathLst>
                <a:path w="1469" h="1468" fill="none" extrusionOk="0">
                  <a:moveTo>
                    <a:pt x="1335" y="567"/>
                  </a:moveTo>
                  <a:cubicBezTo>
                    <a:pt x="1202" y="200"/>
                    <a:pt x="802" y="0"/>
                    <a:pt x="435" y="100"/>
                  </a:cubicBezTo>
                  <a:cubicBezTo>
                    <a:pt x="268" y="134"/>
                    <a:pt x="134" y="267"/>
                    <a:pt x="68" y="467"/>
                  </a:cubicBezTo>
                  <a:cubicBezTo>
                    <a:pt x="1" y="634"/>
                    <a:pt x="34" y="834"/>
                    <a:pt x="134" y="1001"/>
                  </a:cubicBezTo>
                  <a:cubicBezTo>
                    <a:pt x="268" y="1301"/>
                    <a:pt x="635" y="1468"/>
                    <a:pt x="968" y="1401"/>
                  </a:cubicBezTo>
                  <a:cubicBezTo>
                    <a:pt x="1302" y="1301"/>
                    <a:pt x="1469" y="901"/>
                    <a:pt x="1335" y="5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60AAA174-F6D7-AED6-D8D5-5C12BAF4AD47}"/>
              </a:ext>
            </a:extLst>
          </p:cNvPr>
          <p:cNvSpPr txBox="1"/>
          <p:nvPr/>
        </p:nvSpPr>
        <p:spPr>
          <a:xfrm>
            <a:off x="589574" y="1215688"/>
            <a:ext cx="790112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 LẮNG NGHE BÀI</a:t>
            </a:r>
            <a:r>
              <a:rPr lang="vi-VN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" name="Google Shape;1802;p47"/>
          <p:cNvGrpSpPr/>
          <p:nvPr/>
        </p:nvGrpSpPr>
        <p:grpSpPr>
          <a:xfrm>
            <a:off x="6336582" y="2157568"/>
            <a:ext cx="2019247" cy="2985928"/>
            <a:chOff x="875223" y="1775436"/>
            <a:chExt cx="619116" cy="990555"/>
          </a:xfrm>
        </p:grpSpPr>
        <p:sp>
          <p:nvSpPr>
            <p:cNvPr id="1803" name="Google Shape;1803;p47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7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51" name="Google Shape;1851;p4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47C9620-6FC8-C563-193D-09464C2D889F}"/>
              </a:ext>
            </a:extLst>
          </p:cNvPr>
          <p:cNvSpPr txBox="1"/>
          <p:nvPr/>
        </p:nvSpPr>
        <p:spPr>
          <a:xfrm>
            <a:off x="2051972" y="1266870"/>
            <a:ext cx="4544835" cy="2448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Hình ảnh 39">
            <a:extLst>
              <a:ext uri="{FF2B5EF4-FFF2-40B4-BE49-F238E27FC236}">
                <a16:creationId xmlns:a16="http://schemas.microsoft.com/office/drawing/2014/main" id="{09DD67BC-1422-F5C3-0568-44B33502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11" y="1575190"/>
            <a:ext cx="7691372" cy="339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30" name="Google Shape;1630;p39"/>
          <p:cNvGrpSpPr/>
          <p:nvPr/>
        </p:nvGrpSpPr>
        <p:grpSpPr>
          <a:xfrm>
            <a:off x="95907" y="2062186"/>
            <a:ext cx="711411" cy="696759"/>
            <a:chOff x="1497832" y="2531913"/>
            <a:chExt cx="958516" cy="938776"/>
          </a:xfrm>
        </p:grpSpPr>
        <p:sp>
          <p:nvSpPr>
            <p:cNvPr id="1631" name="Google Shape;1631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2" name="Google Shape;1632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6" name="Google Shape;1636;p39"/>
          <p:cNvGrpSpPr/>
          <p:nvPr/>
        </p:nvGrpSpPr>
        <p:grpSpPr>
          <a:xfrm>
            <a:off x="8400971" y="3053460"/>
            <a:ext cx="692430" cy="675119"/>
            <a:chOff x="4697006" y="3199982"/>
            <a:chExt cx="932942" cy="909618"/>
          </a:xfrm>
        </p:grpSpPr>
        <p:sp>
          <p:nvSpPr>
            <p:cNvPr id="1637" name="Google Shape;1637;p3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38" name="Google Shape;1638;p3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9" name="Google Shape;1639;p39"/>
          <p:cNvGrpSpPr/>
          <p:nvPr/>
        </p:nvGrpSpPr>
        <p:grpSpPr>
          <a:xfrm>
            <a:off x="8221530" y="1280234"/>
            <a:ext cx="648601" cy="659590"/>
            <a:chOff x="451814" y="2209625"/>
            <a:chExt cx="873890" cy="888696"/>
          </a:xfrm>
        </p:grpSpPr>
        <p:sp>
          <p:nvSpPr>
            <p:cNvPr id="1640" name="Google Shape;1640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1" name="Google Shape;1641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42" name="Google Shape;1642;p39"/>
          <p:cNvGrpSpPr/>
          <p:nvPr/>
        </p:nvGrpSpPr>
        <p:grpSpPr>
          <a:xfrm>
            <a:off x="8341371" y="2145514"/>
            <a:ext cx="666096" cy="676499"/>
            <a:chOff x="124550" y="3420216"/>
            <a:chExt cx="897461" cy="911478"/>
          </a:xfrm>
        </p:grpSpPr>
        <p:sp>
          <p:nvSpPr>
            <p:cNvPr id="1643" name="Google Shape;1643;p3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644" name="Google Shape;1644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78" name="Picture 2">
            <a:extLst>
              <a:ext uri="{FF2B5EF4-FFF2-40B4-BE49-F238E27FC236}">
                <a16:creationId xmlns:a16="http://schemas.microsoft.com/office/drawing/2014/main" id="{8B593718-538D-FDF3-8E7E-06901AC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579" y="345448"/>
            <a:ext cx="767028" cy="767028"/>
          </a:xfrm>
          <a:prstGeom prst="rect">
            <a:avLst/>
          </a:prstGeom>
        </p:spPr>
      </p:pic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748981EF-FDB0-3576-E93B-6F8FA393E2A5}"/>
              </a:ext>
            </a:extLst>
          </p:cNvPr>
          <p:cNvSpPr txBox="1"/>
          <p:nvPr/>
        </p:nvSpPr>
        <p:spPr>
          <a:xfrm>
            <a:off x="881607" y="562423"/>
            <a:ext cx="6292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Chọn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thẻ</a:t>
            </a:r>
            <a:r>
              <a:rPr lang="en-US" sz="2400" b="1" dirty="0"/>
              <a:t> </a:t>
            </a:r>
            <a:r>
              <a:rPr lang="en-US" sz="2400" b="1" dirty="0" err="1"/>
              <a:t>rồi</a:t>
            </a:r>
            <a:r>
              <a:rPr lang="en-US" sz="2400" b="1" dirty="0"/>
              <a:t> </a:t>
            </a:r>
            <a:r>
              <a:rPr lang="en-US" sz="2400" b="1" dirty="0" err="1"/>
              <a:t>nêu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thích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94CC92F-62C2-DDF0-8E61-AE63AB0AB19B}"/>
              </a:ext>
            </a:extLst>
          </p:cNvPr>
          <p:cNvSpPr/>
          <p:nvPr/>
        </p:nvSpPr>
        <p:spPr>
          <a:xfrm>
            <a:off x="1150143" y="271462"/>
            <a:ext cx="1300162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51" name="Hình chữ nhật: Góc Tròn 50">
            <a:extLst>
              <a:ext uri="{FF2B5EF4-FFF2-40B4-BE49-F238E27FC236}">
                <a16:creationId xmlns:a16="http://schemas.microsoft.com/office/drawing/2014/main" id="{F3424887-033A-ED4E-F344-9A20716812A9}"/>
              </a:ext>
            </a:extLst>
          </p:cNvPr>
          <p:cNvSpPr/>
          <p:nvPr/>
        </p:nvSpPr>
        <p:spPr>
          <a:xfrm>
            <a:off x="3921919" y="271462"/>
            <a:ext cx="1300162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2A5EE83A-148D-6C7F-8380-DD08804C326B}"/>
              </a:ext>
            </a:extLst>
          </p:cNvPr>
          <p:cNvSpPr/>
          <p:nvPr/>
        </p:nvSpPr>
        <p:spPr>
          <a:xfrm>
            <a:off x="1150143" y="2009774"/>
            <a:ext cx="1300162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54" name="Hình chữ nhật: Góc Tròn 53">
            <a:extLst>
              <a:ext uri="{FF2B5EF4-FFF2-40B4-BE49-F238E27FC236}">
                <a16:creationId xmlns:a16="http://schemas.microsoft.com/office/drawing/2014/main" id="{976E4F0D-ECC1-ED6D-FB03-0A10E301FA13}"/>
              </a:ext>
            </a:extLst>
          </p:cNvPr>
          <p:cNvSpPr/>
          <p:nvPr/>
        </p:nvSpPr>
        <p:spPr>
          <a:xfrm>
            <a:off x="3921919" y="2009774"/>
            <a:ext cx="1300162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5</a:t>
            </a:r>
          </a:p>
        </p:txBody>
      </p:sp>
      <p:sp>
        <p:nvSpPr>
          <p:cNvPr id="55" name="Hình chữ nhật: Góc Tròn 54">
            <a:extLst>
              <a:ext uri="{FF2B5EF4-FFF2-40B4-BE49-F238E27FC236}">
                <a16:creationId xmlns:a16="http://schemas.microsoft.com/office/drawing/2014/main" id="{98BBAD77-1FED-1350-B6F1-420BC40D99DD}"/>
              </a:ext>
            </a:extLst>
          </p:cNvPr>
          <p:cNvSpPr/>
          <p:nvPr/>
        </p:nvSpPr>
        <p:spPr>
          <a:xfrm>
            <a:off x="6693695" y="2009774"/>
            <a:ext cx="1300162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56" name="Hình chữ nhật: Góc Tròn 55">
            <a:extLst>
              <a:ext uri="{FF2B5EF4-FFF2-40B4-BE49-F238E27FC236}">
                <a16:creationId xmlns:a16="http://schemas.microsoft.com/office/drawing/2014/main" id="{017237CF-C8A3-FA49-81B1-8A3050C689C9}"/>
              </a:ext>
            </a:extLst>
          </p:cNvPr>
          <p:cNvSpPr/>
          <p:nvPr/>
        </p:nvSpPr>
        <p:spPr>
          <a:xfrm>
            <a:off x="1150143" y="3748086"/>
            <a:ext cx="1300162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7</a:t>
            </a:r>
          </a:p>
        </p:txBody>
      </p:sp>
      <p:sp>
        <p:nvSpPr>
          <p:cNvPr id="57" name="Hình chữ nhật: Góc Tròn 56">
            <a:extLst>
              <a:ext uri="{FF2B5EF4-FFF2-40B4-BE49-F238E27FC236}">
                <a16:creationId xmlns:a16="http://schemas.microsoft.com/office/drawing/2014/main" id="{2FA40DC9-F331-A5E5-A406-7022C1E472B4}"/>
              </a:ext>
            </a:extLst>
          </p:cNvPr>
          <p:cNvSpPr/>
          <p:nvPr/>
        </p:nvSpPr>
        <p:spPr>
          <a:xfrm>
            <a:off x="3921919" y="3748086"/>
            <a:ext cx="1300162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8</a:t>
            </a:r>
          </a:p>
        </p:txBody>
      </p:sp>
      <p:sp>
        <p:nvSpPr>
          <p:cNvPr id="58" name="Hình chữ nhật: Góc Tròn 57">
            <a:extLst>
              <a:ext uri="{FF2B5EF4-FFF2-40B4-BE49-F238E27FC236}">
                <a16:creationId xmlns:a16="http://schemas.microsoft.com/office/drawing/2014/main" id="{F9E8F809-1ED4-3FEB-26D1-7C4840C1A8B9}"/>
              </a:ext>
            </a:extLst>
          </p:cNvPr>
          <p:cNvSpPr/>
          <p:nvPr/>
        </p:nvSpPr>
        <p:spPr>
          <a:xfrm>
            <a:off x="6693695" y="3748086"/>
            <a:ext cx="1300162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9</a:t>
            </a:r>
          </a:p>
        </p:txBody>
      </p:sp>
      <p:sp>
        <p:nvSpPr>
          <p:cNvPr id="52" name="Hình chữ nhật: Góc Tròn 51">
            <a:extLst>
              <a:ext uri="{FF2B5EF4-FFF2-40B4-BE49-F238E27FC236}">
                <a16:creationId xmlns:a16="http://schemas.microsoft.com/office/drawing/2014/main" id="{A6BD7C66-AE35-AC4C-D249-DED3B4697B4F}"/>
              </a:ext>
            </a:extLst>
          </p:cNvPr>
          <p:cNvSpPr/>
          <p:nvPr/>
        </p:nvSpPr>
        <p:spPr>
          <a:xfrm>
            <a:off x="6693695" y="271462"/>
            <a:ext cx="1300162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60F2554-892A-D489-494B-728534C6A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74" y="1424400"/>
            <a:ext cx="6469526" cy="3747675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A6AD95B-8C9F-A0B6-316C-BCB04A798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229" y="121591"/>
            <a:ext cx="824178" cy="82417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E6BFF25-E358-F5E7-B24A-91C1FE2A309C}"/>
              </a:ext>
            </a:extLst>
          </p:cNvPr>
          <p:cNvSpPr txBox="1"/>
          <p:nvPr/>
        </p:nvSpPr>
        <p:spPr>
          <a:xfrm>
            <a:off x="1126826" y="194749"/>
            <a:ext cx="3445174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effectLst/>
                <a:latin typeface="+mj-lt"/>
                <a:ea typeface="Calibri" panose="020F0502020204030204" pitchFamily="34" charset="0"/>
              </a:rPr>
              <a:t>Bảng nhân hai lối vào </a:t>
            </a:r>
            <a:endParaRPr lang="en-US" sz="24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B0DA2ED-CCBA-855F-3672-9BA720B06034}"/>
                  </a:ext>
                </a:extLst>
              </p:cNvPr>
              <p:cNvSpPr txBox="1"/>
              <p:nvPr/>
            </p:nvSpPr>
            <p:spPr>
              <a:xfrm>
                <a:off x="-57151" y="1333252"/>
                <a:ext cx="5014914" cy="3400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indent="-2857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nl-NL" sz="1800" b="1" u="sng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1</a:t>
                </a:r>
                <a:r>
                  <a:rPr lang="nl-NL" sz="18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nl-NL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 số 3 ở cột 1, theo chiều mũi tên dóng sang phải.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nl-NL" sz="1800" b="1" u="sng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2:</a:t>
                </a:r>
                <a:r>
                  <a:rPr lang="nl-NL" sz="18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 số 6 ở hàng 1, theo chiều mũi tên dóng xuống dưới.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nl-NL" sz="1800" b="1" u="sng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3:</a:t>
                </a:r>
                <a:r>
                  <a:rPr lang="nl-NL" sz="18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 mũi tên gặp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nhau ở số 18.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1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nl-NL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×6=18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B0DA2ED-CCBA-855F-3672-9BA720B0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151" y="1333252"/>
                <a:ext cx="5014914" cy="3400354"/>
              </a:xfrm>
              <a:prstGeom prst="rect">
                <a:avLst/>
              </a:prstGeom>
              <a:blipFill>
                <a:blip r:embed="rId6"/>
                <a:stretch>
                  <a:fillRect l="-1095" r="-973" b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Ý nghĩ: Hình đám mây 11">
            <a:extLst>
              <a:ext uri="{FF2B5EF4-FFF2-40B4-BE49-F238E27FC236}">
                <a16:creationId xmlns:a16="http://schemas.microsoft.com/office/drawing/2014/main" id="{59D5D7C4-601F-D89E-06CF-F0A3064C1127}"/>
              </a:ext>
            </a:extLst>
          </p:cNvPr>
          <p:cNvSpPr/>
          <p:nvPr/>
        </p:nvSpPr>
        <p:spPr>
          <a:xfrm>
            <a:off x="4843463" y="0"/>
            <a:ext cx="2100262" cy="13287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Ví</a:t>
            </a:r>
            <a:r>
              <a:rPr lang="en-US" sz="2800" b="1" dirty="0"/>
              <a:t> </a:t>
            </a:r>
            <a:r>
              <a:rPr lang="en-US" sz="2800" b="1" dirty="0" err="1"/>
              <a:t>dụ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8" name="Google Shape;1688;p43"/>
          <p:cNvGrpSpPr/>
          <p:nvPr/>
        </p:nvGrpSpPr>
        <p:grpSpPr>
          <a:xfrm>
            <a:off x="33309" y="2459194"/>
            <a:ext cx="1603511" cy="2671762"/>
            <a:chOff x="984958" y="1389758"/>
            <a:chExt cx="2723182" cy="3320192"/>
          </a:xfrm>
        </p:grpSpPr>
        <p:sp>
          <p:nvSpPr>
            <p:cNvPr id="1689" name="Google Shape;1689;p43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3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3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3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3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3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3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3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3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3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3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3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3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3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3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3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3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3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3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3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3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3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3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3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3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3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3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3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3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3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3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3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3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3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3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3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3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3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3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3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3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3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3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3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uong-dan-hoc-bang-cuu-chuong-de-dang">
            <a:extLst>
              <a:ext uri="{FF2B5EF4-FFF2-40B4-BE49-F238E27FC236}">
                <a16:creationId xmlns:a16="http://schemas.microsoft.com/office/drawing/2014/main" id="{7B86792C-1E09-AC26-8378-8ED89609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38" y="1133966"/>
            <a:ext cx="5353662" cy="400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5A58EFD6-B322-3E9C-DC3B-AFBA35D1D104}"/>
              </a:ext>
            </a:extLst>
          </p:cNvPr>
          <p:cNvGrpSpPr/>
          <p:nvPr/>
        </p:nvGrpSpPr>
        <p:grpSpPr>
          <a:xfrm>
            <a:off x="8686271" y="5034476"/>
            <a:ext cx="403200" cy="87840"/>
            <a:chOff x="8686271" y="5034476"/>
            <a:chExt cx="40320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Viết tay 10">
                  <a:extLst>
                    <a:ext uri="{FF2B5EF4-FFF2-40B4-BE49-F238E27FC236}">
                      <a16:creationId xmlns:a16="http://schemas.microsoft.com/office/drawing/2014/main" id="{DDEC20F6-C370-C571-7648-5DBE38F55DD5}"/>
                    </a:ext>
                  </a:extLst>
                </p14:cNvPr>
                <p14:cNvContentPartPr/>
                <p14:nvPr/>
              </p14:nvContentPartPr>
              <p14:xfrm>
                <a:off x="8686271" y="5064716"/>
                <a:ext cx="332640" cy="29160"/>
              </p14:xfrm>
            </p:contentPart>
          </mc:Choice>
          <mc:Fallback xmlns="">
            <p:pic>
              <p:nvPicPr>
                <p:cNvPr id="11" name="Viết tay 10">
                  <a:extLst>
                    <a:ext uri="{FF2B5EF4-FFF2-40B4-BE49-F238E27FC236}">
                      <a16:creationId xmlns:a16="http://schemas.microsoft.com/office/drawing/2014/main" id="{DDEC20F6-C370-C571-7648-5DBE38F55D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81951" y="5060396"/>
                  <a:ext cx="341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Viết tay 11">
                  <a:extLst>
                    <a:ext uri="{FF2B5EF4-FFF2-40B4-BE49-F238E27FC236}">
                      <a16:creationId xmlns:a16="http://schemas.microsoft.com/office/drawing/2014/main" id="{17767CCB-375E-CC10-0598-2E0D4E91D41D}"/>
                    </a:ext>
                  </a:extLst>
                </p14:cNvPr>
                <p14:cNvContentPartPr/>
                <p14:nvPr/>
              </p14:nvContentPartPr>
              <p14:xfrm>
                <a:off x="8699231" y="5075876"/>
                <a:ext cx="147960" cy="24840"/>
              </p14:xfrm>
            </p:contentPart>
          </mc:Choice>
          <mc:Fallback xmlns="">
            <p:pic>
              <p:nvPicPr>
                <p:cNvPr id="12" name="Viết tay 11">
                  <a:extLst>
                    <a:ext uri="{FF2B5EF4-FFF2-40B4-BE49-F238E27FC236}">
                      <a16:creationId xmlns:a16="http://schemas.microsoft.com/office/drawing/2014/main" id="{17767CCB-375E-CC10-0598-2E0D4E91D4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94911" y="5071556"/>
                  <a:ext cx="156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Viết tay 13">
                  <a:extLst>
                    <a:ext uri="{FF2B5EF4-FFF2-40B4-BE49-F238E27FC236}">
                      <a16:creationId xmlns:a16="http://schemas.microsoft.com/office/drawing/2014/main" id="{A1C3673B-CA54-5E6A-8FF8-03927A9D42C2}"/>
                    </a:ext>
                  </a:extLst>
                </p14:cNvPr>
                <p14:cNvContentPartPr/>
                <p14:nvPr/>
              </p14:nvContentPartPr>
              <p14:xfrm>
                <a:off x="8765111" y="5057516"/>
                <a:ext cx="324360" cy="64800"/>
              </p14:xfrm>
            </p:contentPart>
          </mc:Choice>
          <mc:Fallback xmlns="">
            <p:pic>
              <p:nvPicPr>
                <p:cNvPr id="14" name="Viết tay 13">
                  <a:extLst>
                    <a:ext uri="{FF2B5EF4-FFF2-40B4-BE49-F238E27FC236}">
                      <a16:creationId xmlns:a16="http://schemas.microsoft.com/office/drawing/2014/main" id="{A1C3673B-CA54-5E6A-8FF8-03927A9D42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60791" y="5053196"/>
                  <a:ext cx="333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Viết tay 15">
                  <a:extLst>
                    <a:ext uri="{FF2B5EF4-FFF2-40B4-BE49-F238E27FC236}">
                      <a16:creationId xmlns:a16="http://schemas.microsoft.com/office/drawing/2014/main" id="{5CCDAE4E-4050-46AF-9F22-931100ED4EF0}"/>
                    </a:ext>
                  </a:extLst>
                </p14:cNvPr>
                <p14:cNvContentPartPr/>
                <p14:nvPr/>
              </p14:nvContentPartPr>
              <p14:xfrm>
                <a:off x="8704991" y="5034476"/>
                <a:ext cx="372600" cy="87840"/>
              </p14:xfrm>
            </p:contentPart>
          </mc:Choice>
          <mc:Fallback xmlns="">
            <p:pic>
              <p:nvPicPr>
                <p:cNvPr id="16" name="Viết tay 15">
                  <a:extLst>
                    <a:ext uri="{FF2B5EF4-FFF2-40B4-BE49-F238E27FC236}">
                      <a16:creationId xmlns:a16="http://schemas.microsoft.com/office/drawing/2014/main" id="{5CCDAE4E-4050-46AF-9F22-931100ED4E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00671" y="5030156"/>
                  <a:ext cx="381240" cy="96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CAD3BAA0-E02F-5402-0677-11F535C34BF2}"/>
              </a:ext>
            </a:extLst>
          </p:cNvPr>
          <p:cNvSpPr/>
          <p:nvPr/>
        </p:nvSpPr>
        <p:spPr>
          <a:xfrm>
            <a:off x="4184384" y="1884704"/>
            <a:ext cx="1694922" cy="375346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̃i tên: Xuống 18">
            <a:extLst>
              <a:ext uri="{FF2B5EF4-FFF2-40B4-BE49-F238E27FC236}">
                <a16:creationId xmlns:a16="http://schemas.microsoft.com/office/drawing/2014/main" id="{AEE78E1D-9FA9-3C73-2806-72ABD4EF439A}"/>
              </a:ext>
            </a:extLst>
          </p:cNvPr>
          <p:cNvSpPr/>
          <p:nvPr/>
        </p:nvSpPr>
        <p:spPr>
          <a:xfrm>
            <a:off x="5861788" y="1478756"/>
            <a:ext cx="285750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Bong bóng Ý nghĩ: Hình đám mây 5">
                <a:extLst>
                  <a:ext uri="{FF2B5EF4-FFF2-40B4-BE49-F238E27FC236}">
                    <a16:creationId xmlns:a16="http://schemas.microsoft.com/office/drawing/2014/main" id="{6FD512B8-7E9E-9046-7A49-97BC41F025CC}"/>
                  </a:ext>
                </a:extLst>
              </p:cNvPr>
              <p:cNvSpPr/>
              <p:nvPr/>
            </p:nvSpPr>
            <p:spPr>
              <a:xfrm>
                <a:off x="-58870" y="137586"/>
                <a:ext cx="4697364" cy="189498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</a:rPr>
                  <a:t>Tìm kết quả của phép nhân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</a:rPr>
                  <a:t>?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Bong bóng Ý nghĩ: Hình đám mây 5">
                <a:extLst>
                  <a:ext uri="{FF2B5EF4-FFF2-40B4-BE49-F238E27FC236}">
                    <a16:creationId xmlns:a16="http://schemas.microsoft.com/office/drawing/2014/main" id="{6FD512B8-7E9E-9046-7A49-97BC41F025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870" y="137586"/>
                <a:ext cx="4697364" cy="1894983"/>
              </a:xfrm>
              <a:prstGeom prst="cloudCallou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70">
                <a:extLst>
                  <a:ext uri="{FF2B5EF4-FFF2-40B4-BE49-F238E27FC236}">
                    <a16:creationId xmlns:a16="http://schemas.microsoft.com/office/drawing/2014/main" id="{91F8B63F-3124-F8F2-9F08-CBBECF3631F0}"/>
                  </a:ext>
                </a:extLst>
              </p:cNvPr>
              <p:cNvSpPr txBox="1"/>
              <p:nvPr/>
            </p:nvSpPr>
            <p:spPr>
              <a:xfrm>
                <a:off x="1674400" y="3407934"/>
                <a:ext cx="18617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2400" b="1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400" b="1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1" name="Hộp Văn bản 70">
                <a:extLst>
                  <a:ext uri="{FF2B5EF4-FFF2-40B4-BE49-F238E27FC236}">
                    <a16:creationId xmlns:a16="http://schemas.microsoft.com/office/drawing/2014/main" id="{91F8B63F-3124-F8F2-9F08-CBBECF363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00" y="3407934"/>
                <a:ext cx="186174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6" grpId="0" animBg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45"/>
          <p:cNvGrpSpPr/>
          <p:nvPr/>
        </p:nvGrpSpPr>
        <p:grpSpPr>
          <a:xfrm>
            <a:off x="0" y="3220331"/>
            <a:ext cx="2286777" cy="2019033"/>
            <a:chOff x="727286" y="3003368"/>
            <a:chExt cx="2378064" cy="2071024"/>
          </a:xfrm>
        </p:grpSpPr>
        <p:sp>
          <p:nvSpPr>
            <p:cNvPr id="1747" name="Google Shape;1747;p45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40AC2FE-D2B7-983F-C7D2-52A6E8D9D917}"/>
              </a:ext>
            </a:extLst>
          </p:cNvPr>
          <p:cNvSpPr txBox="1"/>
          <p:nvPr/>
        </p:nvSpPr>
        <p:spPr>
          <a:xfrm>
            <a:off x="229533" y="476783"/>
            <a:ext cx="8638903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E38650D-F910-D7E7-7F58-B97A40CBE243}"/>
                  </a:ext>
                </a:extLst>
              </p:cNvPr>
              <p:cNvSpPr txBox="1"/>
              <p:nvPr/>
            </p:nvSpPr>
            <p:spPr>
              <a:xfrm>
                <a:off x="1190837" y="1618081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E38650D-F910-D7E7-7F58-B97A40CBE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837" y="1618081"/>
                <a:ext cx="1095941" cy="369332"/>
              </a:xfrm>
              <a:prstGeom prst="rect">
                <a:avLst/>
              </a:prstGeom>
              <a:blipFill>
                <a:blip r:embed="rId3"/>
                <a:stretch>
                  <a:fillRect l="-5000" r="-166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C40EACE-4180-ED62-AA52-A76B34E13CF1}"/>
                  </a:ext>
                </a:extLst>
              </p:cNvPr>
              <p:cNvSpPr txBox="1"/>
              <p:nvPr/>
            </p:nvSpPr>
            <p:spPr>
              <a:xfrm>
                <a:off x="1190836" y="2699974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C40EACE-4180-ED62-AA52-A76B34E13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836" y="2699974"/>
                <a:ext cx="1095941" cy="369332"/>
              </a:xfrm>
              <a:prstGeom prst="rect">
                <a:avLst/>
              </a:prstGeom>
              <a:blipFill>
                <a:blip r:embed="rId4"/>
                <a:stretch>
                  <a:fillRect l="-5556" r="-166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E07BC7FB-5A12-053F-D463-67CFE6074ADF}"/>
                  </a:ext>
                </a:extLst>
              </p:cNvPr>
              <p:cNvSpPr txBox="1"/>
              <p:nvPr/>
            </p:nvSpPr>
            <p:spPr>
              <a:xfrm>
                <a:off x="3865212" y="1616469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E07BC7FB-5A12-053F-D463-67CFE607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212" y="1616469"/>
                <a:ext cx="1095941" cy="369332"/>
              </a:xfrm>
              <a:prstGeom prst="rect">
                <a:avLst/>
              </a:prstGeom>
              <a:blipFill>
                <a:blip r:embed="rId5"/>
                <a:stretch>
                  <a:fillRect l="-5000" r="-166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2666DFF4-224B-6C2A-9525-A40193E72B61}"/>
                  </a:ext>
                </a:extLst>
              </p:cNvPr>
              <p:cNvSpPr txBox="1"/>
              <p:nvPr/>
            </p:nvSpPr>
            <p:spPr>
              <a:xfrm>
                <a:off x="3865211" y="2699974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2666DFF4-224B-6C2A-9525-A40193E72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211" y="2699974"/>
                <a:ext cx="1095941" cy="369332"/>
              </a:xfrm>
              <a:prstGeom prst="rect">
                <a:avLst/>
              </a:prstGeom>
              <a:blipFill>
                <a:blip r:embed="rId6"/>
                <a:stretch>
                  <a:fillRect l="-5000" r="-1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2836FFAD-C121-EDC4-B9D9-CDE5C9466145}"/>
                  </a:ext>
                </a:extLst>
              </p:cNvPr>
              <p:cNvSpPr txBox="1"/>
              <p:nvPr/>
            </p:nvSpPr>
            <p:spPr>
              <a:xfrm>
                <a:off x="6539587" y="1613666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2836FFAD-C121-EDC4-B9D9-CDE5C9466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587" y="1613666"/>
                <a:ext cx="1095941" cy="369332"/>
              </a:xfrm>
              <a:prstGeom prst="rect">
                <a:avLst/>
              </a:prstGeom>
              <a:blipFill>
                <a:blip r:embed="rId7"/>
                <a:stretch>
                  <a:fillRect l="-5556" r="-166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991A3FB9-93FE-208D-3C76-427C32A873B8}"/>
                  </a:ext>
                </a:extLst>
              </p:cNvPr>
              <p:cNvSpPr txBox="1"/>
              <p:nvPr/>
            </p:nvSpPr>
            <p:spPr>
              <a:xfrm>
                <a:off x="6539586" y="2755135"/>
                <a:ext cx="10959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991A3FB9-93FE-208D-3C76-427C32A87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586" y="2755135"/>
                <a:ext cx="1095941" cy="369332"/>
              </a:xfrm>
              <a:prstGeom prst="rect">
                <a:avLst/>
              </a:prstGeom>
              <a:blipFill>
                <a:blip r:embed="rId8"/>
                <a:stretch>
                  <a:fillRect l="-5556" r="-1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56D74989-0471-CF4F-4B25-83E9AFC6A795}"/>
                  </a:ext>
                </a:extLst>
              </p:cNvPr>
              <p:cNvSpPr txBox="1"/>
              <p:nvPr/>
            </p:nvSpPr>
            <p:spPr>
              <a:xfrm>
                <a:off x="2284006" y="162183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56D74989-0471-CF4F-4B25-83E9AFC6A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06" y="1621833"/>
                <a:ext cx="424796" cy="369332"/>
              </a:xfrm>
              <a:prstGeom prst="rect">
                <a:avLst/>
              </a:prstGeom>
              <a:blipFill>
                <a:blip r:embed="rId9"/>
                <a:stretch>
                  <a:fillRect l="-15942" r="-159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8BF3F62E-524D-43CD-3B65-283C1FD49D70}"/>
                  </a:ext>
                </a:extLst>
              </p:cNvPr>
              <p:cNvSpPr txBox="1"/>
              <p:nvPr/>
            </p:nvSpPr>
            <p:spPr>
              <a:xfrm>
                <a:off x="2284006" y="2713105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8BF3F62E-524D-43CD-3B65-283C1FD49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006" y="2713105"/>
                <a:ext cx="424796" cy="369332"/>
              </a:xfrm>
              <a:prstGeom prst="rect">
                <a:avLst/>
              </a:prstGeom>
              <a:blipFill>
                <a:blip r:embed="rId10"/>
                <a:stretch>
                  <a:fillRect l="-15942" r="-159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D1B9DE30-0EEB-9536-AD80-874C21AE1030}"/>
                  </a:ext>
                </a:extLst>
              </p:cNvPr>
              <p:cNvSpPr txBox="1"/>
              <p:nvPr/>
            </p:nvSpPr>
            <p:spPr>
              <a:xfrm>
                <a:off x="4963562" y="1613666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D1B9DE30-0EEB-9536-AD80-874C21AE1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562" y="1613666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4286" r="-1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70">
                <a:extLst>
                  <a:ext uri="{FF2B5EF4-FFF2-40B4-BE49-F238E27FC236}">
                    <a16:creationId xmlns:a16="http://schemas.microsoft.com/office/drawing/2014/main" id="{0FD4A899-C733-C753-6CA2-401CABBE444D}"/>
                  </a:ext>
                </a:extLst>
              </p:cNvPr>
              <p:cNvSpPr txBox="1"/>
              <p:nvPr/>
            </p:nvSpPr>
            <p:spPr>
              <a:xfrm>
                <a:off x="4961152" y="2696166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Hộp Văn bản 70">
                <a:extLst>
                  <a:ext uri="{FF2B5EF4-FFF2-40B4-BE49-F238E27FC236}">
                    <a16:creationId xmlns:a16="http://schemas.microsoft.com/office/drawing/2014/main" id="{0FD4A899-C733-C753-6CA2-401CABBE4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52" y="2696166"/>
                <a:ext cx="424796" cy="369332"/>
              </a:xfrm>
              <a:prstGeom prst="rect">
                <a:avLst/>
              </a:prstGeom>
              <a:blipFill>
                <a:blip r:embed="rId12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92F3CBE0-170C-CC0F-926C-2B35EA335904}"/>
                  </a:ext>
                </a:extLst>
              </p:cNvPr>
              <p:cNvSpPr txBox="1"/>
              <p:nvPr/>
            </p:nvSpPr>
            <p:spPr>
              <a:xfrm>
                <a:off x="7635527" y="1609612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92F3CBE0-170C-CC0F-926C-2B35EA335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527" y="1609612"/>
                <a:ext cx="424796" cy="369332"/>
              </a:xfrm>
              <a:prstGeom prst="rect">
                <a:avLst/>
              </a:prstGeom>
              <a:blipFill>
                <a:blip r:embed="rId13"/>
                <a:stretch>
                  <a:fillRect l="-17391" r="-1739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D9FE82E2-00E3-723A-425D-5B54A1C5E54E}"/>
                  </a:ext>
                </a:extLst>
              </p:cNvPr>
              <p:cNvSpPr txBox="1"/>
              <p:nvPr/>
            </p:nvSpPr>
            <p:spPr>
              <a:xfrm>
                <a:off x="7623252" y="2751081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D9FE82E2-00E3-723A-425D-5B54A1C5E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252" y="2751081"/>
                <a:ext cx="424796" cy="369332"/>
              </a:xfrm>
              <a:prstGeom prst="rect">
                <a:avLst/>
              </a:prstGeom>
              <a:blipFill>
                <a:blip r:embed="rId14"/>
                <a:stretch>
                  <a:fillRect l="-15942" r="-159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3" grpId="0"/>
      <p:bldP spid="64" grpId="0"/>
      <p:bldP spid="65" grpId="0"/>
      <p:bldP spid="66" grpId="0"/>
      <p:bldP spid="68" grpId="0"/>
      <p:bldP spid="69" grpId="0"/>
      <p:bldP spid="71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72A21BC5-633C-FACC-6BE6-C1FED3CDB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169" y="1022582"/>
            <a:ext cx="7053613" cy="4276540"/>
          </a:xfrm>
          <a:prstGeom prst="rect">
            <a:avLst/>
          </a:prstGeom>
        </p:spPr>
      </p:pic>
      <p:grpSp>
        <p:nvGrpSpPr>
          <p:cNvPr id="1868" name="Google Shape;1868;p49"/>
          <p:cNvGrpSpPr/>
          <p:nvPr/>
        </p:nvGrpSpPr>
        <p:grpSpPr>
          <a:xfrm>
            <a:off x="592975" y="3271564"/>
            <a:ext cx="1022247" cy="1016860"/>
            <a:chOff x="5735838" y="1539587"/>
            <a:chExt cx="1326733" cy="1319741"/>
          </a:xfrm>
        </p:grpSpPr>
        <p:sp>
          <p:nvSpPr>
            <p:cNvPr id="1869" name="Google Shape;1869;p49"/>
            <p:cNvSpPr/>
            <p:nvPr/>
          </p:nvSpPr>
          <p:spPr>
            <a:xfrm>
              <a:off x="6498981" y="2139394"/>
              <a:ext cx="393019" cy="667256"/>
            </a:xfrm>
            <a:custGeom>
              <a:avLst/>
              <a:gdLst/>
              <a:ahLst/>
              <a:cxnLst/>
              <a:rect l="l" t="t" r="r" b="b"/>
              <a:pathLst>
                <a:path w="22708" h="38553" extrusionOk="0">
                  <a:moveTo>
                    <a:pt x="1869" y="0"/>
                  </a:moveTo>
                  <a:lnTo>
                    <a:pt x="1869" y="0"/>
                  </a:lnTo>
                  <a:cubicBezTo>
                    <a:pt x="1" y="3436"/>
                    <a:pt x="401" y="7739"/>
                    <a:pt x="1902" y="11342"/>
                  </a:cubicBezTo>
                  <a:cubicBezTo>
                    <a:pt x="3403" y="14944"/>
                    <a:pt x="5905" y="18013"/>
                    <a:pt x="8307" y="21082"/>
                  </a:cubicBezTo>
                  <a:cubicBezTo>
                    <a:pt x="10742" y="24151"/>
                    <a:pt x="13144" y="27320"/>
                    <a:pt x="14378" y="31022"/>
                  </a:cubicBezTo>
                  <a:cubicBezTo>
                    <a:pt x="15212" y="33524"/>
                    <a:pt x="14678" y="37460"/>
                    <a:pt x="17147" y="38394"/>
                  </a:cubicBezTo>
                  <a:cubicBezTo>
                    <a:pt x="17440" y="38502"/>
                    <a:pt x="17729" y="38552"/>
                    <a:pt x="18013" y="38552"/>
                  </a:cubicBezTo>
                  <a:cubicBezTo>
                    <a:pt x="20625" y="38552"/>
                    <a:pt x="22707" y="34275"/>
                    <a:pt x="22617" y="31356"/>
                  </a:cubicBezTo>
                  <a:cubicBezTo>
                    <a:pt x="22550" y="28754"/>
                    <a:pt x="20949" y="25718"/>
                    <a:pt x="19515" y="23550"/>
                  </a:cubicBezTo>
                  <a:cubicBezTo>
                    <a:pt x="16579" y="19114"/>
                    <a:pt x="8874" y="7139"/>
                    <a:pt x="5905" y="2735"/>
                  </a:cubicBezTo>
                  <a:lnTo>
                    <a:pt x="1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9"/>
            <p:cNvSpPr/>
            <p:nvPr/>
          </p:nvSpPr>
          <p:spPr>
            <a:xfrm>
              <a:off x="5735838" y="1539587"/>
              <a:ext cx="486704" cy="1293736"/>
            </a:xfrm>
            <a:custGeom>
              <a:avLst/>
              <a:gdLst/>
              <a:ahLst/>
              <a:cxnLst/>
              <a:rect l="l" t="t" r="r" b="b"/>
              <a:pathLst>
                <a:path w="28121" h="74750" extrusionOk="0">
                  <a:moveTo>
                    <a:pt x="15277" y="408"/>
                  </a:moveTo>
                  <a:cubicBezTo>
                    <a:pt x="15768" y="408"/>
                    <a:pt x="16258" y="437"/>
                    <a:pt x="16746" y="496"/>
                  </a:cubicBezTo>
                  <a:cubicBezTo>
                    <a:pt x="19314" y="830"/>
                    <a:pt x="21716" y="1964"/>
                    <a:pt x="23617" y="3732"/>
                  </a:cubicBezTo>
                  <a:cubicBezTo>
                    <a:pt x="25552" y="5467"/>
                    <a:pt x="26820" y="7835"/>
                    <a:pt x="27287" y="10403"/>
                  </a:cubicBezTo>
                  <a:cubicBezTo>
                    <a:pt x="27720" y="13139"/>
                    <a:pt x="27153" y="16174"/>
                    <a:pt x="25652" y="19376"/>
                  </a:cubicBezTo>
                  <a:cubicBezTo>
                    <a:pt x="24718" y="21178"/>
                    <a:pt x="23684" y="22946"/>
                    <a:pt x="22550" y="24647"/>
                  </a:cubicBezTo>
                  <a:cubicBezTo>
                    <a:pt x="22150" y="25281"/>
                    <a:pt x="21716" y="25948"/>
                    <a:pt x="21316" y="26582"/>
                  </a:cubicBezTo>
                  <a:cubicBezTo>
                    <a:pt x="16212" y="34888"/>
                    <a:pt x="13377" y="44361"/>
                    <a:pt x="13043" y="54101"/>
                  </a:cubicBezTo>
                  <a:cubicBezTo>
                    <a:pt x="12910" y="58705"/>
                    <a:pt x="13444" y="62174"/>
                    <a:pt x="14778" y="64942"/>
                  </a:cubicBezTo>
                  <a:cubicBezTo>
                    <a:pt x="16379" y="68312"/>
                    <a:pt x="19381" y="70680"/>
                    <a:pt x="22417" y="70980"/>
                  </a:cubicBezTo>
                  <a:cubicBezTo>
                    <a:pt x="24609" y="71206"/>
                    <a:pt x="24340" y="74361"/>
                    <a:pt x="22301" y="74361"/>
                  </a:cubicBezTo>
                  <a:cubicBezTo>
                    <a:pt x="22230" y="74361"/>
                    <a:pt x="22158" y="74357"/>
                    <a:pt x="22083" y="74349"/>
                  </a:cubicBezTo>
                  <a:cubicBezTo>
                    <a:pt x="17813" y="73916"/>
                    <a:pt x="13877" y="70880"/>
                    <a:pt x="11742" y="66410"/>
                  </a:cubicBezTo>
                  <a:cubicBezTo>
                    <a:pt x="9674" y="62107"/>
                    <a:pt x="9574" y="57270"/>
                    <a:pt x="9674" y="54001"/>
                  </a:cubicBezTo>
                  <a:cubicBezTo>
                    <a:pt x="10008" y="43694"/>
                    <a:pt x="13043" y="33620"/>
                    <a:pt x="18447" y="24847"/>
                  </a:cubicBezTo>
                  <a:cubicBezTo>
                    <a:pt x="18847" y="24147"/>
                    <a:pt x="19314" y="23479"/>
                    <a:pt x="19715" y="22812"/>
                  </a:cubicBezTo>
                  <a:cubicBezTo>
                    <a:pt x="20782" y="21244"/>
                    <a:pt x="21716" y="19610"/>
                    <a:pt x="22583" y="17942"/>
                  </a:cubicBezTo>
                  <a:cubicBezTo>
                    <a:pt x="23818" y="15374"/>
                    <a:pt x="24251" y="13039"/>
                    <a:pt x="23918" y="10970"/>
                  </a:cubicBezTo>
                  <a:cubicBezTo>
                    <a:pt x="23351" y="7368"/>
                    <a:pt x="20082" y="4332"/>
                    <a:pt x="16312" y="3865"/>
                  </a:cubicBezTo>
                  <a:cubicBezTo>
                    <a:pt x="15945" y="3832"/>
                    <a:pt x="15578" y="3799"/>
                    <a:pt x="15211" y="3799"/>
                  </a:cubicBezTo>
                  <a:cubicBezTo>
                    <a:pt x="11709" y="3865"/>
                    <a:pt x="8440" y="5633"/>
                    <a:pt x="6505" y="8569"/>
                  </a:cubicBezTo>
                  <a:cubicBezTo>
                    <a:pt x="4437" y="11738"/>
                    <a:pt x="3970" y="16041"/>
                    <a:pt x="5338" y="19877"/>
                  </a:cubicBezTo>
                  <a:cubicBezTo>
                    <a:pt x="5638" y="20744"/>
                    <a:pt x="5204" y="21711"/>
                    <a:pt x="4304" y="22045"/>
                  </a:cubicBezTo>
                  <a:cubicBezTo>
                    <a:pt x="4125" y="22107"/>
                    <a:pt x="3942" y="22136"/>
                    <a:pt x="3762" y="22136"/>
                  </a:cubicBezTo>
                  <a:cubicBezTo>
                    <a:pt x="3066" y="22136"/>
                    <a:pt x="2407" y="21700"/>
                    <a:pt x="2169" y="21011"/>
                  </a:cubicBezTo>
                  <a:cubicBezTo>
                    <a:pt x="434" y="16208"/>
                    <a:pt x="1035" y="10737"/>
                    <a:pt x="3703" y="6734"/>
                  </a:cubicBezTo>
                  <a:cubicBezTo>
                    <a:pt x="6289" y="2826"/>
                    <a:pt x="10798" y="408"/>
                    <a:pt x="15277" y="408"/>
                  </a:cubicBezTo>
                  <a:close/>
                  <a:moveTo>
                    <a:pt x="15227" y="1"/>
                  </a:moveTo>
                  <a:cubicBezTo>
                    <a:pt x="10615" y="1"/>
                    <a:pt x="6005" y="2482"/>
                    <a:pt x="3336" y="6501"/>
                  </a:cubicBezTo>
                  <a:cubicBezTo>
                    <a:pt x="601" y="10637"/>
                    <a:pt x="1" y="16241"/>
                    <a:pt x="1769" y="21144"/>
                  </a:cubicBezTo>
                  <a:cubicBezTo>
                    <a:pt x="2082" y="22006"/>
                    <a:pt x="2885" y="22540"/>
                    <a:pt x="3747" y="22540"/>
                  </a:cubicBezTo>
                  <a:cubicBezTo>
                    <a:pt x="3987" y="22540"/>
                    <a:pt x="4231" y="22499"/>
                    <a:pt x="4470" y="22412"/>
                  </a:cubicBezTo>
                  <a:cubicBezTo>
                    <a:pt x="5538" y="22012"/>
                    <a:pt x="6105" y="20811"/>
                    <a:pt x="5738" y="19710"/>
                  </a:cubicBezTo>
                  <a:cubicBezTo>
                    <a:pt x="4404" y="16041"/>
                    <a:pt x="4837" y="11838"/>
                    <a:pt x="6872" y="8802"/>
                  </a:cubicBezTo>
                  <a:cubicBezTo>
                    <a:pt x="8738" y="5973"/>
                    <a:pt x="11963" y="4203"/>
                    <a:pt x="15222" y="4203"/>
                  </a:cubicBezTo>
                  <a:cubicBezTo>
                    <a:pt x="15574" y="4203"/>
                    <a:pt x="15927" y="4223"/>
                    <a:pt x="16279" y="4266"/>
                  </a:cubicBezTo>
                  <a:cubicBezTo>
                    <a:pt x="19848" y="4699"/>
                    <a:pt x="22984" y="7601"/>
                    <a:pt x="23517" y="11004"/>
                  </a:cubicBezTo>
                  <a:cubicBezTo>
                    <a:pt x="23851" y="13005"/>
                    <a:pt x="23384" y="15240"/>
                    <a:pt x="22216" y="17742"/>
                  </a:cubicBezTo>
                  <a:cubicBezTo>
                    <a:pt x="21383" y="19410"/>
                    <a:pt x="20415" y="21011"/>
                    <a:pt x="19381" y="22579"/>
                  </a:cubicBezTo>
                  <a:cubicBezTo>
                    <a:pt x="18947" y="23246"/>
                    <a:pt x="18514" y="23913"/>
                    <a:pt x="18080" y="24614"/>
                  </a:cubicBezTo>
                  <a:cubicBezTo>
                    <a:pt x="12643" y="33453"/>
                    <a:pt x="9607" y="43594"/>
                    <a:pt x="9274" y="53968"/>
                  </a:cubicBezTo>
                  <a:cubicBezTo>
                    <a:pt x="9140" y="57270"/>
                    <a:pt x="9274" y="62174"/>
                    <a:pt x="11342" y="66577"/>
                  </a:cubicBezTo>
                  <a:cubicBezTo>
                    <a:pt x="13544" y="71180"/>
                    <a:pt x="17647" y="74316"/>
                    <a:pt x="22050" y="74749"/>
                  </a:cubicBezTo>
                  <a:lnTo>
                    <a:pt x="22216" y="74749"/>
                  </a:lnTo>
                  <a:cubicBezTo>
                    <a:pt x="22228" y="74750"/>
                    <a:pt x="22239" y="74750"/>
                    <a:pt x="22250" y="74750"/>
                  </a:cubicBezTo>
                  <a:cubicBezTo>
                    <a:pt x="24920" y="74750"/>
                    <a:pt x="25107" y="70812"/>
                    <a:pt x="22450" y="70546"/>
                  </a:cubicBezTo>
                  <a:cubicBezTo>
                    <a:pt x="19548" y="70280"/>
                    <a:pt x="16646" y="67978"/>
                    <a:pt x="15111" y="64776"/>
                  </a:cubicBezTo>
                  <a:cubicBezTo>
                    <a:pt x="13844" y="62040"/>
                    <a:pt x="13310" y="58671"/>
                    <a:pt x="13444" y="54101"/>
                  </a:cubicBezTo>
                  <a:cubicBezTo>
                    <a:pt x="13777" y="44461"/>
                    <a:pt x="16612" y="35054"/>
                    <a:pt x="21649" y="26815"/>
                  </a:cubicBezTo>
                  <a:cubicBezTo>
                    <a:pt x="22083" y="26181"/>
                    <a:pt x="22483" y="25514"/>
                    <a:pt x="22917" y="24847"/>
                  </a:cubicBezTo>
                  <a:cubicBezTo>
                    <a:pt x="24051" y="23146"/>
                    <a:pt x="25085" y="21378"/>
                    <a:pt x="25986" y="19543"/>
                  </a:cubicBezTo>
                  <a:cubicBezTo>
                    <a:pt x="27554" y="16274"/>
                    <a:pt x="28121" y="13172"/>
                    <a:pt x="27654" y="10337"/>
                  </a:cubicBezTo>
                  <a:cubicBezTo>
                    <a:pt x="27187" y="7668"/>
                    <a:pt x="25852" y="5266"/>
                    <a:pt x="23851" y="3432"/>
                  </a:cubicBezTo>
                  <a:cubicBezTo>
                    <a:pt x="21916" y="1630"/>
                    <a:pt x="19414" y="463"/>
                    <a:pt x="16779" y="96"/>
                  </a:cubicBezTo>
                  <a:cubicBezTo>
                    <a:pt x="16264" y="32"/>
                    <a:pt x="15745" y="1"/>
                    <a:pt x="152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9"/>
            <p:cNvSpPr/>
            <p:nvPr/>
          </p:nvSpPr>
          <p:spPr>
            <a:xfrm>
              <a:off x="6000271" y="1901749"/>
              <a:ext cx="1062300" cy="957572"/>
            </a:xfrm>
            <a:custGeom>
              <a:avLst/>
              <a:gdLst/>
              <a:ahLst/>
              <a:cxnLst/>
              <a:rect l="l" t="t" r="r" b="b"/>
              <a:pathLst>
                <a:path w="61378" h="55327" extrusionOk="0">
                  <a:moveTo>
                    <a:pt x="32838" y="0"/>
                  </a:moveTo>
                  <a:cubicBezTo>
                    <a:pt x="32612" y="0"/>
                    <a:pt x="32385" y="17"/>
                    <a:pt x="32156" y="54"/>
                  </a:cubicBezTo>
                  <a:lnTo>
                    <a:pt x="31523" y="154"/>
                  </a:lnTo>
                  <a:cubicBezTo>
                    <a:pt x="27587" y="821"/>
                    <a:pt x="23817" y="2055"/>
                    <a:pt x="20248" y="3823"/>
                  </a:cubicBezTo>
                  <a:cubicBezTo>
                    <a:pt x="12909" y="7426"/>
                    <a:pt x="6938" y="13130"/>
                    <a:pt x="3736" y="19868"/>
                  </a:cubicBezTo>
                  <a:cubicBezTo>
                    <a:pt x="667" y="26306"/>
                    <a:pt x="100" y="33344"/>
                    <a:pt x="0" y="40316"/>
                  </a:cubicBezTo>
                  <a:cubicBezTo>
                    <a:pt x="0" y="41750"/>
                    <a:pt x="0" y="43151"/>
                    <a:pt x="0" y="44552"/>
                  </a:cubicBezTo>
                  <a:cubicBezTo>
                    <a:pt x="0" y="47354"/>
                    <a:pt x="100" y="50423"/>
                    <a:pt x="2335" y="52424"/>
                  </a:cubicBezTo>
                  <a:cubicBezTo>
                    <a:pt x="3169" y="53158"/>
                    <a:pt x="4103" y="53759"/>
                    <a:pt x="5137" y="54192"/>
                  </a:cubicBezTo>
                  <a:cubicBezTo>
                    <a:pt x="6738" y="54860"/>
                    <a:pt x="8473" y="55226"/>
                    <a:pt x="10241" y="55260"/>
                  </a:cubicBezTo>
                  <a:cubicBezTo>
                    <a:pt x="12376" y="55293"/>
                    <a:pt x="14744" y="55327"/>
                    <a:pt x="17179" y="55327"/>
                  </a:cubicBezTo>
                  <a:lnTo>
                    <a:pt x="27053" y="55327"/>
                  </a:lnTo>
                  <a:cubicBezTo>
                    <a:pt x="33024" y="55327"/>
                    <a:pt x="39995" y="48655"/>
                    <a:pt x="39995" y="48655"/>
                  </a:cubicBezTo>
                  <a:cubicBezTo>
                    <a:pt x="39995" y="48655"/>
                    <a:pt x="42075" y="48845"/>
                    <a:pt x="44351" y="48845"/>
                  </a:cubicBezTo>
                  <a:cubicBezTo>
                    <a:pt x="46122" y="48845"/>
                    <a:pt x="48012" y="48730"/>
                    <a:pt x="49135" y="48322"/>
                  </a:cubicBezTo>
                  <a:cubicBezTo>
                    <a:pt x="50603" y="45219"/>
                    <a:pt x="61377" y="27507"/>
                    <a:pt x="51770" y="24338"/>
                  </a:cubicBezTo>
                  <a:cubicBezTo>
                    <a:pt x="50711" y="23991"/>
                    <a:pt x="49641" y="23833"/>
                    <a:pt x="48568" y="23833"/>
                  </a:cubicBezTo>
                  <a:cubicBezTo>
                    <a:pt x="38694" y="23833"/>
                    <a:pt x="28618" y="37230"/>
                    <a:pt x="25218" y="40449"/>
                  </a:cubicBezTo>
                  <a:cubicBezTo>
                    <a:pt x="30522" y="31776"/>
                    <a:pt x="35826" y="23103"/>
                    <a:pt x="41096" y="14431"/>
                  </a:cubicBezTo>
                  <a:lnTo>
                    <a:pt x="41196" y="14264"/>
                  </a:lnTo>
                  <a:cubicBezTo>
                    <a:pt x="42397" y="12296"/>
                    <a:pt x="43631" y="10161"/>
                    <a:pt x="43331" y="7993"/>
                  </a:cubicBezTo>
                  <a:cubicBezTo>
                    <a:pt x="43064" y="5824"/>
                    <a:pt x="41296" y="3956"/>
                    <a:pt x="39161" y="2789"/>
                  </a:cubicBezTo>
                  <a:cubicBezTo>
                    <a:pt x="37252" y="1698"/>
                    <a:pt x="35094" y="0"/>
                    <a:pt x="3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9"/>
            <p:cNvSpPr/>
            <p:nvPr/>
          </p:nvSpPr>
          <p:spPr>
            <a:xfrm>
              <a:off x="6482815" y="1662857"/>
              <a:ext cx="439368" cy="427028"/>
            </a:xfrm>
            <a:custGeom>
              <a:avLst/>
              <a:gdLst/>
              <a:ahLst/>
              <a:cxnLst/>
              <a:rect l="l" t="t" r="r" b="b"/>
              <a:pathLst>
                <a:path w="25386" h="24673" extrusionOk="0">
                  <a:moveTo>
                    <a:pt x="10744" y="0"/>
                  </a:moveTo>
                  <a:cubicBezTo>
                    <a:pt x="7175" y="0"/>
                    <a:pt x="3634" y="2202"/>
                    <a:pt x="1969" y="5416"/>
                  </a:cubicBezTo>
                  <a:cubicBezTo>
                    <a:pt x="1" y="9119"/>
                    <a:pt x="435" y="13889"/>
                    <a:pt x="2670" y="17425"/>
                  </a:cubicBezTo>
                  <a:cubicBezTo>
                    <a:pt x="4904" y="20994"/>
                    <a:pt x="8774" y="23396"/>
                    <a:pt x="12877" y="24296"/>
                  </a:cubicBezTo>
                  <a:cubicBezTo>
                    <a:pt x="13077" y="24330"/>
                    <a:pt x="13277" y="24363"/>
                    <a:pt x="13477" y="24430"/>
                  </a:cubicBezTo>
                  <a:cubicBezTo>
                    <a:pt x="14321" y="24589"/>
                    <a:pt x="15180" y="24672"/>
                    <a:pt x="16039" y="24672"/>
                  </a:cubicBezTo>
                  <a:cubicBezTo>
                    <a:pt x="16981" y="24672"/>
                    <a:pt x="17924" y="24572"/>
                    <a:pt x="18848" y="24363"/>
                  </a:cubicBezTo>
                  <a:cubicBezTo>
                    <a:pt x="20816" y="23929"/>
                    <a:pt x="22584" y="22829"/>
                    <a:pt x="23818" y="21228"/>
                  </a:cubicBezTo>
                  <a:cubicBezTo>
                    <a:pt x="25052" y="19560"/>
                    <a:pt x="25386" y="17458"/>
                    <a:pt x="24785" y="15523"/>
                  </a:cubicBezTo>
                  <a:cubicBezTo>
                    <a:pt x="24418" y="14489"/>
                    <a:pt x="23751" y="13622"/>
                    <a:pt x="22884" y="13022"/>
                  </a:cubicBezTo>
                  <a:cubicBezTo>
                    <a:pt x="22217" y="12521"/>
                    <a:pt x="20949" y="12388"/>
                    <a:pt x="20449" y="11754"/>
                  </a:cubicBezTo>
                  <a:cubicBezTo>
                    <a:pt x="19915" y="11054"/>
                    <a:pt x="20049" y="9619"/>
                    <a:pt x="20015" y="8619"/>
                  </a:cubicBezTo>
                  <a:cubicBezTo>
                    <a:pt x="19915" y="7518"/>
                    <a:pt x="19615" y="6450"/>
                    <a:pt x="19081" y="5450"/>
                  </a:cubicBezTo>
                  <a:cubicBezTo>
                    <a:pt x="18981" y="5249"/>
                    <a:pt x="18881" y="5049"/>
                    <a:pt x="18781" y="4849"/>
                  </a:cubicBezTo>
                  <a:cubicBezTo>
                    <a:pt x="17413" y="2514"/>
                    <a:pt x="15145" y="813"/>
                    <a:pt x="12477" y="179"/>
                  </a:cubicBezTo>
                  <a:cubicBezTo>
                    <a:pt x="11904" y="58"/>
                    <a:pt x="11323" y="0"/>
                    <a:pt x="10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6434318" y="1814237"/>
              <a:ext cx="135120" cy="177575"/>
            </a:xfrm>
            <a:custGeom>
              <a:avLst/>
              <a:gdLst/>
              <a:ahLst/>
              <a:cxnLst/>
              <a:rect l="l" t="t" r="r" b="b"/>
              <a:pathLst>
                <a:path w="7807" h="10260" extrusionOk="0">
                  <a:moveTo>
                    <a:pt x="4265" y="1"/>
                  </a:moveTo>
                  <a:cubicBezTo>
                    <a:pt x="3041" y="1"/>
                    <a:pt x="1895" y="563"/>
                    <a:pt x="1168" y="1574"/>
                  </a:cubicBezTo>
                  <a:cubicBezTo>
                    <a:pt x="368" y="2641"/>
                    <a:pt x="1" y="3942"/>
                    <a:pt x="101" y="5276"/>
                  </a:cubicBezTo>
                  <a:cubicBezTo>
                    <a:pt x="168" y="6611"/>
                    <a:pt x="668" y="7912"/>
                    <a:pt x="1569" y="8879"/>
                  </a:cubicBezTo>
                  <a:cubicBezTo>
                    <a:pt x="2394" y="9765"/>
                    <a:pt x="3526" y="10259"/>
                    <a:pt x="4710" y="10259"/>
                  </a:cubicBezTo>
                  <a:cubicBezTo>
                    <a:pt x="4819" y="10259"/>
                    <a:pt x="4928" y="10255"/>
                    <a:pt x="5038" y="10247"/>
                  </a:cubicBezTo>
                  <a:cubicBezTo>
                    <a:pt x="6239" y="10080"/>
                    <a:pt x="7807" y="9279"/>
                    <a:pt x="7807" y="7978"/>
                  </a:cubicBezTo>
                  <a:cubicBezTo>
                    <a:pt x="7773" y="7478"/>
                    <a:pt x="7640" y="7044"/>
                    <a:pt x="7373" y="6644"/>
                  </a:cubicBezTo>
                  <a:cubicBezTo>
                    <a:pt x="7139" y="6344"/>
                    <a:pt x="7006" y="5977"/>
                    <a:pt x="6939" y="5610"/>
                  </a:cubicBezTo>
                  <a:cubicBezTo>
                    <a:pt x="6939" y="5143"/>
                    <a:pt x="6973" y="4643"/>
                    <a:pt x="7106" y="4176"/>
                  </a:cubicBezTo>
                  <a:cubicBezTo>
                    <a:pt x="7273" y="3542"/>
                    <a:pt x="7473" y="2941"/>
                    <a:pt x="7273" y="2308"/>
                  </a:cubicBezTo>
                  <a:cubicBezTo>
                    <a:pt x="6906" y="1040"/>
                    <a:pt x="5772" y="106"/>
                    <a:pt x="4471" y="6"/>
                  </a:cubicBezTo>
                  <a:cubicBezTo>
                    <a:pt x="4402" y="2"/>
                    <a:pt x="4333" y="1"/>
                    <a:pt x="4265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6584431" y="1755787"/>
              <a:ext cx="337756" cy="334104"/>
            </a:xfrm>
            <a:custGeom>
              <a:avLst/>
              <a:gdLst/>
              <a:ahLst/>
              <a:cxnLst/>
              <a:rect l="l" t="t" r="r" b="b"/>
              <a:pathLst>
                <a:path w="19515" h="19304" extrusionOk="0">
                  <a:moveTo>
                    <a:pt x="8516" y="1"/>
                  </a:moveTo>
                  <a:cubicBezTo>
                    <a:pt x="7283" y="1"/>
                    <a:pt x="6046" y="75"/>
                    <a:pt x="4871" y="414"/>
                  </a:cubicBezTo>
                  <a:cubicBezTo>
                    <a:pt x="2970" y="948"/>
                    <a:pt x="1235" y="2349"/>
                    <a:pt x="601" y="4217"/>
                  </a:cubicBezTo>
                  <a:cubicBezTo>
                    <a:pt x="1" y="6085"/>
                    <a:pt x="601" y="8387"/>
                    <a:pt x="2269" y="9454"/>
                  </a:cubicBezTo>
                  <a:cubicBezTo>
                    <a:pt x="3337" y="10121"/>
                    <a:pt x="4704" y="10255"/>
                    <a:pt x="5705" y="10988"/>
                  </a:cubicBezTo>
                  <a:cubicBezTo>
                    <a:pt x="7106" y="11989"/>
                    <a:pt x="7573" y="13857"/>
                    <a:pt x="7606" y="15592"/>
                  </a:cubicBezTo>
                  <a:cubicBezTo>
                    <a:pt x="7640" y="16726"/>
                    <a:pt x="7540" y="17893"/>
                    <a:pt x="7606" y="19061"/>
                  </a:cubicBezTo>
                  <a:cubicBezTo>
                    <a:pt x="8450" y="19220"/>
                    <a:pt x="9309" y="19303"/>
                    <a:pt x="10168" y="19303"/>
                  </a:cubicBezTo>
                  <a:cubicBezTo>
                    <a:pt x="11110" y="19303"/>
                    <a:pt x="12053" y="19203"/>
                    <a:pt x="12977" y="18994"/>
                  </a:cubicBezTo>
                  <a:cubicBezTo>
                    <a:pt x="14945" y="18560"/>
                    <a:pt x="16713" y="17460"/>
                    <a:pt x="17947" y="15859"/>
                  </a:cubicBezTo>
                  <a:cubicBezTo>
                    <a:pt x="19181" y="14191"/>
                    <a:pt x="19515" y="12089"/>
                    <a:pt x="18914" y="10154"/>
                  </a:cubicBezTo>
                  <a:cubicBezTo>
                    <a:pt x="18547" y="9120"/>
                    <a:pt x="17880" y="8253"/>
                    <a:pt x="17013" y="7653"/>
                  </a:cubicBezTo>
                  <a:cubicBezTo>
                    <a:pt x="16346" y="7152"/>
                    <a:pt x="15045" y="7019"/>
                    <a:pt x="14578" y="6385"/>
                  </a:cubicBezTo>
                  <a:cubicBezTo>
                    <a:pt x="14044" y="5685"/>
                    <a:pt x="14178" y="4250"/>
                    <a:pt x="14111" y="3250"/>
                  </a:cubicBezTo>
                  <a:cubicBezTo>
                    <a:pt x="14044" y="2149"/>
                    <a:pt x="13711" y="1081"/>
                    <a:pt x="13210" y="81"/>
                  </a:cubicBezTo>
                  <a:lnTo>
                    <a:pt x="9541" y="14"/>
                  </a:lnTo>
                  <a:cubicBezTo>
                    <a:pt x="9201" y="7"/>
                    <a:pt x="8859" y="1"/>
                    <a:pt x="8516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6724298" y="1827673"/>
              <a:ext cx="44455" cy="44160"/>
            </a:xfrm>
            <a:custGeom>
              <a:avLst/>
              <a:gdLst/>
              <a:ahLst/>
              <a:cxnLst/>
              <a:rect l="l" t="t" r="r" b="b"/>
              <a:pathLst>
                <a:path w="5204" h="5171" extrusionOk="0">
                  <a:moveTo>
                    <a:pt x="2602" y="0"/>
                  </a:moveTo>
                  <a:cubicBezTo>
                    <a:pt x="1168" y="0"/>
                    <a:pt x="0" y="1135"/>
                    <a:pt x="0" y="2569"/>
                  </a:cubicBezTo>
                  <a:cubicBezTo>
                    <a:pt x="0" y="4003"/>
                    <a:pt x="1168" y="5171"/>
                    <a:pt x="2602" y="5171"/>
                  </a:cubicBezTo>
                  <a:cubicBezTo>
                    <a:pt x="4036" y="5171"/>
                    <a:pt x="5204" y="4003"/>
                    <a:pt x="5204" y="2569"/>
                  </a:cubicBezTo>
                  <a:cubicBezTo>
                    <a:pt x="5204" y="1135"/>
                    <a:pt x="4036" y="0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6687500" y="1776989"/>
              <a:ext cx="58032" cy="34269"/>
            </a:xfrm>
            <a:custGeom>
              <a:avLst/>
              <a:gdLst/>
              <a:ahLst/>
              <a:cxnLst/>
              <a:rect l="l" t="t" r="r" b="b"/>
              <a:pathLst>
                <a:path w="3353" h="1980" extrusionOk="0">
                  <a:moveTo>
                    <a:pt x="2292" y="0"/>
                  </a:moveTo>
                  <a:cubicBezTo>
                    <a:pt x="1245" y="0"/>
                    <a:pt x="0" y="882"/>
                    <a:pt x="50" y="1858"/>
                  </a:cubicBezTo>
                  <a:cubicBezTo>
                    <a:pt x="50" y="1909"/>
                    <a:pt x="109" y="1980"/>
                    <a:pt x="167" y="1980"/>
                  </a:cubicBezTo>
                  <a:cubicBezTo>
                    <a:pt x="184" y="1980"/>
                    <a:pt x="201" y="1973"/>
                    <a:pt x="217" y="1958"/>
                  </a:cubicBezTo>
                  <a:cubicBezTo>
                    <a:pt x="584" y="1591"/>
                    <a:pt x="951" y="1291"/>
                    <a:pt x="1384" y="1024"/>
                  </a:cubicBezTo>
                  <a:cubicBezTo>
                    <a:pt x="1951" y="757"/>
                    <a:pt x="2519" y="890"/>
                    <a:pt x="3086" y="757"/>
                  </a:cubicBezTo>
                  <a:cubicBezTo>
                    <a:pt x="3286" y="690"/>
                    <a:pt x="3352" y="457"/>
                    <a:pt x="3219" y="323"/>
                  </a:cubicBezTo>
                  <a:cubicBezTo>
                    <a:pt x="2969" y="98"/>
                    <a:pt x="2642" y="0"/>
                    <a:pt x="2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6832126" y="1900295"/>
              <a:ext cx="32659" cy="22707"/>
            </a:xfrm>
            <a:custGeom>
              <a:avLst/>
              <a:gdLst/>
              <a:ahLst/>
              <a:cxnLst/>
              <a:rect l="l" t="t" r="r" b="b"/>
              <a:pathLst>
                <a:path w="1887" h="1312" extrusionOk="0">
                  <a:moveTo>
                    <a:pt x="601" y="1"/>
                  </a:moveTo>
                  <a:cubicBezTo>
                    <a:pt x="568" y="1"/>
                    <a:pt x="534" y="2"/>
                    <a:pt x="500" y="4"/>
                  </a:cubicBezTo>
                  <a:cubicBezTo>
                    <a:pt x="0" y="171"/>
                    <a:pt x="400" y="871"/>
                    <a:pt x="634" y="1072"/>
                  </a:cubicBezTo>
                  <a:cubicBezTo>
                    <a:pt x="801" y="1172"/>
                    <a:pt x="967" y="1272"/>
                    <a:pt x="1134" y="1305"/>
                  </a:cubicBezTo>
                  <a:cubicBezTo>
                    <a:pt x="1162" y="1309"/>
                    <a:pt x="1190" y="1312"/>
                    <a:pt x="1217" y="1312"/>
                  </a:cubicBezTo>
                  <a:cubicBezTo>
                    <a:pt x="1609" y="1312"/>
                    <a:pt x="1886" y="881"/>
                    <a:pt x="1668" y="538"/>
                  </a:cubicBezTo>
                  <a:cubicBezTo>
                    <a:pt x="1420" y="197"/>
                    <a:pt x="1029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6768742" y="1951303"/>
              <a:ext cx="146075" cy="34096"/>
            </a:xfrm>
            <a:custGeom>
              <a:avLst/>
              <a:gdLst/>
              <a:ahLst/>
              <a:cxnLst/>
              <a:rect l="l" t="t" r="r" b="b"/>
              <a:pathLst>
                <a:path w="8440" h="1970" extrusionOk="0">
                  <a:moveTo>
                    <a:pt x="417" y="1"/>
                  </a:moveTo>
                  <a:cubicBezTo>
                    <a:pt x="401" y="1"/>
                    <a:pt x="384" y="9"/>
                    <a:pt x="367" y="26"/>
                  </a:cubicBezTo>
                  <a:cubicBezTo>
                    <a:pt x="0" y="1594"/>
                    <a:pt x="2102" y="1927"/>
                    <a:pt x="3169" y="1927"/>
                  </a:cubicBezTo>
                  <a:cubicBezTo>
                    <a:pt x="4070" y="1927"/>
                    <a:pt x="4971" y="1961"/>
                    <a:pt x="5871" y="1961"/>
                  </a:cubicBezTo>
                  <a:cubicBezTo>
                    <a:pt x="6010" y="1966"/>
                    <a:pt x="6148" y="1969"/>
                    <a:pt x="6286" y="1969"/>
                  </a:cubicBezTo>
                  <a:cubicBezTo>
                    <a:pt x="6972" y="1969"/>
                    <a:pt x="7639" y="1900"/>
                    <a:pt x="8306" y="1761"/>
                  </a:cubicBezTo>
                  <a:cubicBezTo>
                    <a:pt x="8440" y="1727"/>
                    <a:pt x="8440" y="1527"/>
                    <a:pt x="8306" y="1494"/>
                  </a:cubicBezTo>
                  <a:cubicBezTo>
                    <a:pt x="7812" y="1411"/>
                    <a:pt x="7296" y="1352"/>
                    <a:pt x="6775" y="1352"/>
                  </a:cubicBezTo>
                  <a:cubicBezTo>
                    <a:pt x="6663" y="1352"/>
                    <a:pt x="6551" y="1354"/>
                    <a:pt x="6438" y="1360"/>
                  </a:cubicBezTo>
                  <a:cubicBezTo>
                    <a:pt x="6071" y="1344"/>
                    <a:pt x="5713" y="1344"/>
                    <a:pt x="5354" y="1344"/>
                  </a:cubicBezTo>
                  <a:cubicBezTo>
                    <a:pt x="4996" y="1344"/>
                    <a:pt x="4637" y="1344"/>
                    <a:pt x="4270" y="1327"/>
                  </a:cubicBezTo>
                  <a:cubicBezTo>
                    <a:pt x="4078" y="1335"/>
                    <a:pt x="3889" y="1339"/>
                    <a:pt x="3700" y="1339"/>
                  </a:cubicBezTo>
                  <a:cubicBezTo>
                    <a:pt x="3134" y="1339"/>
                    <a:pt x="2577" y="1302"/>
                    <a:pt x="2002" y="1227"/>
                  </a:cubicBezTo>
                  <a:cubicBezTo>
                    <a:pt x="1335" y="1060"/>
                    <a:pt x="768" y="626"/>
                    <a:pt x="467" y="26"/>
                  </a:cubicBezTo>
                  <a:cubicBezTo>
                    <a:pt x="451" y="9"/>
                    <a:pt x="434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9"/>
            <p:cNvSpPr/>
            <p:nvPr/>
          </p:nvSpPr>
          <p:spPr>
            <a:xfrm>
              <a:off x="6462045" y="1856245"/>
              <a:ext cx="59122" cy="89878"/>
            </a:xfrm>
            <a:custGeom>
              <a:avLst/>
              <a:gdLst/>
              <a:ahLst/>
              <a:cxnLst/>
              <a:rect l="l" t="t" r="r" b="b"/>
              <a:pathLst>
                <a:path w="3416" h="5193" extrusionOk="0">
                  <a:moveTo>
                    <a:pt x="2613" y="1"/>
                  </a:moveTo>
                  <a:cubicBezTo>
                    <a:pt x="2568" y="1"/>
                    <a:pt x="2520" y="5"/>
                    <a:pt x="2469" y="14"/>
                  </a:cubicBezTo>
                  <a:cubicBezTo>
                    <a:pt x="1068" y="281"/>
                    <a:pt x="0" y="2649"/>
                    <a:pt x="967" y="3750"/>
                  </a:cubicBezTo>
                  <a:cubicBezTo>
                    <a:pt x="1005" y="3788"/>
                    <a:pt x="1061" y="3806"/>
                    <a:pt x="1119" y="3806"/>
                  </a:cubicBezTo>
                  <a:cubicBezTo>
                    <a:pt x="1215" y="3806"/>
                    <a:pt x="1314" y="3754"/>
                    <a:pt x="1334" y="3650"/>
                  </a:cubicBezTo>
                  <a:cubicBezTo>
                    <a:pt x="1368" y="3083"/>
                    <a:pt x="1434" y="2549"/>
                    <a:pt x="1535" y="2015"/>
                  </a:cubicBezTo>
                  <a:cubicBezTo>
                    <a:pt x="1595" y="1804"/>
                    <a:pt x="2178" y="712"/>
                    <a:pt x="2509" y="712"/>
                  </a:cubicBezTo>
                  <a:cubicBezTo>
                    <a:pt x="2543" y="712"/>
                    <a:pt x="2574" y="723"/>
                    <a:pt x="2602" y="748"/>
                  </a:cubicBezTo>
                  <a:cubicBezTo>
                    <a:pt x="2735" y="848"/>
                    <a:pt x="2602" y="1649"/>
                    <a:pt x="2602" y="1782"/>
                  </a:cubicBezTo>
                  <a:lnTo>
                    <a:pt x="2602" y="3016"/>
                  </a:lnTo>
                  <a:cubicBezTo>
                    <a:pt x="2602" y="3683"/>
                    <a:pt x="2502" y="4484"/>
                    <a:pt x="2769" y="5118"/>
                  </a:cubicBezTo>
                  <a:cubicBezTo>
                    <a:pt x="2802" y="5168"/>
                    <a:pt x="2860" y="5193"/>
                    <a:pt x="2919" y="5193"/>
                  </a:cubicBezTo>
                  <a:cubicBezTo>
                    <a:pt x="2977" y="5193"/>
                    <a:pt x="3036" y="5168"/>
                    <a:pt x="3069" y="5118"/>
                  </a:cubicBezTo>
                  <a:lnTo>
                    <a:pt x="3102" y="5118"/>
                  </a:lnTo>
                  <a:cubicBezTo>
                    <a:pt x="3269" y="4617"/>
                    <a:pt x="3302" y="4117"/>
                    <a:pt x="3236" y="3617"/>
                  </a:cubicBezTo>
                  <a:lnTo>
                    <a:pt x="3236" y="1882"/>
                  </a:lnTo>
                  <a:cubicBezTo>
                    <a:pt x="3236" y="1345"/>
                    <a:pt x="3415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9"/>
            <p:cNvSpPr/>
            <p:nvPr/>
          </p:nvSpPr>
          <p:spPr>
            <a:xfrm>
              <a:off x="6650824" y="2736950"/>
              <a:ext cx="284639" cy="122001"/>
            </a:xfrm>
            <a:custGeom>
              <a:avLst/>
              <a:gdLst/>
              <a:ahLst/>
              <a:cxnLst/>
              <a:rect l="l" t="t" r="r" b="b"/>
              <a:pathLst>
                <a:path w="16446" h="7049" extrusionOk="0">
                  <a:moveTo>
                    <a:pt x="868" y="1"/>
                  </a:moveTo>
                  <a:cubicBezTo>
                    <a:pt x="501" y="901"/>
                    <a:pt x="234" y="1869"/>
                    <a:pt x="101" y="2836"/>
                  </a:cubicBezTo>
                  <a:cubicBezTo>
                    <a:pt x="1" y="3837"/>
                    <a:pt x="268" y="4838"/>
                    <a:pt x="902" y="5605"/>
                  </a:cubicBezTo>
                  <a:cubicBezTo>
                    <a:pt x="1902" y="6772"/>
                    <a:pt x="3637" y="7006"/>
                    <a:pt x="5171" y="7039"/>
                  </a:cubicBezTo>
                  <a:cubicBezTo>
                    <a:pt x="5947" y="7046"/>
                    <a:pt x="6721" y="7049"/>
                    <a:pt x="7494" y="7049"/>
                  </a:cubicBezTo>
                  <a:cubicBezTo>
                    <a:pt x="9606" y="7049"/>
                    <a:pt x="11711" y="7030"/>
                    <a:pt x="13823" y="7030"/>
                  </a:cubicBezTo>
                  <a:cubicBezTo>
                    <a:pt x="14596" y="7030"/>
                    <a:pt x="15370" y="7032"/>
                    <a:pt x="16146" y="7039"/>
                  </a:cubicBezTo>
                  <a:cubicBezTo>
                    <a:pt x="16446" y="5872"/>
                    <a:pt x="16079" y="4671"/>
                    <a:pt x="15212" y="3870"/>
                  </a:cubicBezTo>
                  <a:cubicBezTo>
                    <a:pt x="14378" y="3136"/>
                    <a:pt x="13344" y="2703"/>
                    <a:pt x="12343" y="2236"/>
                  </a:cubicBezTo>
                  <a:cubicBezTo>
                    <a:pt x="11309" y="1735"/>
                    <a:pt x="10442" y="968"/>
                    <a:pt x="9841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5999682" y="2598396"/>
              <a:ext cx="297931" cy="260391"/>
            </a:xfrm>
            <a:custGeom>
              <a:avLst/>
              <a:gdLst/>
              <a:ahLst/>
              <a:cxnLst/>
              <a:rect l="l" t="t" r="r" b="b"/>
              <a:pathLst>
                <a:path w="17214" h="15045" extrusionOk="0">
                  <a:moveTo>
                    <a:pt x="34" y="0"/>
                  </a:moveTo>
                  <a:cubicBezTo>
                    <a:pt x="1" y="1434"/>
                    <a:pt x="1" y="2835"/>
                    <a:pt x="1" y="4236"/>
                  </a:cubicBezTo>
                  <a:cubicBezTo>
                    <a:pt x="1" y="7038"/>
                    <a:pt x="101" y="10141"/>
                    <a:pt x="2369" y="12142"/>
                  </a:cubicBezTo>
                  <a:cubicBezTo>
                    <a:pt x="4337" y="13943"/>
                    <a:pt x="7406" y="14944"/>
                    <a:pt x="10275" y="14977"/>
                  </a:cubicBezTo>
                  <a:cubicBezTo>
                    <a:pt x="12410" y="14977"/>
                    <a:pt x="14778" y="15044"/>
                    <a:pt x="17213" y="15044"/>
                  </a:cubicBezTo>
                  <a:lnTo>
                    <a:pt x="17213" y="15011"/>
                  </a:lnTo>
                  <a:cubicBezTo>
                    <a:pt x="15445" y="6772"/>
                    <a:pt x="8440" y="634"/>
                    <a:pt x="34" y="0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5970721" y="2598967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6329829" y="2133041"/>
              <a:ext cx="213055" cy="726257"/>
            </a:xfrm>
            <a:custGeom>
              <a:avLst/>
              <a:gdLst/>
              <a:ahLst/>
              <a:cxnLst/>
              <a:rect l="l" t="t" r="r" b="b"/>
              <a:pathLst>
                <a:path w="12310" h="41962" extrusionOk="0">
                  <a:moveTo>
                    <a:pt x="4270" y="0"/>
                  </a:moveTo>
                  <a:cubicBezTo>
                    <a:pt x="1268" y="2469"/>
                    <a:pt x="0" y="6572"/>
                    <a:pt x="34" y="10474"/>
                  </a:cubicBezTo>
                  <a:cubicBezTo>
                    <a:pt x="67" y="14377"/>
                    <a:pt x="1201" y="18180"/>
                    <a:pt x="2269" y="21916"/>
                  </a:cubicBezTo>
                  <a:cubicBezTo>
                    <a:pt x="3069" y="24718"/>
                    <a:pt x="3836" y="27553"/>
                    <a:pt x="4103" y="30422"/>
                  </a:cubicBezTo>
                  <a:cubicBezTo>
                    <a:pt x="4170" y="31423"/>
                    <a:pt x="4203" y="32423"/>
                    <a:pt x="4137" y="33424"/>
                  </a:cubicBezTo>
                  <a:cubicBezTo>
                    <a:pt x="3970" y="36059"/>
                    <a:pt x="1968" y="39495"/>
                    <a:pt x="3903" y="41296"/>
                  </a:cubicBezTo>
                  <a:cubicBezTo>
                    <a:pt x="4410" y="41761"/>
                    <a:pt x="5003" y="41962"/>
                    <a:pt x="5633" y="41962"/>
                  </a:cubicBezTo>
                  <a:cubicBezTo>
                    <a:pt x="7944" y="41962"/>
                    <a:pt x="10751" y="39252"/>
                    <a:pt x="11642" y="36893"/>
                  </a:cubicBezTo>
                  <a:cubicBezTo>
                    <a:pt x="12276" y="35225"/>
                    <a:pt x="12309" y="33091"/>
                    <a:pt x="12142" y="31089"/>
                  </a:cubicBezTo>
                  <a:cubicBezTo>
                    <a:pt x="12009" y="30155"/>
                    <a:pt x="11875" y="29288"/>
                    <a:pt x="11709" y="28454"/>
                  </a:cubicBezTo>
                  <a:cubicBezTo>
                    <a:pt x="10675" y="23250"/>
                    <a:pt x="9807" y="18714"/>
                    <a:pt x="8740" y="13510"/>
                  </a:cubicBezTo>
                  <a:lnTo>
                    <a:pt x="4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6363891" y="2659581"/>
              <a:ext cx="178994" cy="199746"/>
            </a:xfrm>
            <a:custGeom>
              <a:avLst/>
              <a:gdLst/>
              <a:ahLst/>
              <a:cxnLst/>
              <a:rect l="l" t="t" r="r" b="b"/>
              <a:pathLst>
                <a:path w="10342" h="11541" extrusionOk="0">
                  <a:moveTo>
                    <a:pt x="2135" y="1"/>
                  </a:moveTo>
                  <a:lnTo>
                    <a:pt x="2135" y="1"/>
                  </a:lnTo>
                  <a:cubicBezTo>
                    <a:pt x="2202" y="1002"/>
                    <a:pt x="2235" y="2002"/>
                    <a:pt x="2169" y="3003"/>
                  </a:cubicBezTo>
                  <a:cubicBezTo>
                    <a:pt x="2002" y="5638"/>
                    <a:pt x="0" y="9074"/>
                    <a:pt x="1935" y="10875"/>
                  </a:cubicBezTo>
                  <a:cubicBezTo>
                    <a:pt x="2442" y="11340"/>
                    <a:pt x="3035" y="11541"/>
                    <a:pt x="3665" y="11541"/>
                  </a:cubicBezTo>
                  <a:cubicBezTo>
                    <a:pt x="5976" y="11541"/>
                    <a:pt x="8783" y="8831"/>
                    <a:pt x="9674" y="6472"/>
                  </a:cubicBezTo>
                  <a:cubicBezTo>
                    <a:pt x="10308" y="4804"/>
                    <a:pt x="10341" y="2670"/>
                    <a:pt x="10141" y="668"/>
                  </a:cubicBezTo>
                  <a:lnTo>
                    <a:pt x="2135" y="1"/>
                  </a:ln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6326367" y="2134097"/>
              <a:ext cx="93547" cy="613014"/>
            </a:xfrm>
            <a:custGeom>
              <a:avLst/>
              <a:gdLst/>
              <a:ahLst/>
              <a:cxnLst/>
              <a:rect l="l" t="t" r="r" b="b"/>
              <a:pathLst>
                <a:path w="5405" h="35419" extrusionOk="0">
                  <a:moveTo>
                    <a:pt x="4745" y="1"/>
                  </a:moveTo>
                  <a:cubicBezTo>
                    <a:pt x="4732" y="1"/>
                    <a:pt x="4718" y="2"/>
                    <a:pt x="4704" y="6"/>
                  </a:cubicBezTo>
                  <a:cubicBezTo>
                    <a:pt x="3836" y="273"/>
                    <a:pt x="3202" y="1207"/>
                    <a:pt x="2669" y="1907"/>
                  </a:cubicBezTo>
                  <a:cubicBezTo>
                    <a:pt x="2068" y="2741"/>
                    <a:pt x="1601" y="3642"/>
                    <a:pt x="1234" y="4576"/>
                  </a:cubicBezTo>
                  <a:cubicBezTo>
                    <a:pt x="467" y="6544"/>
                    <a:pt x="100" y="8679"/>
                    <a:pt x="167" y="10780"/>
                  </a:cubicBezTo>
                  <a:cubicBezTo>
                    <a:pt x="300" y="16051"/>
                    <a:pt x="2202" y="21088"/>
                    <a:pt x="3303" y="26158"/>
                  </a:cubicBezTo>
                  <a:cubicBezTo>
                    <a:pt x="3936" y="29127"/>
                    <a:pt x="4337" y="32229"/>
                    <a:pt x="3870" y="35231"/>
                  </a:cubicBezTo>
                  <a:cubicBezTo>
                    <a:pt x="3850" y="35347"/>
                    <a:pt x="3932" y="35419"/>
                    <a:pt x="4017" y="35419"/>
                  </a:cubicBezTo>
                  <a:cubicBezTo>
                    <a:pt x="4079" y="35419"/>
                    <a:pt x="4142" y="35382"/>
                    <a:pt x="4170" y="35298"/>
                  </a:cubicBezTo>
                  <a:cubicBezTo>
                    <a:pt x="5404" y="30194"/>
                    <a:pt x="3903" y="25224"/>
                    <a:pt x="2502" y="20287"/>
                  </a:cubicBezTo>
                  <a:cubicBezTo>
                    <a:pt x="1134" y="15684"/>
                    <a:pt x="0" y="10814"/>
                    <a:pt x="1368" y="6077"/>
                  </a:cubicBezTo>
                  <a:cubicBezTo>
                    <a:pt x="1668" y="4943"/>
                    <a:pt x="2135" y="3909"/>
                    <a:pt x="2735" y="2908"/>
                  </a:cubicBezTo>
                  <a:cubicBezTo>
                    <a:pt x="3036" y="2408"/>
                    <a:pt x="3369" y="1907"/>
                    <a:pt x="3770" y="1474"/>
                  </a:cubicBezTo>
                  <a:cubicBezTo>
                    <a:pt x="4170" y="1107"/>
                    <a:pt x="4537" y="673"/>
                    <a:pt x="4870" y="206"/>
                  </a:cubicBezTo>
                  <a:cubicBezTo>
                    <a:pt x="4930" y="117"/>
                    <a:pt x="4856" y="1"/>
                    <a:pt x="4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6484563" y="2376831"/>
              <a:ext cx="61199" cy="307312"/>
            </a:xfrm>
            <a:custGeom>
              <a:avLst/>
              <a:gdLst/>
              <a:ahLst/>
              <a:cxnLst/>
              <a:rect l="l" t="t" r="r" b="b"/>
              <a:pathLst>
                <a:path w="3536" h="17756" extrusionOk="0">
                  <a:moveTo>
                    <a:pt x="63" y="0"/>
                  </a:moveTo>
                  <a:cubicBezTo>
                    <a:pt x="42" y="0"/>
                    <a:pt x="17" y="9"/>
                    <a:pt x="0" y="25"/>
                  </a:cubicBezTo>
                  <a:lnTo>
                    <a:pt x="0" y="59"/>
                  </a:lnTo>
                  <a:cubicBezTo>
                    <a:pt x="67" y="1493"/>
                    <a:pt x="267" y="2961"/>
                    <a:pt x="600" y="4395"/>
                  </a:cubicBezTo>
                  <a:cubicBezTo>
                    <a:pt x="867" y="5863"/>
                    <a:pt x="1134" y="7297"/>
                    <a:pt x="1434" y="8765"/>
                  </a:cubicBezTo>
                  <a:cubicBezTo>
                    <a:pt x="1735" y="10233"/>
                    <a:pt x="1968" y="11700"/>
                    <a:pt x="2268" y="13168"/>
                  </a:cubicBezTo>
                  <a:cubicBezTo>
                    <a:pt x="2468" y="14669"/>
                    <a:pt x="2769" y="16170"/>
                    <a:pt x="3169" y="17638"/>
                  </a:cubicBezTo>
                  <a:cubicBezTo>
                    <a:pt x="3200" y="17714"/>
                    <a:pt x="3279" y="17756"/>
                    <a:pt x="3356" y="17756"/>
                  </a:cubicBezTo>
                  <a:cubicBezTo>
                    <a:pt x="3448" y="17756"/>
                    <a:pt x="3536" y="17698"/>
                    <a:pt x="3536" y="17571"/>
                  </a:cubicBezTo>
                  <a:cubicBezTo>
                    <a:pt x="3402" y="16103"/>
                    <a:pt x="3136" y="14669"/>
                    <a:pt x="2802" y="13235"/>
                  </a:cubicBezTo>
                  <a:cubicBezTo>
                    <a:pt x="2535" y="11767"/>
                    <a:pt x="2268" y="10299"/>
                    <a:pt x="1968" y="8832"/>
                  </a:cubicBezTo>
                  <a:cubicBezTo>
                    <a:pt x="1701" y="7397"/>
                    <a:pt x="1434" y="5929"/>
                    <a:pt x="1134" y="4462"/>
                  </a:cubicBezTo>
                  <a:cubicBezTo>
                    <a:pt x="934" y="2961"/>
                    <a:pt x="567" y="1460"/>
                    <a:pt x="100" y="25"/>
                  </a:cubicBezTo>
                  <a:cubicBezTo>
                    <a:pt x="100" y="9"/>
                    <a:pt x="83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6661798" y="2514641"/>
              <a:ext cx="101335" cy="228096"/>
            </a:xfrm>
            <a:custGeom>
              <a:avLst/>
              <a:gdLst/>
              <a:ahLst/>
              <a:cxnLst/>
              <a:rect l="l" t="t" r="r" b="b"/>
              <a:pathLst>
                <a:path w="5855" h="13179" extrusionOk="0">
                  <a:moveTo>
                    <a:pt x="5702" y="0"/>
                  </a:moveTo>
                  <a:cubicBezTo>
                    <a:pt x="5678" y="0"/>
                    <a:pt x="5655" y="11"/>
                    <a:pt x="5638" y="36"/>
                  </a:cubicBezTo>
                  <a:cubicBezTo>
                    <a:pt x="4137" y="1904"/>
                    <a:pt x="3036" y="4205"/>
                    <a:pt x="2102" y="6373"/>
                  </a:cubicBezTo>
                  <a:cubicBezTo>
                    <a:pt x="1635" y="7441"/>
                    <a:pt x="1202" y="8542"/>
                    <a:pt x="835" y="9642"/>
                  </a:cubicBezTo>
                  <a:cubicBezTo>
                    <a:pt x="501" y="10743"/>
                    <a:pt x="1" y="11944"/>
                    <a:pt x="1" y="13178"/>
                  </a:cubicBezTo>
                  <a:lnTo>
                    <a:pt x="34" y="13178"/>
                  </a:lnTo>
                  <a:cubicBezTo>
                    <a:pt x="501" y="12144"/>
                    <a:pt x="868" y="11110"/>
                    <a:pt x="1168" y="10009"/>
                  </a:cubicBezTo>
                  <a:cubicBezTo>
                    <a:pt x="1602" y="8842"/>
                    <a:pt x="2002" y="7674"/>
                    <a:pt x="2536" y="6507"/>
                  </a:cubicBezTo>
                  <a:cubicBezTo>
                    <a:pt x="3470" y="4339"/>
                    <a:pt x="4737" y="2304"/>
                    <a:pt x="5805" y="169"/>
                  </a:cubicBezTo>
                  <a:cubicBezTo>
                    <a:pt x="5855" y="94"/>
                    <a:pt x="5774" y="0"/>
                    <a:pt x="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5970132" y="2686150"/>
              <a:ext cx="89514" cy="153587"/>
            </a:xfrm>
            <a:custGeom>
              <a:avLst/>
              <a:gdLst/>
              <a:ahLst/>
              <a:cxnLst/>
              <a:rect l="l" t="t" r="r" b="b"/>
              <a:pathLst>
                <a:path w="5172" h="8874" extrusionOk="0">
                  <a:moveTo>
                    <a:pt x="1" y="0"/>
                  </a:moveTo>
                  <a:cubicBezTo>
                    <a:pt x="34" y="2569"/>
                    <a:pt x="334" y="5271"/>
                    <a:pt x="2369" y="7105"/>
                  </a:cubicBezTo>
                  <a:cubicBezTo>
                    <a:pt x="3203" y="7839"/>
                    <a:pt x="4137" y="8440"/>
                    <a:pt x="5171" y="8873"/>
                  </a:cubicBezTo>
                  <a:lnTo>
                    <a:pt x="5171" y="8840"/>
                  </a:lnTo>
                  <a:cubicBezTo>
                    <a:pt x="4137" y="8406"/>
                    <a:pt x="3203" y="7806"/>
                    <a:pt x="2369" y="7072"/>
                  </a:cubicBezTo>
                  <a:cubicBezTo>
                    <a:pt x="334" y="5237"/>
                    <a:pt x="34" y="2536"/>
                    <a:pt x="1" y="0"/>
                  </a:cubicBezTo>
                  <a:close/>
                </a:path>
              </a:pathLst>
            </a:custGeom>
            <a:solidFill>
              <a:srgbClr val="BC6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9" name="Google Shape;1889;p49"/>
          <p:cNvGrpSpPr/>
          <p:nvPr/>
        </p:nvGrpSpPr>
        <p:grpSpPr>
          <a:xfrm>
            <a:off x="7817887" y="2298865"/>
            <a:ext cx="1381860" cy="846287"/>
            <a:chOff x="1970725" y="1741480"/>
            <a:chExt cx="1793459" cy="1098360"/>
          </a:xfrm>
        </p:grpSpPr>
        <p:sp>
          <p:nvSpPr>
            <p:cNvPr id="1890" name="Google Shape;1890;p49"/>
            <p:cNvSpPr/>
            <p:nvPr/>
          </p:nvSpPr>
          <p:spPr>
            <a:xfrm>
              <a:off x="2399928" y="1741480"/>
              <a:ext cx="164788" cy="175461"/>
            </a:xfrm>
            <a:custGeom>
              <a:avLst/>
              <a:gdLst/>
              <a:ahLst/>
              <a:cxnLst/>
              <a:rect l="l" t="t" r="r" b="b"/>
              <a:pathLst>
                <a:path w="1930" h="2055" extrusionOk="0">
                  <a:moveTo>
                    <a:pt x="1201" y="0"/>
                  </a:moveTo>
                  <a:cubicBezTo>
                    <a:pt x="1128" y="0"/>
                    <a:pt x="1052" y="10"/>
                    <a:pt x="976" y="29"/>
                  </a:cubicBezTo>
                  <a:cubicBezTo>
                    <a:pt x="586" y="138"/>
                    <a:pt x="239" y="419"/>
                    <a:pt x="22" y="788"/>
                  </a:cubicBezTo>
                  <a:cubicBezTo>
                    <a:pt x="0" y="853"/>
                    <a:pt x="22" y="940"/>
                    <a:pt x="87" y="983"/>
                  </a:cubicBezTo>
                  <a:cubicBezTo>
                    <a:pt x="196" y="1048"/>
                    <a:pt x="304" y="1113"/>
                    <a:pt x="412" y="1178"/>
                  </a:cubicBezTo>
                  <a:cubicBezTo>
                    <a:pt x="651" y="1308"/>
                    <a:pt x="911" y="1395"/>
                    <a:pt x="1193" y="1438"/>
                  </a:cubicBezTo>
                  <a:cubicBezTo>
                    <a:pt x="1258" y="1655"/>
                    <a:pt x="1366" y="1829"/>
                    <a:pt x="1496" y="1980"/>
                  </a:cubicBezTo>
                  <a:lnTo>
                    <a:pt x="1496" y="2002"/>
                  </a:lnTo>
                  <a:cubicBezTo>
                    <a:pt x="1531" y="2037"/>
                    <a:pt x="1576" y="2054"/>
                    <a:pt x="1621" y="2054"/>
                  </a:cubicBezTo>
                  <a:cubicBezTo>
                    <a:pt x="1687" y="2054"/>
                    <a:pt x="1752" y="2015"/>
                    <a:pt x="1778" y="1937"/>
                  </a:cubicBezTo>
                  <a:cubicBezTo>
                    <a:pt x="1887" y="1547"/>
                    <a:pt x="1930" y="1157"/>
                    <a:pt x="1887" y="766"/>
                  </a:cubicBezTo>
                  <a:cubicBezTo>
                    <a:pt x="1887" y="549"/>
                    <a:pt x="1800" y="354"/>
                    <a:pt x="1670" y="181"/>
                  </a:cubicBezTo>
                  <a:cubicBezTo>
                    <a:pt x="1547" y="58"/>
                    <a:pt x="1380" y="0"/>
                    <a:pt x="120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2450152" y="1830449"/>
              <a:ext cx="96397" cy="102203"/>
            </a:xfrm>
            <a:custGeom>
              <a:avLst/>
              <a:gdLst/>
              <a:ahLst/>
              <a:cxnLst/>
              <a:rect l="l" t="t" r="r" b="b"/>
              <a:pathLst>
                <a:path w="1129" h="1197" extrusionOk="0">
                  <a:moveTo>
                    <a:pt x="646" y="1"/>
                  </a:moveTo>
                  <a:cubicBezTo>
                    <a:pt x="575" y="1"/>
                    <a:pt x="505" y="17"/>
                    <a:pt x="434" y="47"/>
                  </a:cubicBezTo>
                  <a:cubicBezTo>
                    <a:pt x="304" y="69"/>
                    <a:pt x="174" y="134"/>
                    <a:pt x="66" y="242"/>
                  </a:cubicBezTo>
                  <a:cubicBezTo>
                    <a:pt x="22" y="285"/>
                    <a:pt x="1" y="329"/>
                    <a:pt x="1" y="372"/>
                  </a:cubicBezTo>
                  <a:cubicBezTo>
                    <a:pt x="239" y="502"/>
                    <a:pt x="521" y="611"/>
                    <a:pt x="803" y="654"/>
                  </a:cubicBezTo>
                  <a:cubicBezTo>
                    <a:pt x="868" y="849"/>
                    <a:pt x="976" y="1023"/>
                    <a:pt x="1106" y="1196"/>
                  </a:cubicBezTo>
                  <a:cubicBezTo>
                    <a:pt x="1128" y="1088"/>
                    <a:pt x="1128" y="1001"/>
                    <a:pt x="1106" y="914"/>
                  </a:cubicBezTo>
                  <a:cubicBezTo>
                    <a:pt x="1106" y="719"/>
                    <a:pt x="1085" y="524"/>
                    <a:pt x="1020" y="329"/>
                  </a:cubicBezTo>
                  <a:cubicBezTo>
                    <a:pt x="1020" y="220"/>
                    <a:pt x="955" y="134"/>
                    <a:pt x="890" y="69"/>
                  </a:cubicBezTo>
                  <a:cubicBezTo>
                    <a:pt x="808" y="22"/>
                    <a:pt x="727" y="1"/>
                    <a:pt x="646" y="1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1970725" y="1789977"/>
              <a:ext cx="1793459" cy="1049863"/>
            </a:xfrm>
            <a:custGeom>
              <a:avLst/>
              <a:gdLst/>
              <a:ahLst/>
              <a:cxnLst/>
              <a:rect l="l" t="t" r="r" b="b"/>
              <a:pathLst>
                <a:path w="21005" h="12296" extrusionOk="0">
                  <a:moveTo>
                    <a:pt x="3318" y="1"/>
                  </a:moveTo>
                  <a:cubicBezTo>
                    <a:pt x="2884" y="304"/>
                    <a:pt x="2515" y="673"/>
                    <a:pt x="2233" y="1128"/>
                  </a:cubicBezTo>
                  <a:cubicBezTo>
                    <a:pt x="1713" y="1930"/>
                    <a:pt x="1496" y="2906"/>
                    <a:pt x="1626" y="3881"/>
                  </a:cubicBezTo>
                  <a:cubicBezTo>
                    <a:pt x="1626" y="3968"/>
                    <a:pt x="1648" y="4055"/>
                    <a:pt x="1670" y="4142"/>
                  </a:cubicBezTo>
                  <a:lnTo>
                    <a:pt x="1605" y="4207"/>
                  </a:lnTo>
                  <a:cubicBezTo>
                    <a:pt x="44" y="5746"/>
                    <a:pt x="0" y="8261"/>
                    <a:pt x="1496" y="9865"/>
                  </a:cubicBezTo>
                  <a:cubicBezTo>
                    <a:pt x="1778" y="10147"/>
                    <a:pt x="2103" y="10364"/>
                    <a:pt x="2450" y="10537"/>
                  </a:cubicBezTo>
                  <a:cubicBezTo>
                    <a:pt x="2559" y="10602"/>
                    <a:pt x="2667" y="10646"/>
                    <a:pt x="2797" y="10689"/>
                  </a:cubicBezTo>
                  <a:lnTo>
                    <a:pt x="2906" y="10733"/>
                  </a:lnTo>
                  <a:cubicBezTo>
                    <a:pt x="3144" y="10819"/>
                    <a:pt x="3383" y="10863"/>
                    <a:pt x="3621" y="10906"/>
                  </a:cubicBezTo>
                  <a:lnTo>
                    <a:pt x="3664" y="10906"/>
                  </a:lnTo>
                  <a:cubicBezTo>
                    <a:pt x="4076" y="10993"/>
                    <a:pt x="4510" y="11014"/>
                    <a:pt x="4922" y="11014"/>
                  </a:cubicBezTo>
                  <a:lnTo>
                    <a:pt x="5009" y="11014"/>
                  </a:lnTo>
                  <a:cubicBezTo>
                    <a:pt x="5529" y="10993"/>
                    <a:pt x="6049" y="10906"/>
                    <a:pt x="6548" y="10754"/>
                  </a:cubicBezTo>
                  <a:cubicBezTo>
                    <a:pt x="6786" y="10798"/>
                    <a:pt x="7025" y="10841"/>
                    <a:pt x="7242" y="10863"/>
                  </a:cubicBezTo>
                  <a:cubicBezTo>
                    <a:pt x="7372" y="10884"/>
                    <a:pt x="7480" y="10884"/>
                    <a:pt x="7632" y="10906"/>
                  </a:cubicBezTo>
                  <a:cubicBezTo>
                    <a:pt x="7805" y="10928"/>
                    <a:pt x="7957" y="10928"/>
                    <a:pt x="8131" y="10928"/>
                  </a:cubicBezTo>
                  <a:cubicBezTo>
                    <a:pt x="9605" y="10906"/>
                    <a:pt x="11057" y="10516"/>
                    <a:pt x="12337" y="9757"/>
                  </a:cubicBezTo>
                  <a:cubicBezTo>
                    <a:pt x="12749" y="10516"/>
                    <a:pt x="13486" y="10993"/>
                    <a:pt x="14331" y="11058"/>
                  </a:cubicBezTo>
                  <a:lnTo>
                    <a:pt x="14440" y="11058"/>
                  </a:lnTo>
                  <a:cubicBezTo>
                    <a:pt x="14288" y="11209"/>
                    <a:pt x="14310" y="11448"/>
                    <a:pt x="14461" y="11600"/>
                  </a:cubicBezTo>
                  <a:cubicBezTo>
                    <a:pt x="14483" y="11621"/>
                    <a:pt x="14526" y="11643"/>
                    <a:pt x="14570" y="11686"/>
                  </a:cubicBezTo>
                  <a:cubicBezTo>
                    <a:pt x="14591" y="11686"/>
                    <a:pt x="14613" y="11708"/>
                    <a:pt x="14635" y="11708"/>
                  </a:cubicBezTo>
                  <a:cubicBezTo>
                    <a:pt x="14743" y="11773"/>
                    <a:pt x="14873" y="11795"/>
                    <a:pt x="15003" y="11817"/>
                  </a:cubicBezTo>
                  <a:cubicBezTo>
                    <a:pt x="15133" y="11838"/>
                    <a:pt x="15285" y="11838"/>
                    <a:pt x="15437" y="11838"/>
                  </a:cubicBezTo>
                  <a:lnTo>
                    <a:pt x="15502" y="11838"/>
                  </a:lnTo>
                  <a:cubicBezTo>
                    <a:pt x="15654" y="11838"/>
                    <a:pt x="15806" y="11838"/>
                    <a:pt x="15936" y="11817"/>
                  </a:cubicBezTo>
                  <a:cubicBezTo>
                    <a:pt x="16044" y="11795"/>
                    <a:pt x="16152" y="11773"/>
                    <a:pt x="16239" y="11751"/>
                  </a:cubicBezTo>
                  <a:lnTo>
                    <a:pt x="16304" y="11730"/>
                  </a:lnTo>
                  <a:cubicBezTo>
                    <a:pt x="16456" y="11686"/>
                    <a:pt x="16608" y="11600"/>
                    <a:pt x="16716" y="11491"/>
                  </a:cubicBezTo>
                  <a:cubicBezTo>
                    <a:pt x="16868" y="11361"/>
                    <a:pt x="16955" y="11166"/>
                    <a:pt x="16976" y="10971"/>
                  </a:cubicBezTo>
                  <a:cubicBezTo>
                    <a:pt x="17020" y="10819"/>
                    <a:pt x="16976" y="10646"/>
                    <a:pt x="16846" y="10537"/>
                  </a:cubicBezTo>
                  <a:lnTo>
                    <a:pt x="16825" y="10516"/>
                  </a:lnTo>
                  <a:lnTo>
                    <a:pt x="16868" y="10516"/>
                  </a:lnTo>
                  <a:cubicBezTo>
                    <a:pt x="17215" y="10581"/>
                    <a:pt x="17540" y="10646"/>
                    <a:pt x="17865" y="10754"/>
                  </a:cubicBezTo>
                  <a:cubicBezTo>
                    <a:pt x="18646" y="11014"/>
                    <a:pt x="19383" y="11383"/>
                    <a:pt x="20055" y="11882"/>
                  </a:cubicBezTo>
                  <a:cubicBezTo>
                    <a:pt x="20250" y="12077"/>
                    <a:pt x="20489" y="12207"/>
                    <a:pt x="20770" y="12293"/>
                  </a:cubicBezTo>
                  <a:cubicBezTo>
                    <a:pt x="20779" y="12295"/>
                    <a:pt x="20787" y="12296"/>
                    <a:pt x="20795" y="12296"/>
                  </a:cubicBezTo>
                  <a:cubicBezTo>
                    <a:pt x="20914" y="12296"/>
                    <a:pt x="21005" y="12155"/>
                    <a:pt x="20944" y="12033"/>
                  </a:cubicBezTo>
                  <a:cubicBezTo>
                    <a:pt x="20423" y="11014"/>
                    <a:pt x="19708" y="10082"/>
                    <a:pt x="18841" y="9323"/>
                  </a:cubicBezTo>
                  <a:cubicBezTo>
                    <a:pt x="17930" y="8478"/>
                    <a:pt x="16933" y="7741"/>
                    <a:pt x="16022" y="6895"/>
                  </a:cubicBezTo>
                  <a:cubicBezTo>
                    <a:pt x="15415" y="6353"/>
                    <a:pt x="14830" y="5768"/>
                    <a:pt x="14201" y="5269"/>
                  </a:cubicBezTo>
                  <a:cubicBezTo>
                    <a:pt x="13551" y="4749"/>
                    <a:pt x="12814" y="4402"/>
                    <a:pt x="12033" y="4207"/>
                  </a:cubicBezTo>
                  <a:cubicBezTo>
                    <a:pt x="11675" y="4142"/>
                    <a:pt x="11307" y="4131"/>
                    <a:pt x="10938" y="4131"/>
                  </a:cubicBezTo>
                  <a:cubicBezTo>
                    <a:pt x="10754" y="4131"/>
                    <a:pt x="10570" y="4133"/>
                    <a:pt x="10387" y="4133"/>
                  </a:cubicBezTo>
                  <a:cubicBezTo>
                    <a:pt x="10204" y="4133"/>
                    <a:pt x="10022" y="4131"/>
                    <a:pt x="9843" y="4120"/>
                  </a:cubicBezTo>
                  <a:cubicBezTo>
                    <a:pt x="9301" y="4098"/>
                    <a:pt x="8759" y="3968"/>
                    <a:pt x="8282" y="3708"/>
                  </a:cubicBezTo>
                  <a:lnTo>
                    <a:pt x="8217" y="3665"/>
                  </a:lnTo>
                  <a:cubicBezTo>
                    <a:pt x="8087" y="3556"/>
                    <a:pt x="7957" y="3448"/>
                    <a:pt x="7870" y="3339"/>
                  </a:cubicBezTo>
                  <a:cubicBezTo>
                    <a:pt x="7697" y="3144"/>
                    <a:pt x="7502" y="2971"/>
                    <a:pt x="7328" y="2797"/>
                  </a:cubicBezTo>
                  <a:cubicBezTo>
                    <a:pt x="6570" y="2125"/>
                    <a:pt x="5746" y="1540"/>
                    <a:pt x="4857" y="1020"/>
                  </a:cubicBezTo>
                  <a:lnTo>
                    <a:pt x="4792" y="976"/>
                  </a:lnTo>
                  <a:cubicBezTo>
                    <a:pt x="4293" y="673"/>
                    <a:pt x="3794" y="348"/>
                    <a:pt x="3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2276141" y="2178726"/>
              <a:ext cx="348104" cy="160861"/>
            </a:xfrm>
            <a:custGeom>
              <a:avLst/>
              <a:gdLst/>
              <a:ahLst/>
              <a:cxnLst/>
              <a:rect l="l" t="t" r="r" b="b"/>
              <a:pathLst>
                <a:path w="4077" h="1884" extrusionOk="0">
                  <a:moveTo>
                    <a:pt x="4077" y="1"/>
                  </a:moveTo>
                  <a:lnTo>
                    <a:pt x="4077" y="1"/>
                  </a:lnTo>
                  <a:cubicBezTo>
                    <a:pt x="3441" y="518"/>
                    <a:pt x="2666" y="780"/>
                    <a:pt x="1888" y="780"/>
                  </a:cubicBezTo>
                  <a:cubicBezTo>
                    <a:pt x="1233" y="780"/>
                    <a:pt x="576" y="594"/>
                    <a:pt x="1" y="217"/>
                  </a:cubicBezTo>
                  <a:lnTo>
                    <a:pt x="1" y="217"/>
                  </a:lnTo>
                  <a:cubicBezTo>
                    <a:pt x="44" y="889"/>
                    <a:pt x="478" y="1475"/>
                    <a:pt x="1085" y="1735"/>
                  </a:cubicBezTo>
                  <a:cubicBezTo>
                    <a:pt x="1351" y="1833"/>
                    <a:pt x="1626" y="1883"/>
                    <a:pt x="1896" y="1883"/>
                  </a:cubicBezTo>
                  <a:cubicBezTo>
                    <a:pt x="2286" y="1883"/>
                    <a:pt x="2669" y="1779"/>
                    <a:pt x="3014" y="1562"/>
                  </a:cubicBezTo>
                  <a:cubicBezTo>
                    <a:pt x="3556" y="1193"/>
                    <a:pt x="3947" y="651"/>
                    <a:pt x="40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2548257" y="2171298"/>
              <a:ext cx="470287" cy="549778"/>
            </a:xfrm>
            <a:custGeom>
              <a:avLst/>
              <a:gdLst/>
              <a:ahLst/>
              <a:cxnLst/>
              <a:rect l="l" t="t" r="r" b="b"/>
              <a:pathLst>
                <a:path w="5508" h="6439" extrusionOk="0">
                  <a:moveTo>
                    <a:pt x="1215" y="1"/>
                  </a:moveTo>
                  <a:cubicBezTo>
                    <a:pt x="760" y="196"/>
                    <a:pt x="369" y="456"/>
                    <a:pt x="1" y="803"/>
                  </a:cubicBezTo>
                  <a:cubicBezTo>
                    <a:pt x="478" y="1280"/>
                    <a:pt x="868" y="1865"/>
                    <a:pt x="1150" y="2494"/>
                  </a:cubicBezTo>
                  <a:cubicBezTo>
                    <a:pt x="1345" y="3058"/>
                    <a:pt x="1410" y="3665"/>
                    <a:pt x="1302" y="4250"/>
                  </a:cubicBezTo>
                  <a:cubicBezTo>
                    <a:pt x="1193" y="4836"/>
                    <a:pt x="1020" y="5421"/>
                    <a:pt x="760" y="5941"/>
                  </a:cubicBezTo>
                  <a:cubicBezTo>
                    <a:pt x="694" y="6115"/>
                    <a:pt x="586" y="6267"/>
                    <a:pt x="478" y="6397"/>
                  </a:cubicBezTo>
                  <a:cubicBezTo>
                    <a:pt x="756" y="6424"/>
                    <a:pt x="1036" y="6438"/>
                    <a:pt x="1315" y="6438"/>
                  </a:cubicBezTo>
                  <a:cubicBezTo>
                    <a:pt x="2776" y="6438"/>
                    <a:pt x="4234" y="6059"/>
                    <a:pt x="5508" y="5313"/>
                  </a:cubicBezTo>
                  <a:cubicBezTo>
                    <a:pt x="5508" y="5009"/>
                    <a:pt x="5377" y="4727"/>
                    <a:pt x="5334" y="4424"/>
                  </a:cubicBezTo>
                  <a:cubicBezTo>
                    <a:pt x="5269" y="3925"/>
                    <a:pt x="5356" y="3426"/>
                    <a:pt x="5226" y="2949"/>
                  </a:cubicBezTo>
                  <a:cubicBezTo>
                    <a:pt x="5182" y="2711"/>
                    <a:pt x="5031" y="2537"/>
                    <a:pt x="4814" y="2451"/>
                  </a:cubicBezTo>
                  <a:cubicBezTo>
                    <a:pt x="4742" y="2442"/>
                    <a:pt x="4674" y="2436"/>
                    <a:pt x="4608" y="2436"/>
                  </a:cubicBezTo>
                  <a:cubicBezTo>
                    <a:pt x="4515" y="2436"/>
                    <a:pt x="4426" y="2447"/>
                    <a:pt x="4337" y="2472"/>
                  </a:cubicBezTo>
                  <a:cubicBezTo>
                    <a:pt x="4293" y="2476"/>
                    <a:pt x="4249" y="2478"/>
                    <a:pt x="4206" y="2478"/>
                  </a:cubicBezTo>
                  <a:cubicBezTo>
                    <a:pt x="3781" y="2478"/>
                    <a:pt x="3398" y="2289"/>
                    <a:pt x="3123" y="1974"/>
                  </a:cubicBezTo>
                  <a:cubicBezTo>
                    <a:pt x="2819" y="1649"/>
                    <a:pt x="2537" y="1280"/>
                    <a:pt x="2299" y="890"/>
                  </a:cubicBezTo>
                  <a:cubicBezTo>
                    <a:pt x="2039" y="499"/>
                    <a:pt x="1648" y="196"/>
                    <a:pt x="1215" y="1"/>
                  </a:cubicBezTo>
                  <a:close/>
                </a:path>
              </a:pathLst>
            </a:custGeom>
            <a:solidFill>
              <a:srgbClr val="D26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2113230" y="1754116"/>
              <a:ext cx="485143" cy="459358"/>
            </a:xfrm>
            <a:custGeom>
              <a:avLst/>
              <a:gdLst/>
              <a:ahLst/>
              <a:cxnLst/>
              <a:rect l="l" t="t" r="r" b="b"/>
              <a:pathLst>
                <a:path w="5682" h="5380" extrusionOk="0">
                  <a:moveTo>
                    <a:pt x="2995" y="1"/>
                  </a:moveTo>
                  <a:cubicBezTo>
                    <a:pt x="2013" y="1"/>
                    <a:pt x="1042" y="535"/>
                    <a:pt x="564" y="1526"/>
                  </a:cubicBezTo>
                  <a:cubicBezTo>
                    <a:pt x="1" y="2697"/>
                    <a:pt x="348" y="4085"/>
                    <a:pt x="1388" y="4865"/>
                  </a:cubicBezTo>
                  <a:cubicBezTo>
                    <a:pt x="1497" y="4952"/>
                    <a:pt x="1627" y="5017"/>
                    <a:pt x="1757" y="5082"/>
                  </a:cubicBezTo>
                  <a:cubicBezTo>
                    <a:pt x="2152" y="5285"/>
                    <a:pt x="2570" y="5380"/>
                    <a:pt x="2979" y="5380"/>
                  </a:cubicBezTo>
                  <a:cubicBezTo>
                    <a:pt x="4187" y="5380"/>
                    <a:pt x="5325" y="4556"/>
                    <a:pt x="5616" y="3261"/>
                  </a:cubicBezTo>
                  <a:lnTo>
                    <a:pt x="5638" y="3196"/>
                  </a:lnTo>
                  <a:cubicBezTo>
                    <a:pt x="5681" y="3022"/>
                    <a:pt x="5681" y="2849"/>
                    <a:pt x="5681" y="2697"/>
                  </a:cubicBezTo>
                  <a:cubicBezTo>
                    <a:pt x="5681" y="2415"/>
                    <a:pt x="5638" y="2155"/>
                    <a:pt x="5573" y="1895"/>
                  </a:cubicBezTo>
                  <a:cubicBezTo>
                    <a:pt x="5551" y="1873"/>
                    <a:pt x="5529" y="1830"/>
                    <a:pt x="5529" y="1808"/>
                  </a:cubicBezTo>
                  <a:cubicBezTo>
                    <a:pt x="5399" y="1461"/>
                    <a:pt x="5226" y="1136"/>
                    <a:pt x="4966" y="876"/>
                  </a:cubicBezTo>
                  <a:cubicBezTo>
                    <a:pt x="4427" y="283"/>
                    <a:pt x="3708" y="1"/>
                    <a:pt x="2995" y="1"/>
                  </a:cubicBezTo>
                  <a:close/>
                </a:path>
              </a:pathLst>
            </a:custGeom>
            <a:solidFill>
              <a:srgbClr val="FFE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2148296" y="1810300"/>
              <a:ext cx="524098" cy="440998"/>
            </a:xfrm>
            <a:custGeom>
              <a:avLst/>
              <a:gdLst/>
              <a:ahLst/>
              <a:cxnLst/>
              <a:rect l="l" t="t" r="r" b="b"/>
              <a:pathLst>
                <a:path w="5595" h="4708" extrusionOk="0">
                  <a:moveTo>
                    <a:pt x="3382" y="1"/>
                  </a:moveTo>
                  <a:cubicBezTo>
                    <a:pt x="3142" y="1"/>
                    <a:pt x="2894" y="39"/>
                    <a:pt x="2667" y="130"/>
                  </a:cubicBezTo>
                  <a:cubicBezTo>
                    <a:pt x="1779" y="411"/>
                    <a:pt x="998" y="997"/>
                    <a:pt x="456" y="1777"/>
                  </a:cubicBezTo>
                  <a:cubicBezTo>
                    <a:pt x="152" y="2167"/>
                    <a:pt x="1" y="2644"/>
                    <a:pt x="87" y="3143"/>
                  </a:cubicBezTo>
                  <a:cubicBezTo>
                    <a:pt x="174" y="3512"/>
                    <a:pt x="391" y="3837"/>
                    <a:pt x="716" y="4054"/>
                  </a:cubicBezTo>
                  <a:cubicBezTo>
                    <a:pt x="1020" y="4249"/>
                    <a:pt x="1345" y="4401"/>
                    <a:pt x="1692" y="4509"/>
                  </a:cubicBezTo>
                  <a:cubicBezTo>
                    <a:pt x="2162" y="4640"/>
                    <a:pt x="2640" y="4707"/>
                    <a:pt x="3116" y="4707"/>
                  </a:cubicBezTo>
                  <a:cubicBezTo>
                    <a:pt x="3431" y="4707"/>
                    <a:pt x="3745" y="4678"/>
                    <a:pt x="4055" y="4617"/>
                  </a:cubicBezTo>
                  <a:cubicBezTo>
                    <a:pt x="4640" y="4487"/>
                    <a:pt x="5161" y="4119"/>
                    <a:pt x="5443" y="3598"/>
                  </a:cubicBezTo>
                  <a:cubicBezTo>
                    <a:pt x="5529" y="3425"/>
                    <a:pt x="5573" y="3230"/>
                    <a:pt x="5573" y="3056"/>
                  </a:cubicBezTo>
                  <a:cubicBezTo>
                    <a:pt x="5594" y="2861"/>
                    <a:pt x="5573" y="2666"/>
                    <a:pt x="5508" y="2493"/>
                  </a:cubicBezTo>
                  <a:cubicBezTo>
                    <a:pt x="5421" y="2254"/>
                    <a:pt x="5312" y="2016"/>
                    <a:pt x="5182" y="1799"/>
                  </a:cubicBezTo>
                  <a:cubicBezTo>
                    <a:pt x="5074" y="1604"/>
                    <a:pt x="4966" y="1409"/>
                    <a:pt x="4857" y="1214"/>
                  </a:cubicBezTo>
                  <a:cubicBezTo>
                    <a:pt x="4749" y="997"/>
                    <a:pt x="4619" y="780"/>
                    <a:pt x="4489" y="563"/>
                  </a:cubicBezTo>
                  <a:cubicBezTo>
                    <a:pt x="4315" y="281"/>
                    <a:pt x="4012" y="86"/>
                    <a:pt x="3686" y="21"/>
                  </a:cubicBezTo>
                  <a:cubicBezTo>
                    <a:pt x="3588" y="8"/>
                    <a:pt x="3486" y="1"/>
                    <a:pt x="3382" y="1"/>
                  </a:cubicBezTo>
                  <a:close/>
                </a:path>
              </a:pathLst>
            </a:custGeom>
            <a:solidFill>
              <a:srgbClr val="D26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2096580" y="1753775"/>
              <a:ext cx="440659" cy="474214"/>
            </a:xfrm>
            <a:custGeom>
              <a:avLst/>
              <a:gdLst/>
              <a:ahLst/>
              <a:cxnLst/>
              <a:rect l="l" t="t" r="r" b="b"/>
              <a:pathLst>
                <a:path w="5161" h="5554" extrusionOk="0">
                  <a:moveTo>
                    <a:pt x="3201" y="0"/>
                  </a:moveTo>
                  <a:cubicBezTo>
                    <a:pt x="2216" y="0"/>
                    <a:pt x="1238" y="535"/>
                    <a:pt x="759" y="1530"/>
                  </a:cubicBezTo>
                  <a:cubicBezTo>
                    <a:pt x="239" y="2333"/>
                    <a:pt x="1" y="3308"/>
                    <a:pt x="131" y="4284"/>
                  </a:cubicBezTo>
                  <a:cubicBezTo>
                    <a:pt x="434" y="4782"/>
                    <a:pt x="911" y="5194"/>
                    <a:pt x="1475" y="5411"/>
                  </a:cubicBezTo>
                  <a:cubicBezTo>
                    <a:pt x="1592" y="5470"/>
                    <a:pt x="1829" y="5553"/>
                    <a:pt x="1985" y="5553"/>
                  </a:cubicBezTo>
                  <a:cubicBezTo>
                    <a:pt x="2118" y="5553"/>
                    <a:pt x="2192" y="5492"/>
                    <a:pt x="2082" y="5303"/>
                  </a:cubicBezTo>
                  <a:cubicBezTo>
                    <a:pt x="2060" y="5259"/>
                    <a:pt x="2039" y="5216"/>
                    <a:pt x="1995" y="5173"/>
                  </a:cubicBezTo>
                  <a:lnTo>
                    <a:pt x="1930" y="5086"/>
                  </a:lnTo>
                  <a:cubicBezTo>
                    <a:pt x="1735" y="4869"/>
                    <a:pt x="1562" y="4587"/>
                    <a:pt x="1475" y="4305"/>
                  </a:cubicBezTo>
                  <a:cubicBezTo>
                    <a:pt x="1345" y="3720"/>
                    <a:pt x="1583" y="3026"/>
                    <a:pt x="2147" y="2831"/>
                  </a:cubicBezTo>
                  <a:cubicBezTo>
                    <a:pt x="2082" y="2658"/>
                    <a:pt x="2082" y="2463"/>
                    <a:pt x="2125" y="2289"/>
                  </a:cubicBezTo>
                  <a:cubicBezTo>
                    <a:pt x="2190" y="2051"/>
                    <a:pt x="2299" y="1856"/>
                    <a:pt x="2494" y="1704"/>
                  </a:cubicBezTo>
                  <a:cubicBezTo>
                    <a:pt x="2732" y="1509"/>
                    <a:pt x="3014" y="1400"/>
                    <a:pt x="3296" y="1379"/>
                  </a:cubicBezTo>
                  <a:lnTo>
                    <a:pt x="3686" y="1379"/>
                  </a:lnTo>
                  <a:cubicBezTo>
                    <a:pt x="3873" y="1404"/>
                    <a:pt x="4068" y="1443"/>
                    <a:pt x="4253" y="1443"/>
                  </a:cubicBezTo>
                  <a:cubicBezTo>
                    <a:pt x="4389" y="1443"/>
                    <a:pt x="4521" y="1421"/>
                    <a:pt x="4640" y="1357"/>
                  </a:cubicBezTo>
                  <a:cubicBezTo>
                    <a:pt x="4749" y="1314"/>
                    <a:pt x="4835" y="1249"/>
                    <a:pt x="4900" y="1162"/>
                  </a:cubicBezTo>
                  <a:cubicBezTo>
                    <a:pt x="4987" y="1075"/>
                    <a:pt x="5074" y="967"/>
                    <a:pt x="5161" y="858"/>
                  </a:cubicBezTo>
                  <a:cubicBezTo>
                    <a:pt x="4625" y="277"/>
                    <a:pt x="3911" y="0"/>
                    <a:pt x="3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2100337" y="1830107"/>
              <a:ext cx="203637" cy="215505"/>
            </a:xfrm>
            <a:custGeom>
              <a:avLst/>
              <a:gdLst/>
              <a:ahLst/>
              <a:cxnLst/>
              <a:rect l="l" t="t" r="r" b="b"/>
              <a:pathLst>
                <a:path w="2385" h="2524" extrusionOk="0">
                  <a:moveTo>
                    <a:pt x="1020" y="0"/>
                  </a:moveTo>
                  <a:cubicBezTo>
                    <a:pt x="962" y="0"/>
                    <a:pt x="904" y="3"/>
                    <a:pt x="846" y="8"/>
                  </a:cubicBezTo>
                  <a:cubicBezTo>
                    <a:pt x="542" y="8"/>
                    <a:pt x="239" y="159"/>
                    <a:pt x="87" y="441"/>
                  </a:cubicBezTo>
                  <a:cubicBezTo>
                    <a:pt x="0" y="680"/>
                    <a:pt x="0" y="918"/>
                    <a:pt x="87" y="1157"/>
                  </a:cubicBezTo>
                  <a:cubicBezTo>
                    <a:pt x="217" y="1634"/>
                    <a:pt x="434" y="2067"/>
                    <a:pt x="715" y="2436"/>
                  </a:cubicBezTo>
                  <a:cubicBezTo>
                    <a:pt x="765" y="2495"/>
                    <a:pt x="829" y="2523"/>
                    <a:pt x="889" y="2523"/>
                  </a:cubicBezTo>
                  <a:cubicBezTo>
                    <a:pt x="960" y="2523"/>
                    <a:pt x="1027" y="2485"/>
                    <a:pt x="1062" y="2414"/>
                  </a:cubicBezTo>
                  <a:lnTo>
                    <a:pt x="1062" y="2392"/>
                  </a:lnTo>
                  <a:cubicBezTo>
                    <a:pt x="1171" y="2154"/>
                    <a:pt x="1214" y="1916"/>
                    <a:pt x="1214" y="1677"/>
                  </a:cubicBezTo>
                  <a:cubicBezTo>
                    <a:pt x="1518" y="1504"/>
                    <a:pt x="1800" y="1287"/>
                    <a:pt x="2016" y="1048"/>
                  </a:cubicBezTo>
                  <a:cubicBezTo>
                    <a:pt x="2125" y="940"/>
                    <a:pt x="2233" y="831"/>
                    <a:pt x="2320" y="701"/>
                  </a:cubicBezTo>
                  <a:cubicBezTo>
                    <a:pt x="2385" y="615"/>
                    <a:pt x="2363" y="506"/>
                    <a:pt x="2298" y="441"/>
                  </a:cubicBezTo>
                  <a:cubicBezTo>
                    <a:pt x="1932" y="152"/>
                    <a:pt x="1481" y="0"/>
                    <a:pt x="102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2165057" y="1901060"/>
              <a:ext cx="109290" cy="133367"/>
            </a:xfrm>
            <a:custGeom>
              <a:avLst/>
              <a:gdLst/>
              <a:ahLst/>
              <a:cxnLst/>
              <a:rect l="l" t="t" r="r" b="b"/>
              <a:pathLst>
                <a:path w="1280" h="1562" extrusionOk="0">
                  <a:moveTo>
                    <a:pt x="787" y="0"/>
                  </a:moveTo>
                  <a:cubicBezTo>
                    <a:pt x="726" y="0"/>
                    <a:pt x="666" y="8"/>
                    <a:pt x="608" y="22"/>
                  </a:cubicBezTo>
                  <a:cubicBezTo>
                    <a:pt x="584" y="19"/>
                    <a:pt x="559" y="18"/>
                    <a:pt x="535" y="18"/>
                  </a:cubicBezTo>
                  <a:cubicBezTo>
                    <a:pt x="365" y="18"/>
                    <a:pt x="201" y="84"/>
                    <a:pt x="88" y="217"/>
                  </a:cubicBezTo>
                  <a:cubicBezTo>
                    <a:pt x="23" y="326"/>
                    <a:pt x="1" y="456"/>
                    <a:pt x="23" y="564"/>
                  </a:cubicBezTo>
                  <a:cubicBezTo>
                    <a:pt x="44" y="803"/>
                    <a:pt x="88" y="1019"/>
                    <a:pt x="174" y="1236"/>
                  </a:cubicBezTo>
                  <a:cubicBezTo>
                    <a:pt x="196" y="1345"/>
                    <a:pt x="239" y="1453"/>
                    <a:pt x="304" y="1561"/>
                  </a:cubicBezTo>
                  <a:cubicBezTo>
                    <a:pt x="413" y="1323"/>
                    <a:pt x="456" y="1085"/>
                    <a:pt x="456" y="846"/>
                  </a:cubicBezTo>
                  <a:cubicBezTo>
                    <a:pt x="760" y="673"/>
                    <a:pt x="1042" y="456"/>
                    <a:pt x="1280" y="217"/>
                  </a:cubicBezTo>
                  <a:cubicBezTo>
                    <a:pt x="1237" y="152"/>
                    <a:pt x="1193" y="131"/>
                    <a:pt x="1150" y="87"/>
                  </a:cubicBezTo>
                  <a:cubicBezTo>
                    <a:pt x="1034" y="29"/>
                    <a:pt x="909" y="0"/>
                    <a:pt x="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2165050" y="1873000"/>
              <a:ext cx="144475" cy="185174"/>
            </a:xfrm>
            <a:custGeom>
              <a:avLst/>
              <a:gdLst/>
              <a:ahLst/>
              <a:cxnLst/>
              <a:rect l="l" t="t" r="r" b="b"/>
              <a:pathLst>
                <a:path w="1107" h="1541" extrusionOk="0">
                  <a:moveTo>
                    <a:pt x="723" y="0"/>
                  </a:moveTo>
                  <a:cubicBezTo>
                    <a:pt x="621" y="0"/>
                    <a:pt x="517" y="16"/>
                    <a:pt x="413" y="44"/>
                  </a:cubicBezTo>
                  <a:cubicBezTo>
                    <a:pt x="348" y="66"/>
                    <a:pt x="283" y="110"/>
                    <a:pt x="218" y="153"/>
                  </a:cubicBezTo>
                  <a:cubicBezTo>
                    <a:pt x="174" y="218"/>
                    <a:pt x="153" y="305"/>
                    <a:pt x="174" y="370"/>
                  </a:cubicBezTo>
                  <a:cubicBezTo>
                    <a:pt x="210" y="423"/>
                    <a:pt x="275" y="462"/>
                    <a:pt x="333" y="462"/>
                  </a:cubicBezTo>
                  <a:cubicBezTo>
                    <a:pt x="346" y="462"/>
                    <a:pt x="358" y="460"/>
                    <a:pt x="369" y="456"/>
                  </a:cubicBezTo>
                  <a:lnTo>
                    <a:pt x="369" y="456"/>
                  </a:lnTo>
                  <a:cubicBezTo>
                    <a:pt x="261" y="500"/>
                    <a:pt x="174" y="543"/>
                    <a:pt x="109" y="630"/>
                  </a:cubicBezTo>
                  <a:cubicBezTo>
                    <a:pt x="22" y="695"/>
                    <a:pt x="1" y="803"/>
                    <a:pt x="22" y="890"/>
                  </a:cubicBezTo>
                  <a:cubicBezTo>
                    <a:pt x="54" y="954"/>
                    <a:pt x="132" y="994"/>
                    <a:pt x="206" y="994"/>
                  </a:cubicBezTo>
                  <a:cubicBezTo>
                    <a:pt x="233" y="994"/>
                    <a:pt x="259" y="988"/>
                    <a:pt x="283" y="977"/>
                  </a:cubicBezTo>
                  <a:lnTo>
                    <a:pt x="283" y="977"/>
                  </a:lnTo>
                  <a:cubicBezTo>
                    <a:pt x="174" y="1042"/>
                    <a:pt x="88" y="1150"/>
                    <a:pt x="66" y="1302"/>
                  </a:cubicBezTo>
                  <a:cubicBezTo>
                    <a:pt x="66" y="1410"/>
                    <a:pt x="153" y="1519"/>
                    <a:pt x="283" y="1540"/>
                  </a:cubicBezTo>
                  <a:cubicBezTo>
                    <a:pt x="391" y="1540"/>
                    <a:pt x="521" y="1475"/>
                    <a:pt x="608" y="1389"/>
                  </a:cubicBezTo>
                  <a:cubicBezTo>
                    <a:pt x="933" y="1042"/>
                    <a:pt x="1107" y="565"/>
                    <a:pt x="1107" y="88"/>
                  </a:cubicBezTo>
                  <a:cubicBezTo>
                    <a:pt x="984" y="27"/>
                    <a:pt x="855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2059609" y="2615631"/>
              <a:ext cx="220372" cy="144467"/>
            </a:xfrm>
            <a:custGeom>
              <a:avLst/>
              <a:gdLst/>
              <a:ahLst/>
              <a:cxnLst/>
              <a:rect l="l" t="t" r="r" b="b"/>
              <a:pathLst>
                <a:path w="2581" h="1692" extrusionOk="0">
                  <a:moveTo>
                    <a:pt x="912" y="0"/>
                  </a:moveTo>
                  <a:cubicBezTo>
                    <a:pt x="742" y="0"/>
                    <a:pt x="578" y="58"/>
                    <a:pt x="434" y="174"/>
                  </a:cubicBezTo>
                  <a:cubicBezTo>
                    <a:pt x="282" y="304"/>
                    <a:pt x="152" y="477"/>
                    <a:pt x="108" y="694"/>
                  </a:cubicBezTo>
                  <a:cubicBezTo>
                    <a:pt x="0" y="954"/>
                    <a:pt x="87" y="1279"/>
                    <a:pt x="282" y="1474"/>
                  </a:cubicBezTo>
                  <a:cubicBezTo>
                    <a:pt x="499" y="1583"/>
                    <a:pt x="716" y="1648"/>
                    <a:pt x="954" y="1648"/>
                  </a:cubicBezTo>
                  <a:lnTo>
                    <a:pt x="1171" y="1648"/>
                  </a:lnTo>
                  <a:lnTo>
                    <a:pt x="1973" y="1691"/>
                  </a:lnTo>
                  <a:lnTo>
                    <a:pt x="2081" y="1691"/>
                  </a:lnTo>
                  <a:cubicBezTo>
                    <a:pt x="2211" y="1691"/>
                    <a:pt x="2363" y="1648"/>
                    <a:pt x="2472" y="1561"/>
                  </a:cubicBezTo>
                  <a:cubicBezTo>
                    <a:pt x="2558" y="1474"/>
                    <a:pt x="2580" y="1344"/>
                    <a:pt x="2558" y="1236"/>
                  </a:cubicBezTo>
                  <a:cubicBezTo>
                    <a:pt x="2558" y="1149"/>
                    <a:pt x="2537" y="1084"/>
                    <a:pt x="2515" y="1019"/>
                  </a:cubicBezTo>
                  <a:cubicBezTo>
                    <a:pt x="2493" y="997"/>
                    <a:pt x="2493" y="997"/>
                    <a:pt x="2493" y="976"/>
                  </a:cubicBezTo>
                  <a:cubicBezTo>
                    <a:pt x="2255" y="477"/>
                    <a:pt x="1669" y="195"/>
                    <a:pt x="1171" y="44"/>
                  </a:cubicBezTo>
                  <a:cubicBezTo>
                    <a:pt x="1084" y="15"/>
                    <a:pt x="997" y="0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2389103" y="2667971"/>
              <a:ext cx="257343" cy="142076"/>
            </a:xfrm>
            <a:custGeom>
              <a:avLst/>
              <a:gdLst/>
              <a:ahLst/>
              <a:cxnLst/>
              <a:rect l="l" t="t" r="r" b="b"/>
              <a:pathLst>
                <a:path w="3014" h="1664" extrusionOk="0">
                  <a:moveTo>
                    <a:pt x="1315" y="0"/>
                  </a:moveTo>
                  <a:cubicBezTo>
                    <a:pt x="937" y="0"/>
                    <a:pt x="563" y="132"/>
                    <a:pt x="239" y="428"/>
                  </a:cubicBezTo>
                  <a:cubicBezTo>
                    <a:pt x="195" y="471"/>
                    <a:pt x="152" y="536"/>
                    <a:pt x="109" y="580"/>
                  </a:cubicBezTo>
                  <a:cubicBezTo>
                    <a:pt x="87" y="623"/>
                    <a:pt x="65" y="666"/>
                    <a:pt x="44" y="710"/>
                  </a:cubicBezTo>
                  <a:lnTo>
                    <a:pt x="44" y="731"/>
                  </a:lnTo>
                  <a:cubicBezTo>
                    <a:pt x="0" y="796"/>
                    <a:pt x="0" y="883"/>
                    <a:pt x="0" y="970"/>
                  </a:cubicBezTo>
                  <a:cubicBezTo>
                    <a:pt x="65" y="1187"/>
                    <a:pt x="217" y="1338"/>
                    <a:pt x="412" y="1425"/>
                  </a:cubicBezTo>
                  <a:lnTo>
                    <a:pt x="434" y="1447"/>
                  </a:lnTo>
                  <a:lnTo>
                    <a:pt x="521" y="1468"/>
                  </a:lnTo>
                  <a:cubicBezTo>
                    <a:pt x="802" y="1577"/>
                    <a:pt x="1106" y="1642"/>
                    <a:pt x="1409" y="1664"/>
                  </a:cubicBezTo>
                  <a:lnTo>
                    <a:pt x="1474" y="1664"/>
                  </a:lnTo>
                  <a:cubicBezTo>
                    <a:pt x="1735" y="1664"/>
                    <a:pt x="1995" y="1642"/>
                    <a:pt x="2255" y="1620"/>
                  </a:cubicBezTo>
                  <a:lnTo>
                    <a:pt x="2342" y="1620"/>
                  </a:lnTo>
                  <a:cubicBezTo>
                    <a:pt x="2580" y="1620"/>
                    <a:pt x="2797" y="1512"/>
                    <a:pt x="2949" y="1317"/>
                  </a:cubicBezTo>
                  <a:cubicBezTo>
                    <a:pt x="3014" y="1057"/>
                    <a:pt x="2927" y="775"/>
                    <a:pt x="2710" y="601"/>
                  </a:cubicBezTo>
                  <a:cubicBezTo>
                    <a:pt x="2710" y="601"/>
                    <a:pt x="2689" y="580"/>
                    <a:pt x="2689" y="580"/>
                  </a:cubicBezTo>
                  <a:cubicBezTo>
                    <a:pt x="2288" y="215"/>
                    <a:pt x="1798" y="0"/>
                    <a:pt x="1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2605635" y="2360165"/>
              <a:ext cx="101947" cy="344348"/>
            </a:xfrm>
            <a:custGeom>
              <a:avLst/>
              <a:gdLst/>
              <a:ahLst/>
              <a:cxnLst/>
              <a:rect l="l" t="t" r="r" b="b"/>
              <a:pathLst>
                <a:path w="1194" h="4033" fill="none" extrusionOk="0">
                  <a:moveTo>
                    <a:pt x="1" y="4033"/>
                  </a:moveTo>
                  <a:cubicBezTo>
                    <a:pt x="976" y="2927"/>
                    <a:pt x="1193" y="1344"/>
                    <a:pt x="586" y="0"/>
                  </a:cubicBezTo>
                </a:path>
              </a:pathLst>
            </a:custGeom>
            <a:noFill/>
            <a:ln w="487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2683419" y="2413785"/>
              <a:ext cx="16735" cy="63098"/>
            </a:xfrm>
            <a:custGeom>
              <a:avLst/>
              <a:gdLst/>
              <a:ahLst/>
              <a:cxnLst/>
              <a:rect l="l" t="t" r="r" b="b"/>
              <a:pathLst>
                <a:path w="196" h="739" fill="none" extrusionOk="0">
                  <a:moveTo>
                    <a:pt x="0" y="738"/>
                  </a:moveTo>
                  <a:cubicBezTo>
                    <a:pt x="130" y="500"/>
                    <a:pt x="174" y="261"/>
                    <a:pt x="196" y="1"/>
                  </a:cubicBezTo>
                </a:path>
              </a:pathLst>
            </a:custGeom>
            <a:noFill/>
            <a:ln w="487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2983285" y="2334208"/>
              <a:ext cx="90762" cy="290727"/>
            </a:xfrm>
            <a:custGeom>
              <a:avLst/>
              <a:gdLst/>
              <a:ahLst/>
              <a:cxnLst/>
              <a:rect l="l" t="t" r="r" b="b"/>
              <a:pathLst>
                <a:path w="1063" h="3405" fill="none" extrusionOk="0">
                  <a:moveTo>
                    <a:pt x="1063" y="1"/>
                  </a:moveTo>
                  <a:cubicBezTo>
                    <a:pt x="239" y="933"/>
                    <a:pt x="1" y="2234"/>
                    <a:pt x="456" y="3405"/>
                  </a:cubicBezTo>
                </a:path>
              </a:pathLst>
            </a:custGeom>
            <a:noFill/>
            <a:ln w="487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2283537" y="1900298"/>
              <a:ext cx="361083" cy="276127"/>
            </a:xfrm>
            <a:custGeom>
              <a:avLst/>
              <a:gdLst/>
              <a:ahLst/>
              <a:cxnLst/>
              <a:rect l="l" t="t" r="r" b="b"/>
              <a:pathLst>
                <a:path w="4229" h="3234" extrusionOk="0">
                  <a:moveTo>
                    <a:pt x="3600" y="0"/>
                  </a:moveTo>
                  <a:cubicBezTo>
                    <a:pt x="3296" y="131"/>
                    <a:pt x="2993" y="217"/>
                    <a:pt x="2668" y="304"/>
                  </a:cubicBezTo>
                  <a:cubicBezTo>
                    <a:pt x="1931" y="412"/>
                    <a:pt x="1215" y="499"/>
                    <a:pt x="673" y="1063"/>
                  </a:cubicBezTo>
                  <a:cubicBezTo>
                    <a:pt x="153" y="1583"/>
                    <a:pt x="1" y="2450"/>
                    <a:pt x="630" y="2949"/>
                  </a:cubicBezTo>
                  <a:cubicBezTo>
                    <a:pt x="868" y="3128"/>
                    <a:pt x="1161" y="3234"/>
                    <a:pt x="1475" y="3234"/>
                  </a:cubicBezTo>
                  <a:cubicBezTo>
                    <a:pt x="1504" y="3234"/>
                    <a:pt x="1533" y="3233"/>
                    <a:pt x="1562" y="3231"/>
                  </a:cubicBezTo>
                  <a:cubicBezTo>
                    <a:pt x="2147" y="3187"/>
                    <a:pt x="2429" y="2841"/>
                    <a:pt x="2689" y="2385"/>
                  </a:cubicBezTo>
                  <a:cubicBezTo>
                    <a:pt x="3015" y="1778"/>
                    <a:pt x="3578" y="1366"/>
                    <a:pt x="4229" y="1215"/>
                  </a:cubicBezTo>
                  <a:lnTo>
                    <a:pt x="3925" y="694"/>
                  </a:lnTo>
                  <a:cubicBezTo>
                    <a:pt x="3795" y="456"/>
                    <a:pt x="3730" y="239"/>
                    <a:pt x="3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2378003" y="2019572"/>
              <a:ext cx="75905" cy="77783"/>
            </a:xfrm>
            <a:custGeom>
              <a:avLst/>
              <a:gdLst/>
              <a:ahLst/>
              <a:cxnLst/>
              <a:rect l="l" t="t" r="r" b="b"/>
              <a:pathLst>
                <a:path w="889" h="911" extrusionOk="0">
                  <a:moveTo>
                    <a:pt x="434" y="0"/>
                  </a:moveTo>
                  <a:cubicBezTo>
                    <a:pt x="195" y="0"/>
                    <a:pt x="0" y="217"/>
                    <a:pt x="0" y="455"/>
                  </a:cubicBezTo>
                  <a:cubicBezTo>
                    <a:pt x="0" y="715"/>
                    <a:pt x="195" y="911"/>
                    <a:pt x="434" y="911"/>
                  </a:cubicBezTo>
                  <a:cubicBezTo>
                    <a:pt x="694" y="911"/>
                    <a:pt x="889" y="715"/>
                    <a:pt x="889" y="455"/>
                  </a:cubicBezTo>
                  <a:cubicBezTo>
                    <a:pt x="889" y="217"/>
                    <a:pt x="694" y="0"/>
                    <a:pt x="434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9"/>
            <p:cNvSpPr/>
            <p:nvPr/>
          </p:nvSpPr>
          <p:spPr>
            <a:xfrm>
              <a:off x="2378003" y="2016797"/>
              <a:ext cx="75905" cy="77783"/>
            </a:xfrm>
            <a:custGeom>
              <a:avLst/>
              <a:gdLst/>
              <a:ahLst/>
              <a:cxnLst/>
              <a:rect l="l" t="t" r="r" b="b"/>
              <a:pathLst>
                <a:path w="889" h="911" extrusionOk="0">
                  <a:moveTo>
                    <a:pt x="434" y="0"/>
                  </a:moveTo>
                  <a:cubicBezTo>
                    <a:pt x="195" y="0"/>
                    <a:pt x="0" y="217"/>
                    <a:pt x="0" y="455"/>
                  </a:cubicBezTo>
                  <a:cubicBezTo>
                    <a:pt x="0" y="715"/>
                    <a:pt x="195" y="911"/>
                    <a:pt x="434" y="911"/>
                  </a:cubicBezTo>
                  <a:cubicBezTo>
                    <a:pt x="694" y="911"/>
                    <a:pt x="889" y="715"/>
                    <a:pt x="889" y="455"/>
                  </a:cubicBezTo>
                  <a:cubicBezTo>
                    <a:pt x="889" y="217"/>
                    <a:pt x="694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9"/>
            <p:cNvSpPr/>
            <p:nvPr/>
          </p:nvSpPr>
          <p:spPr>
            <a:xfrm>
              <a:off x="2594535" y="2063971"/>
              <a:ext cx="75990" cy="70441"/>
            </a:xfrm>
            <a:custGeom>
              <a:avLst/>
              <a:gdLst/>
              <a:ahLst/>
              <a:cxnLst/>
              <a:rect l="l" t="t" r="r" b="b"/>
              <a:pathLst>
                <a:path w="890" h="825" extrusionOk="0">
                  <a:moveTo>
                    <a:pt x="803" y="0"/>
                  </a:moveTo>
                  <a:cubicBezTo>
                    <a:pt x="629" y="44"/>
                    <a:pt x="434" y="130"/>
                    <a:pt x="304" y="174"/>
                  </a:cubicBezTo>
                  <a:cubicBezTo>
                    <a:pt x="218" y="195"/>
                    <a:pt x="152" y="217"/>
                    <a:pt x="87" y="261"/>
                  </a:cubicBezTo>
                  <a:cubicBezTo>
                    <a:pt x="44" y="282"/>
                    <a:pt x="1" y="347"/>
                    <a:pt x="1" y="412"/>
                  </a:cubicBezTo>
                  <a:cubicBezTo>
                    <a:pt x="1" y="499"/>
                    <a:pt x="87" y="564"/>
                    <a:pt x="174" y="607"/>
                  </a:cubicBezTo>
                  <a:cubicBezTo>
                    <a:pt x="326" y="716"/>
                    <a:pt x="521" y="781"/>
                    <a:pt x="716" y="824"/>
                  </a:cubicBezTo>
                  <a:lnTo>
                    <a:pt x="738" y="824"/>
                  </a:lnTo>
                  <a:cubicBezTo>
                    <a:pt x="825" y="694"/>
                    <a:pt x="868" y="542"/>
                    <a:pt x="868" y="412"/>
                  </a:cubicBezTo>
                  <a:cubicBezTo>
                    <a:pt x="890" y="261"/>
                    <a:pt x="846" y="13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9"/>
            <p:cNvSpPr/>
            <p:nvPr/>
          </p:nvSpPr>
          <p:spPr>
            <a:xfrm>
              <a:off x="2552014" y="2130570"/>
              <a:ext cx="101861" cy="59341"/>
            </a:xfrm>
            <a:custGeom>
              <a:avLst/>
              <a:gdLst/>
              <a:ahLst/>
              <a:cxnLst/>
              <a:rect l="l" t="t" r="r" b="b"/>
              <a:pathLst>
                <a:path w="1193" h="695" fill="none" extrusionOk="0">
                  <a:moveTo>
                    <a:pt x="0" y="434"/>
                  </a:moveTo>
                  <a:cubicBezTo>
                    <a:pt x="108" y="608"/>
                    <a:pt x="304" y="695"/>
                    <a:pt x="499" y="651"/>
                  </a:cubicBezTo>
                  <a:cubicBezTo>
                    <a:pt x="846" y="608"/>
                    <a:pt x="1127" y="348"/>
                    <a:pt x="1193" y="1"/>
                  </a:cubicBezTo>
                </a:path>
              </a:pathLst>
            </a:custGeom>
            <a:solidFill>
              <a:schemeClr val="dk1"/>
            </a:solidFill>
            <a:ln w="7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9"/>
            <p:cNvSpPr/>
            <p:nvPr/>
          </p:nvSpPr>
          <p:spPr>
            <a:xfrm>
              <a:off x="2653794" y="2132449"/>
              <a:ext cx="6425" cy="9225"/>
            </a:xfrm>
            <a:custGeom>
              <a:avLst/>
              <a:gdLst/>
              <a:ahLst/>
              <a:cxnLst/>
              <a:rect l="l" t="t" r="r" b="b"/>
              <a:pathLst>
                <a:path w="261" h="261" fill="none" extrusionOk="0">
                  <a:moveTo>
                    <a:pt x="1" y="1"/>
                  </a:moveTo>
                  <a:cubicBezTo>
                    <a:pt x="22" y="131"/>
                    <a:pt x="131" y="239"/>
                    <a:pt x="261" y="261"/>
                  </a:cubicBezTo>
                </a:path>
              </a:pathLst>
            </a:custGeom>
            <a:noFill/>
            <a:ln w="7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9"/>
            <p:cNvSpPr/>
            <p:nvPr/>
          </p:nvSpPr>
          <p:spPr>
            <a:xfrm rot="235728">
              <a:off x="2542144" y="2098542"/>
              <a:ext cx="131572" cy="147111"/>
            </a:xfrm>
            <a:custGeom>
              <a:avLst/>
              <a:gdLst/>
              <a:ahLst/>
              <a:cxnLst/>
              <a:rect l="l" t="t" r="r" b="b"/>
              <a:pathLst>
                <a:path w="1541" h="1723" extrusionOk="0">
                  <a:moveTo>
                    <a:pt x="1475" y="1"/>
                  </a:moveTo>
                  <a:cubicBezTo>
                    <a:pt x="1432" y="370"/>
                    <a:pt x="1302" y="695"/>
                    <a:pt x="1085" y="977"/>
                  </a:cubicBezTo>
                  <a:cubicBezTo>
                    <a:pt x="825" y="1323"/>
                    <a:pt x="434" y="1562"/>
                    <a:pt x="22" y="1649"/>
                  </a:cubicBezTo>
                  <a:cubicBezTo>
                    <a:pt x="1" y="1649"/>
                    <a:pt x="1" y="1670"/>
                    <a:pt x="1" y="1692"/>
                  </a:cubicBezTo>
                  <a:cubicBezTo>
                    <a:pt x="1" y="1707"/>
                    <a:pt x="12" y="1723"/>
                    <a:pt x="18" y="1723"/>
                  </a:cubicBezTo>
                  <a:cubicBezTo>
                    <a:pt x="21" y="1723"/>
                    <a:pt x="22" y="1720"/>
                    <a:pt x="22" y="1714"/>
                  </a:cubicBezTo>
                  <a:cubicBezTo>
                    <a:pt x="456" y="1627"/>
                    <a:pt x="846" y="1367"/>
                    <a:pt x="1128" y="1020"/>
                  </a:cubicBezTo>
                  <a:cubicBezTo>
                    <a:pt x="1367" y="738"/>
                    <a:pt x="1497" y="413"/>
                    <a:pt x="1540" y="44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9"/>
            <p:cNvSpPr/>
            <p:nvPr/>
          </p:nvSpPr>
          <p:spPr>
            <a:xfrm>
              <a:off x="2983285" y="2334208"/>
              <a:ext cx="90762" cy="290727"/>
            </a:xfrm>
            <a:custGeom>
              <a:avLst/>
              <a:gdLst/>
              <a:ahLst/>
              <a:cxnLst/>
              <a:rect l="l" t="t" r="r" b="b"/>
              <a:pathLst>
                <a:path w="1063" h="3405" fill="none" extrusionOk="0">
                  <a:moveTo>
                    <a:pt x="1063" y="1"/>
                  </a:moveTo>
                  <a:cubicBezTo>
                    <a:pt x="239" y="933"/>
                    <a:pt x="1" y="2234"/>
                    <a:pt x="456" y="3405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426074" y="2738241"/>
              <a:ext cx="26042" cy="55157"/>
            </a:xfrm>
            <a:custGeom>
              <a:avLst/>
              <a:gdLst/>
              <a:ahLst/>
              <a:cxnLst/>
              <a:rect l="l" t="t" r="r" b="b"/>
              <a:pathLst>
                <a:path w="305" h="646" extrusionOk="0">
                  <a:moveTo>
                    <a:pt x="253" y="0"/>
                  </a:moveTo>
                  <a:cubicBezTo>
                    <a:pt x="245" y="0"/>
                    <a:pt x="239" y="6"/>
                    <a:pt x="239" y="17"/>
                  </a:cubicBezTo>
                  <a:cubicBezTo>
                    <a:pt x="109" y="190"/>
                    <a:pt x="44" y="407"/>
                    <a:pt x="1" y="624"/>
                  </a:cubicBezTo>
                  <a:lnTo>
                    <a:pt x="88" y="645"/>
                  </a:lnTo>
                  <a:cubicBezTo>
                    <a:pt x="109" y="429"/>
                    <a:pt x="174" y="234"/>
                    <a:pt x="304" y="60"/>
                  </a:cubicBezTo>
                  <a:cubicBezTo>
                    <a:pt x="304" y="38"/>
                    <a:pt x="304" y="17"/>
                    <a:pt x="283" y="17"/>
                  </a:cubicBezTo>
                  <a:cubicBezTo>
                    <a:pt x="272" y="6"/>
                    <a:pt x="261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507530" y="2746267"/>
              <a:ext cx="11185" cy="63781"/>
            </a:xfrm>
            <a:custGeom>
              <a:avLst/>
              <a:gdLst/>
              <a:ahLst/>
              <a:cxnLst/>
              <a:rect l="l" t="t" r="r" b="b"/>
              <a:pathLst>
                <a:path w="131" h="747" extrusionOk="0">
                  <a:moveTo>
                    <a:pt x="91" y="0"/>
                  </a:moveTo>
                  <a:cubicBezTo>
                    <a:pt x="77" y="0"/>
                    <a:pt x="66" y="16"/>
                    <a:pt x="66" y="31"/>
                  </a:cubicBezTo>
                  <a:cubicBezTo>
                    <a:pt x="1" y="270"/>
                    <a:pt x="1" y="508"/>
                    <a:pt x="22" y="747"/>
                  </a:cubicBezTo>
                  <a:lnTo>
                    <a:pt x="87" y="747"/>
                  </a:lnTo>
                  <a:cubicBezTo>
                    <a:pt x="66" y="508"/>
                    <a:pt x="87" y="270"/>
                    <a:pt x="131" y="53"/>
                  </a:cubicBezTo>
                  <a:cubicBezTo>
                    <a:pt x="131" y="31"/>
                    <a:pt x="131" y="9"/>
                    <a:pt x="109" y="9"/>
                  </a:cubicBezTo>
                  <a:cubicBezTo>
                    <a:pt x="103" y="3"/>
                    <a:pt x="96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572335" y="2742596"/>
              <a:ext cx="16735" cy="63781"/>
            </a:xfrm>
            <a:custGeom>
              <a:avLst/>
              <a:gdLst/>
              <a:ahLst/>
              <a:cxnLst/>
              <a:rect l="l" t="t" r="r" b="b"/>
              <a:pathLst>
                <a:path w="196" h="747" extrusionOk="0">
                  <a:moveTo>
                    <a:pt x="47" y="0"/>
                  </a:moveTo>
                  <a:cubicBezTo>
                    <a:pt x="33" y="0"/>
                    <a:pt x="22" y="15"/>
                    <a:pt x="22" y="31"/>
                  </a:cubicBezTo>
                  <a:cubicBezTo>
                    <a:pt x="1" y="269"/>
                    <a:pt x="44" y="508"/>
                    <a:pt x="109" y="746"/>
                  </a:cubicBezTo>
                  <a:lnTo>
                    <a:pt x="196" y="746"/>
                  </a:lnTo>
                  <a:cubicBezTo>
                    <a:pt x="109" y="508"/>
                    <a:pt x="87" y="269"/>
                    <a:pt x="109" y="31"/>
                  </a:cubicBezTo>
                  <a:cubicBezTo>
                    <a:pt x="109" y="9"/>
                    <a:pt x="87" y="9"/>
                    <a:pt x="66" y="9"/>
                  </a:cubicBezTo>
                  <a:cubicBezTo>
                    <a:pt x="59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389103" y="2673008"/>
              <a:ext cx="144467" cy="57462"/>
            </a:xfrm>
            <a:custGeom>
              <a:avLst/>
              <a:gdLst/>
              <a:ahLst/>
              <a:cxnLst/>
              <a:rect l="l" t="t" r="r" b="b"/>
              <a:pathLst>
                <a:path w="1692" h="673" extrusionOk="0">
                  <a:moveTo>
                    <a:pt x="1648" y="0"/>
                  </a:moveTo>
                  <a:cubicBezTo>
                    <a:pt x="1041" y="0"/>
                    <a:pt x="477" y="217"/>
                    <a:pt x="22" y="607"/>
                  </a:cubicBezTo>
                  <a:cubicBezTo>
                    <a:pt x="0" y="629"/>
                    <a:pt x="0" y="629"/>
                    <a:pt x="22" y="651"/>
                  </a:cubicBezTo>
                  <a:cubicBezTo>
                    <a:pt x="22" y="672"/>
                    <a:pt x="44" y="672"/>
                    <a:pt x="44" y="672"/>
                  </a:cubicBezTo>
                  <a:cubicBezTo>
                    <a:pt x="44" y="672"/>
                    <a:pt x="65" y="672"/>
                    <a:pt x="65" y="651"/>
                  </a:cubicBezTo>
                  <a:cubicBezTo>
                    <a:pt x="499" y="282"/>
                    <a:pt x="1063" y="65"/>
                    <a:pt x="1648" y="65"/>
                  </a:cubicBezTo>
                  <a:cubicBezTo>
                    <a:pt x="1670" y="65"/>
                    <a:pt x="1691" y="44"/>
                    <a:pt x="1691" y="44"/>
                  </a:cubicBezTo>
                  <a:cubicBezTo>
                    <a:pt x="1691" y="22"/>
                    <a:pt x="1670" y="0"/>
                    <a:pt x="16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605635" y="2360165"/>
              <a:ext cx="101947" cy="344348"/>
            </a:xfrm>
            <a:custGeom>
              <a:avLst/>
              <a:gdLst/>
              <a:ahLst/>
              <a:cxnLst/>
              <a:rect l="l" t="t" r="r" b="b"/>
              <a:pathLst>
                <a:path w="1194" h="4033" fill="none" extrusionOk="0">
                  <a:moveTo>
                    <a:pt x="1" y="4033"/>
                  </a:moveTo>
                  <a:cubicBezTo>
                    <a:pt x="976" y="2927"/>
                    <a:pt x="1193" y="1344"/>
                    <a:pt x="586" y="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683419" y="2413785"/>
              <a:ext cx="16735" cy="63098"/>
            </a:xfrm>
            <a:custGeom>
              <a:avLst/>
              <a:gdLst/>
              <a:ahLst/>
              <a:cxnLst/>
              <a:rect l="l" t="t" r="r" b="b"/>
              <a:pathLst>
                <a:path w="196" h="739" fill="none" extrusionOk="0">
                  <a:moveTo>
                    <a:pt x="0" y="738"/>
                  </a:moveTo>
                  <a:cubicBezTo>
                    <a:pt x="130" y="500"/>
                    <a:pt x="174" y="261"/>
                    <a:pt x="196" y="1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05887" y="2141670"/>
              <a:ext cx="146260" cy="138917"/>
            </a:xfrm>
            <a:custGeom>
              <a:avLst/>
              <a:gdLst/>
              <a:ahLst/>
              <a:cxnLst/>
              <a:rect l="l" t="t" r="r" b="b"/>
              <a:pathLst>
                <a:path w="1713" h="1627" extrusionOk="0">
                  <a:moveTo>
                    <a:pt x="65" y="1"/>
                  </a:moveTo>
                  <a:lnTo>
                    <a:pt x="0" y="44"/>
                  </a:lnTo>
                  <a:cubicBezTo>
                    <a:pt x="390" y="716"/>
                    <a:pt x="976" y="1258"/>
                    <a:pt x="1669" y="1627"/>
                  </a:cubicBezTo>
                  <a:cubicBezTo>
                    <a:pt x="1691" y="1627"/>
                    <a:pt x="1691" y="1605"/>
                    <a:pt x="1713" y="1605"/>
                  </a:cubicBezTo>
                  <a:cubicBezTo>
                    <a:pt x="1713" y="1584"/>
                    <a:pt x="1713" y="1562"/>
                    <a:pt x="1691" y="1562"/>
                  </a:cubicBezTo>
                  <a:cubicBezTo>
                    <a:pt x="997" y="1193"/>
                    <a:pt x="434" y="65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3192474" y="2679497"/>
              <a:ext cx="157445" cy="54645"/>
            </a:xfrm>
            <a:custGeom>
              <a:avLst/>
              <a:gdLst/>
              <a:ahLst/>
              <a:cxnLst/>
              <a:rect l="l" t="t" r="r" b="b"/>
              <a:pathLst>
                <a:path w="1844" h="640" extrusionOk="0">
                  <a:moveTo>
                    <a:pt x="1603" y="0"/>
                  </a:moveTo>
                  <a:cubicBezTo>
                    <a:pt x="1006" y="0"/>
                    <a:pt x="426" y="234"/>
                    <a:pt x="1" y="640"/>
                  </a:cubicBezTo>
                  <a:lnTo>
                    <a:pt x="87" y="640"/>
                  </a:lnTo>
                  <a:cubicBezTo>
                    <a:pt x="524" y="262"/>
                    <a:pt x="1070" y="49"/>
                    <a:pt x="1642" y="49"/>
                  </a:cubicBezTo>
                  <a:cubicBezTo>
                    <a:pt x="1694" y="49"/>
                    <a:pt x="1747" y="51"/>
                    <a:pt x="1800" y="54"/>
                  </a:cubicBezTo>
                  <a:cubicBezTo>
                    <a:pt x="1822" y="54"/>
                    <a:pt x="1843" y="54"/>
                    <a:pt x="1843" y="33"/>
                  </a:cubicBezTo>
                  <a:cubicBezTo>
                    <a:pt x="1843" y="11"/>
                    <a:pt x="1822" y="11"/>
                    <a:pt x="1822" y="11"/>
                  </a:cubicBezTo>
                  <a:cubicBezTo>
                    <a:pt x="1749" y="4"/>
                    <a:pt x="1675" y="0"/>
                    <a:pt x="16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3212881" y="2724324"/>
              <a:ext cx="34836" cy="65403"/>
            </a:xfrm>
            <a:custGeom>
              <a:avLst/>
              <a:gdLst/>
              <a:ahLst/>
              <a:cxnLst/>
              <a:rect l="l" t="t" r="r" b="b"/>
              <a:pathLst>
                <a:path w="408" h="766" extrusionOk="0">
                  <a:moveTo>
                    <a:pt x="361" y="1"/>
                  </a:moveTo>
                  <a:cubicBezTo>
                    <a:pt x="356" y="1"/>
                    <a:pt x="351" y="2"/>
                    <a:pt x="347" y="6"/>
                  </a:cubicBezTo>
                  <a:cubicBezTo>
                    <a:pt x="152" y="201"/>
                    <a:pt x="22" y="462"/>
                    <a:pt x="0" y="722"/>
                  </a:cubicBezTo>
                  <a:cubicBezTo>
                    <a:pt x="22" y="743"/>
                    <a:pt x="43" y="743"/>
                    <a:pt x="65" y="765"/>
                  </a:cubicBezTo>
                  <a:cubicBezTo>
                    <a:pt x="87" y="505"/>
                    <a:pt x="195" y="245"/>
                    <a:pt x="390" y="71"/>
                  </a:cubicBezTo>
                  <a:cubicBezTo>
                    <a:pt x="408" y="36"/>
                    <a:pt x="382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3285029" y="2721079"/>
              <a:ext cx="16735" cy="79747"/>
            </a:xfrm>
            <a:custGeom>
              <a:avLst/>
              <a:gdLst/>
              <a:ahLst/>
              <a:cxnLst/>
              <a:rect l="l" t="t" r="r" b="b"/>
              <a:pathLst>
                <a:path w="196" h="934" extrusionOk="0">
                  <a:moveTo>
                    <a:pt x="174" y="1"/>
                  </a:moveTo>
                  <a:cubicBezTo>
                    <a:pt x="152" y="1"/>
                    <a:pt x="131" y="1"/>
                    <a:pt x="131" y="23"/>
                  </a:cubicBezTo>
                  <a:cubicBezTo>
                    <a:pt x="22" y="326"/>
                    <a:pt x="1" y="630"/>
                    <a:pt x="22" y="933"/>
                  </a:cubicBezTo>
                  <a:lnTo>
                    <a:pt x="109" y="933"/>
                  </a:lnTo>
                  <a:cubicBezTo>
                    <a:pt x="66" y="630"/>
                    <a:pt x="87" y="326"/>
                    <a:pt x="196" y="44"/>
                  </a:cubicBezTo>
                  <a:cubicBezTo>
                    <a:pt x="196" y="23"/>
                    <a:pt x="196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3344969" y="2722787"/>
              <a:ext cx="17930" cy="70611"/>
            </a:xfrm>
            <a:custGeom>
              <a:avLst/>
              <a:gdLst/>
              <a:ahLst/>
              <a:cxnLst/>
              <a:rect l="l" t="t" r="r" b="b"/>
              <a:pathLst>
                <a:path w="210" h="827" extrusionOk="0">
                  <a:moveTo>
                    <a:pt x="43" y="1"/>
                  </a:moveTo>
                  <a:cubicBezTo>
                    <a:pt x="20" y="1"/>
                    <a:pt x="1" y="19"/>
                    <a:pt x="14" y="46"/>
                  </a:cubicBezTo>
                  <a:cubicBezTo>
                    <a:pt x="79" y="306"/>
                    <a:pt x="122" y="566"/>
                    <a:pt x="144" y="826"/>
                  </a:cubicBezTo>
                  <a:lnTo>
                    <a:pt x="209" y="805"/>
                  </a:lnTo>
                  <a:cubicBezTo>
                    <a:pt x="187" y="545"/>
                    <a:pt x="144" y="284"/>
                    <a:pt x="79" y="24"/>
                  </a:cubicBezTo>
                  <a:cubicBezTo>
                    <a:pt x="71" y="8"/>
                    <a:pt x="56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3298349" y="2522563"/>
              <a:ext cx="110826" cy="167179"/>
            </a:xfrm>
            <a:custGeom>
              <a:avLst/>
              <a:gdLst/>
              <a:ahLst/>
              <a:cxnLst/>
              <a:rect l="l" t="t" r="r" b="b"/>
              <a:pathLst>
                <a:path w="1298" h="1958" extrusionOk="0">
                  <a:moveTo>
                    <a:pt x="48" y="0"/>
                  </a:moveTo>
                  <a:cubicBezTo>
                    <a:pt x="26" y="0"/>
                    <a:pt x="0" y="36"/>
                    <a:pt x="18" y="71"/>
                  </a:cubicBezTo>
                  <a:cubicBezTo>
                    <a:pt x="582" y="570"/>
                    <a:pt x="994" y="1220"/>
                    <a:pt x="1232" y="1936"/>
                  </a:cubicBezTo>
                  <a:cubicBezTo>
                    <a:pt x="1232" y="1957"/>
                    <a:pt x="1254" y="1957"/>
                    <a:pt x="1254" y="1957"/>
                  </a:cubicBezTo>
                  <a:lnTo>
                    <a:pt x="1276" y="1957"/>
                  </a:lnTo>
                  <a:cubicBezTo>
                    <a:pt x="1297" y="1957"/>
                    <a:pt x="1297" y="1936"/>
                    <a:pt x="1297" y="1914"/>
                  </a:cubicBezTo>
                  <a:cubicBezTo>
                    <a:pt x="1059" y="1177"/>
                    <a:pt x="647" y="526"/>
                    <a:pt x="61" y="6"/>
                  </a:cubicBezTo>
                  <a:cubicBezTo>
                    <a:pt x="57" y="2"/>
                    <a:pt x="53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552475" y="1901075"/>
              <a:ext cx="94650" cy="104175"/>
            </a:xfrm>
            <a:custGeom>
              <a:avLst/>
              <a:gdLst/>
              <a:ahLst/>
              <a:cxnLst/>
              <a:rect l="l" t="t" r="r" b="b"/>
              <a:pathLst>
                <a:path w="3786" h="4167" extrusionOk="0">
                  <a:moveTo>
                    <a:pt x="1476" y="0"/>
                  </a:moveTo>
                  <a:lnTo>
                    <a:pt x="3167" y="2976"/>
                  </a:lnTo>
                  <a:lnTo>
                    <a:pt x="3786" y="4167"/>
                  </a:lnTo>
                  <a:lnTo>
                    <a:pt x="3238" y="4167"/>
                  </a:lnTo>
                  <a:lnTo>
                    <a:pt x="0" y="33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27" name="Google Shape;1927;p49"/>
            <p:cNvSpPr/>
            <p:nvPr/>
          </p:nvSpPr>
          <p:spPr>
            <a:xfrm>
              <a:off x="2122536" y="2682742"/>
              <a:ext cx="35263" cy="73600"/>
            </a:xfrm>
            <a:custGeom>
              <a:avLst/>
              <a:gdLst/>
              <a:ahLst/>
              <a:cxnLst/>
              <a:rect l="l" t="t" r="r" b="b"/>
              <a:pathLst>
                <a:path w="413" h="862" extrusionOk="0">
                  <a:moveTo>
                    <a:pt x="35" y="0"/>
                  </a:moveTo>
                  <a:cubicBezTo>
                    <a:pt x="27" y="0"/>
                    <a:pt x="22" y="5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174" y="298"/>
                    <a:pt x="282" y="580"/>
                    <a:pt x="347" y="862"/>
                  </a:cubicBezTo>
                  <a:lnTo>
                    <a:pt x="412" y="862"/>
                  </a:lnTo>
                  <a:cubicBezTo>
                    <a:pt x="347" y="558"/>
                    <a:pt x="239" y="277"/>
                    <a:pt x="65" y="16"/>
                  </a:cubicBezTo>
                  <a:cubicBezTo>
                    <a:pt x="54" y="5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200235" y="2687780"/>
              <a:ext cx="37141" cy="72319"/>
            </a:xfrm>
            <a:custGeom>
              <a:avLst/>
              <a:gdLst/>
              <a:ahLst/>
              <a:cxnLst/>
              <a:rect l="l" t="t" r="r" b="b"/>
              <a:pathLst>
                <a:path w="435" h="847" extrusionOk="0">
                  <a:moveTo>
                    <a:pt x="22" y="1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44" y="87"/>
                    <a:pt x="66" y="131"/>
                    <a:pt x="87" y="152"/>
                  </a:cubicBezTo>
                  <a:cubicBezTo>
                    <a:pt x="218" y="369"/>
                    <a:pt x="304" y="586"/>
                    <a:pt x="348" y="846"/>
                  </a:cubicBezTo>
                  <a:lnTo>
                    <a:pt x="434" y="846"/>
                  </a:lnTo>
                  <a:cubicBezTo>
                    <a:pt x="391" y="608"/>
                    <a:pt x="304" y="391"/>
                    <a:pt x="196" y="174"/>
                  </a:cubicBezTo>
                  <a:cubicBezTo>
                    <a:pt x="153" y="131"/>
                    <a:pt x="109" y="66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40979" y="2628524"/>
              <a:ext cx="142674" cy="92640"/>
            </a:xfrm>
            <a:custGeom>
              <a:avLst/>
              <a:gdLst/>
              <a:ahLst/>
              <a:cxnLst/>
              <a:rect l="l" t="t" r="r" b="b"/>
              <a:pathLst>
                <a:path w="1671" h="1085" extrusionOk="0">
                  <a:moveTo>
                    <a:pt x="44" y="1"/>
                  </a:moveTo>
                  <a:cubicBezTo>
                    <a:pt x="23" y="1"/>
                    <a:pt x="1" y="23"/>
                    <a:pt x="1" y="44"/>
                  </a:cubicBezTo>
                  <a:cubicBezTo>
                    <a:pt x="1" y="66"/>
                    <a:pt x="23" y="66"/>
                    <a:pt x="44" y="88"/>
                  </a:cubicBezTo>
                  <a:cubicBezTo>
                    <a:pt x="695" y="109"/>
                    <a:pt x="1302" y="478"/>
                    <a:pt x="1605" y="1063"/>
                  </a:cubicBezTo>
                  <a:cubicBezTo>
                    <a:pt x="1605" y="1063"/>
                    <a:pt x="1627" y="1085"/>
                    <a:pt x="1627" y="1085"/>
                  </a:cubicBezTo>
                  <a:lnTo>
                    <a:pt x="1670" y="1063"/>
                  </a:lnTo>
                  <a:cubicBezTo>
                    <a:pt x="1670" y="1063"/>
                    <a:pt x="1670" y="1042"/>
                    <a:pt x="1670" y="1020"/>
                  </a:cubicBezTo>
                  <a:cubicBezTo>
                    <a:pt x="1345" y="435"/>
                    <a:pt x="716" y="44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F985A38-7925-FD9F-BEA0-06EC6AE7095F}"/>
              </a:ext>
            </a:extLst>
          </p:cNvPr>
          <p:cNvSpPr txBox="1"/>
          <p:nvPr/>
        </p:nvSpPr>
        <p:spPr>
          <a:xfrm>
            <a:off x="2773049" y="241591"/>
            <a:ext cx="481361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kiểm</a:t>
            </a:r>
            <a:r>
              <a:rPr lang="en-US" sz="2400" b="1" dirty="0"/>
              <a:t> </a:t>
            </a:r>
            <a:r>
              <a:rPr lang="en-US" sz="2400" b="1" dirty="0" err="1"/>
              <a:t>tra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.</a:t>
            </a:r>
          </a:p>
        </p:txBody>
      </p:sp>
      <p:pic>
        <p:nvPicPr>
          <p:cNvPr id="86" name="Picture 6">
            <a:extLst>
              <a:ext uri="{FF2B5EF4-FFF2-40B4-BE49-F238E27FC236}">
                <a16:creationId xmlns:a16="http://schemas.microsoft.com/office/drawing/2014/main" id="{60C2AF5C-51BC-A6FC-2580-5C22B3E95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557" y="352503"/>
            <a:ext cx="914089" cy="914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Hình ảnh 25">
            <a:extLst>
              <a:ext uri="{FF2B5EF4-FFF2-40B4-BE49-F238E27FC236}">
                <a16:creationId xmlns:a16="http://schemas.microsoft.com/office/drawing/2014/main" id="{280C9B76-1AB4-B9C8-82A6-676C2DB7BE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01" y="-30493"/>
            <a:ext cx="8570198" cy="51960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grpSp>
        <p:nvGrpSpPr>
          <p:cNvPr id="2095" name="Google Shape;2095;p55"/>
          <p:cNvGrpSpPr/>
          <p:nvPr/>
        </p:nvGrpSpPr>
        <p:grpSpPr>
          <a:xfrm>
            <a:off x="34688" y="4136230"/>
            <a:ext cx="1485900" cy="1187499"/>
            <a:chOff x="1252468" y="2302425"/>
            <a:chExt cx="1114964" cy="691938"/>
          </a:xfrm>
        </p:grpSpPr>
        <p:sp>
          <p:nvSpPr>
            <p:cNvPr id="2096" name="Google Shape;2096;p55"/>
            <p:cNvSpPr/>
            <p:nvPr/>
          </p:nvSpPr>
          <p:spPr>
            <a:xfrm>
              <a:off x="1397688" y="2670586"/>
              <a:ext cx="10971" cy="89110"/>
            </a:xfrm>
            <a:custGeom>
              <a:avLst/>
              <a:gdLst/>
              <a:ahLst/>
              <a:cxnLst/>
              <a:rect l="l" t="t" r="r" b="b"/>
              <a:pathLst>
                <a:path w="131" h="1064" extrusionOk="0">
                  <a:moveTo>
                    <a:pt x="22" y="1"/>
                  </a:moveTo>
                  <a:lnTo>
                    <a:pt x="22" y="1"/>
                  </a:lnTo>
                  <a:cubicBezTo>
                    <a:pt x="44" y="326"/>
                    <a:pt x="44" y="673"/>
                    <a:pt x="1" y="998"/>
                  </a:cubicBezTo>
                  <a:lnTo>
                    <a:pt x="1" y="1063"/>
                  </a:lnTo>
                  <a:lnTo>
                    <a:pt x="66" y="1063"/>
                  </a:lnTo>
                  <a:cubicBezTo>
                    <a:pt x="109" y="781"/>
                    <a:pt x="131" y="500"/>
                    <a:pt x="109" y="239"/>
                  </a:cubicBezTo>
                  <a:lnTo>
                    <a:pt x="109" y="15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5"/>
            <p:cNvSpPr/>
            <p:nvPr/>
          </p:nvSpPr>
          <p:spPr>
            <a:xfrm>
              <a:off x="2111313" y="2668828"/>
              <a:ext cx="121689" cy="80149"/>
            </a:xfrm>
            <a:custGeom>
              <a:avLst/>
              <a:gdLst/>
              <a:ahLst/>
              <a:cxnLst/>
              <a:rect l="l" t="t" r="r" b="b"/>
              <a:pathLst>
                <a:path w="1453" h="957" extrusionOk="0">
                  <a:moveTo>
                    <a:pt x="672" y="0"/>
                  </a:moveTo>
                  <a:cubicBezTo>
                    <a:pt x="586" y="0"/>
                    <a:pt x="521" y="44"/>
                    <a:pt x="456" y="109"/>
                  </a:cubicBezTo>
                  <a:cubicBezTo>
                    <a:pt x="347" y="239"/>
                    <a:pt x="0" y="802"/>
                    <a:pt x="174" y="933"/>
                  </a:cubicBezTo>
                  <a:cubicBezTo>
                    <a:pt x="197" y="950"/>
                    <a:pt x="236" y="956"/>
                    <a:pt x="284" y="956"/>
                  </a:cubicBezTo>
                  <a:cubicBezTo>
                    <a:pt x="417" y="956"/>
                    <a:pt x="614" y="905"/>
                    <a:pt x="694" y="889"/>
                  </a:cubicBezTo>
                  <a:lnTo>
                    <a:pt x="1236" y="846"/>
                  </a:lnTo>
                  <a:cubicBezTo>
                    <a:pt x="1301" y="846"/>
                    <a:pt x="1388" y="802"/>
                    <a:pt x="1431" y="759"/>
                  </a:cubicBezTo>
                  <a:cubicBezTo>
                    <a:pt x="1453" y="716"/>
                    <a:pt x="1453" y="629"/>
                    <a:pt x="1431" y="586"/>
                  </a:cubicBezTo>
                  <a:cubicBezTo>
                    <a:pt x="1388" y="542"/>
                    <a:pt x="1366" y="499"/>
                    <a:pt x="1301" y="456"/>
                  </a:cubicBezTo>
                  <a:cubicBezTo>
                    <a:pt x="1193" y="347"/>
                    <a:pt x="1063" y="239"/>
                    <a:pt x="932" y="130"/>
                  </a:cubicBezTo>
                  <a:cubicBezTo>
                    <a:pt x="867" y="44"/>
                    <a:pt x="781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5"/>
            <p:cNvSpPr/>
            <p:nvPr/>
          </p:nvSpPr>
          <p:spPr>
            <a:xfrm>
              <a:off x="1252468" y="2488599"/>
              <a:ext cx="806261" cy="296475"/>
            </a:xfrm>
            <a:custGeom>
              <a:avLst/>
              <a:gdLst/>
              <a:ahLst/>
              <a:cxnLst/>
              <a:rect l="l" t="t" r="r" b="b"/>
              <a:pathLst>
                <a:path w="9627" h="3540" extrusionOk="0">
                  <a:moveTo>
                    <a:pt x="6040" y="0"/>
                  </a:moveTo>
                  <a:cubicBezTo>
                    <a:pt x="5761" y="0"/>
                    <a:pt x="5493" y="39"/>
                    <a:pt x="5225" y="93"/>
                  </a:cubicBezTo>
                  <a:cubicBezTo>
                    <a:pt x="4965" y="158"/>
                    <a:pt x="4705" y="244"/>
                    <a:pt x="4467" y="353"/>
                  </a:cubicBezTo>
                  <a:lnTo>
                    <a:pt x="4336" y="418"/>
                  </a:lnTo>
                  <a:cubicBezTo>
                    <a:pt x="4011" y="570"/>
                    <a:pt x="3708" y="743"/>
                    <a:pt x="3426" y="917"/>
                  </a:cubicBezTo>
                  <a:lnTo>
                    <a:pt x="3079" y="1133"/>
                  </a:lnTo>
                  <a:lnTo>
                    <a:pt x="2884" y="1263"/>
                  </a:lnTo>
                  <a:lnTo>
                    <a:pt x="1106" y="2412"/>
                  </a:lnTo>
                  <a:lnTo>
                    <a:pt x="933" y="2521"/>
                  </a:lnTo>
                  <a:lnTo>
                    <a:pt x="0" y="3128"/>
                  </a:lnTo>
                  <a:cubicBezTo>
                    <a:pt x="477" y="3258"/>
                    <a:pt x="976" y="3345"/>
                    <a:pt x="1453" y="3410"/>
                  </a:cubicBezTo>
                  <a:lnTo>
                    <a:pt x="1496" y="3410"/>
                  </a:lnTo>
                  <a:cubicBezTo>
                    <a:pt x="2038" y="3496"/>
                    <a:pt x="2580" y="3540"/>
                    <a:pt x="3122" y="3540"/>
                  </a:cubicBezTo>
                  <a:lnTo>
                    <a:pt x="3231" y="3540"/>
                  </a:lnTo>
                  <a:cubicBezTo>
                    <a:pt x="3708" y="3518"/>
                    <a:pt x="4163" y="3496"/>
                    <a:pt x="4640" y="3431"/>
                  </a:cubicBezTo>
                  <a:cubicBezTo>
                    <a:pt x="4662" y="3410"/>
                    <a:pt x="4705" y="3410"/>
                    <a:pt x="4748" y="3410"/>
                  </a:cubicBezTo>
                  <a:cubicBezTo>
                    <a:pt x="5269" y="3323"/>
                    <a:pt x="5789" y="3193"/>
                    <a:pt x="6309" y="3041"/>
                  </a:cubicBezTo>
                  <a:lnTo>
                    <a:pt x="6418" y="3020"/>
                  </a:lnTo>
                  <a:cubicBezTo>
                    <a:pt x="6895" y="2846"/>
                    <a:pt x="7372" y="2673"/>
                    <a:pt x="7827" y="2456"/>
                  </a:cubicBezTo>
                  <a:lnTo>
                    <a:pt x="7979" y="2391"/>
                  </a:lnTo>
                  <a:cubicBezTo>
                    <a:pt x="8391" y="2174"/>
                    <a:pt x="8781" y="1957"/>
                    <a:pt x="9193" y="1719"/>
                  </a:cubicBezTo>
                  <a:cubicBezTo>
                    <a:pt x="9215" y="1697"/>
                    <a:pt x="9236" y="1697"/>
                    <a:pt x="9258" y="1675"/>
                  </a:cubicBezTo>
                  <a:cubicBezTo>
                    <a:pt x="9388" y="1589"/>
                    <a:pt x="9496" y="1524"/>
                    <a:pt x="9626" y="1437"/>
                  </a:cubicBezTo>
                  <a:cubicBezTo>
                    <a:pt x="9019" y="917"/>
                    <a:pt x="8326" y="505"/>
                    <a:pt x="7589" y="244"/>
                  </a:cubicBezTo>
                  <a:cubicBezTo>
                    <a:pt x="7177" y="114"/>
                    <a:pt x="6743" y="28"/>
                    <a:pt x="6309" y="6"/>
                  </a:cubicBezTo>
                  <a:lnTo>
                    <a:pt x="6223" y="6"/>
                  </a:lnTo>
                  <a:cubicBezTo>
                    <a:pt x="6161" y="2"/>
                    <a:pt x="6100" y="0"/>
                    <a:pt x="6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5"/>
            <p:cNvSpPr/>
            <p:nvPr/>
          </p:nvSpPr>
          <p:spPr>
            <a:xfrm>
              <a:off x="1332364" y="2601996"/>
              <a:ext cx="695460" cy="183078"/>
            </a:xfrm>
            <a:custGeom>
              <a:avLst/>
              <a:gdLst/>
              <a:ahLst/>
              <a:cxnLst/>
              <a:rect l="l" t="t" r="r" b="b"/>
              <a:pathLst>
                <a:path w="8304" h="2186" extrusionOk="0">
                  <a:moveTo>
                    <a:pt x="7954" y="1"/>
                  </a:moveTo>
                  <a:cubicBezTo>
                    <a:pt x="7847" y="1"/>
                    <a:pt x="7733" y="41"/>
                    <a:pt x="7654" y="105"/>
                  </a:cubicBezTo>
                  <a:cubicBezTo>
                    <a:pt x="7328" y="343"/>
                    <a:pt x="7068" y="668"/>
                    <a:pt x="6938" y="1037"/>
                  </a:cubicBezTo>
                  <a:cubicBezTo>
                    <a:pt x="6895" y="928"/>
                    <a:pt x="6830" y="798"/>
                    <a:pt x="6743" y="690"/>
                  </a:cubicBezTo>
                  <a:cubicBezTo>
                    <a:pt x="6635" y="560"/>
                    <a:pt x="6461" y="473"/>
                    <a:pt x="6288" y="473"/>
                  </a:cubicBezTo>
                  <a:cubicBezTo>
                    <a:pt x="6093" y="516"/>
                    <a:pt x="5941" y="603"/>
                    <a:pt x="5832" y="755"/>
                  </a:cubicBezTo>
                  <a:cubicBezTo>
                    <a:pt x="5637" y="993"/>
                    <a:pt x="5485" y="1275"/>
                    <a:pt x="5399" y="1579"/>
                  </a:cubicBezTo>
                  <a:cubicBezTo>
                    <a:pt x="5377" y="1449"/>
                    <a:pt x="5312" y="1340"/>
                    <a:pt x="5269" y="1232"/>
                  </a:cubicBezTo>
                  <a:cubicBezTo>
                    <a:pt x="5160" y="1058"/>
                    <a:pt x="5008" y="950"/>
                    <a:pt x="4835" y="928"/>
                  </a:cubicBezTo>
                  <a:cubicBezTo>
                    <a:pt x="4662" y="928"/>
                    <a:pt x="4510" y="993"/>
                    <a:pt x="4401" y="1102"/>
                  </a:cubicBezTo>
                  <a:cubicBezTo>
                    <a:pt x="4141" y="1297"/>
                    <a:pt x="3924" y="1557"/>
                    <a:pt x="3794" y="1861"/>
                  </a:cubicBezTo>
                  <a:cubicBezTo>
                    <a:pt x="3794" y="1796"/>
                    <a:pt x="3773" y="1731"/>
                    <a:pt x="3751" y="1666"/>
                  </a:cubicBezTo>
                  <a:cubicBezTo>
                    <a:pt x="3729" y="1492"/>
                    <a:pt x="3578" y="1340"/>
                    <a:pt x="3404" y="1297"/>
                  </a:cubicBezTo>
                  <a:cubicBezTo>
                    <a:pt x="3381" y="1293"/>
                    <a:pt x="3358" y="1291"/>
                    <a:pt x="3335" y="1291"/>
                  </a:cubicBezTo>
                  <a:cubicBezTo>
                    <a:pt x="3229" y="1291"/>
                    <a:pt x="3125" y="1330"/>
                    <a:pt x="3036" y="1384"/>
                  </a:cubicBezTo>
                  <a:cubicBezTo>
                    <a:pt x="2754" y="1557"/>
                    <a:pt x="2537" y="1752"/>
                    <a:pt x="2342" y="1991"/>
                  </a:cubicBezTo>
                  <a:cubicBezTo>
                    <a:pt x="2363" y="1926"/>
                    <a:pt x="2363" y="1861"/>
                    <a:pt x="2385" y="1774"/>
                  </a:cubicBezTo>
                  <a:cubicBezTo>
                    <a:pt x="2407" y="1622"/>
                    <a:pt x="2342" y="1449"/>
                    <a:pt x="2212" y="1340"/>
                  </a:cubicBezTo>
                  <a:cubicBezTo>
                    <a:pt x="2114" y="1279"/>
                    <a:pt x="2002" y="1253"/>
                    <a:pt x="1893" y="1253"/>
                  </a:cubicBezTo>
                  <a:cubicBezTo>
                    <a:pt x="1808" y="1253"/>
                    <a:pt x="1724" y="1269"/>
                    <a:pt x="1648" y="1297"/>
                  </a:cubicBezTo>
                  <a:cubicBezTo>
                    <a:pt x="1279" y="1405"/>
                    <a:pt x="954" y="1579"/>
                    <a:pt x="672" y="1839"/>
                  </a:cubicBezTo>
                  <a:cubicBezTo>
                    <a:pt x="694" y="1774"/>
                    <a:pt x="716" y="1709"/>
                    <a:pt x="737" y="1644"/>
                  </a:cubicBezTo>
                  <a:cubicBezTo>
                    <a:pt x="759" y="1492"/>
                    <a:pt x="716" y="1340"/>
                    <a:pt x="629" y="1210"/>
                  </a:cubicBezTo>
                  <a:cubicBezTo>
                    <a:pt x="516" y="1116"/>
                    <a:pt x="370" y="1054"/>
                    <a:pt x="219" y="1054"/>
                  </a:cubicBezTo>
                  <a:cubicBezTo>
                    <a:pt x="197" y="1054"/>
                    <a:pt x="174" y="1056"/>
                    <a:pt x="152" y="1058"/>
                  </a:cubicBezTo>
                  <a:lnTo>
                    <a:pt x="0" y="1167"/>
                  </a:lnTo>
                  <a:cubicBezTo>
                    <a:pt x="61" y="1147"/>
                    <a:pt x="123" y="1137"/>
                    <a:pt x="185" y="1137"/>
                  </a:cubicBezTo>
                  <a:cubicBezTo>
                    <a:pt x="323" y="1137"/>
                    <a:pt x="459" y="1185"/>
                    <a:pt x="564" y="1275"/>
                  </a:cubicBezTo>
                  <a:cubicBezTo>
                    <a:pt x="651" y="1362"/>
                    <a:pt x="672" y="1514"/>
                    <a:pt x="651" y="1644"/>
                  </a:cubicBezTo>
                  <a:cubicBezTo>
                    <a:pt x="629" y="1752"/>
                    <a:pt x="586" y="1882"/>
                    <a:pt x="542" y="2012"/>
                  </a:cubicBezTo>
                  <a:cubicBezTo>
                    <a:pt x="521" y="2012"/>
                    <a:pt x="521" y="2034"/>
                    <a:pt x="542" y="2056"/>
                  </a:cubicBezTo>
                  <a:lnTo>
                    <a:pt x="564" y="2056"/>
                  </a:lnTo>
                  <a:cubicBezTo>
                    <a:pt x="867" y="1731"/>
                    <a:pt x="1236" y="1492"/>
                    <a:pt x="1648" y="1384"/>
                  </a:cubicBezTo>
                  <a:cubicBezTo>
                    <a:pt x="1728" y="1353"/>
                    <a:pt x="1809" y="1337"/>
                    <a:pt x="1887" y="1337"/>
                  </a:cubicBezTo>
                  <a:cubicBezTo>
                    <a:pt x="1978" y="1337"/>
                    <a:pt x="2065" y="1359"/>
                    <a:pt x="2147" y="1405"/>
                  </a:cubicBezTo>
                  <a:cubicBezTo>
                    <a:pt x="2255" y="1514"/>
                    <a:pt x="2298" y="1644"/>
                    <a:pt x="2298" y="1774"/>
                  </a:cubicBezTo>
                  <a:cubicBezTo>
                    <a:pt x="2277" y="1926"/>
                    <a:pt x="2233" y="2056"/>
                    <a:pt x="2168" y="2186"/>
                  </a:cubicBezTo>
                  <a:lnTo>
                    <a:pt x="2277" y="2186"/>
                  </a:lnTo>
                  <a:cubicBezTo>
                    <a:pt x="2494" y="1904"/>
                    <a:pt x="2754" y="1666"/>
                    <a:pt x="3057" y="1470"/>
                  </a:cubicBezTo>
                  <a:cubicBezTo>
                    <a:pt x="3146" y="1417"/>
                    <a:pt x="3236" y="1378"/>
                    <a:pt x="3337" y="1378"/>
                  </a:cubicBezTo>
                  <a:cubicBezTo>
                    <a:pt x="3359" y="1378"/>
                    <a:pt x="3381" y="1380"/>
                    <a:pt x="3404" y="1384"/>
                  </a:cubicBezTo>
                  <a:cubicBezTo>
                    <a:pt x="3534" y="1427"/>
                    <a:pt x="3643" y="1535"/>
                    <a:pt x="3686" y="1687"/>
                  </a:cubicBezTo>
                  <a:cubicBezTo>
                    <a:pt x="3708" y="1817"/>
                    <a:pt x="3708" y="1947"/>
                    <a:pt x="3686" y="2077"/>
                  </a:cubicBezTo>
                  <a:cubicBezTo>
                    <a:pt x="3708" y="2077"/>
                    <a:pt x="3751" y="2056"/>
                    <a:pt x="3794" y="2056"/>
                  </a:cubicBezTo>
                  <a:cubicBezTo>
                    <a:pt x="3903" y="1709"/>
                    <a:pt x="4141" y="1384"/>
                    <a:pt x="4445" y="1167"/>
                  </a:cubicBezTo>
                  <a:cubicBezTo>
                    <a:pt x="4532" y="1080"/>
                    <a:pt x="4683" y="1015"/>
                    <a:pt x="4813" y="1015"/>
                  </a:cubicBezTo>
                  <a:cubicBezTo>
                    <a:pt x="4965" y="1037"/>
                    <a:pt x="5117" y="1124"/>
                    <a:pt x="5204" y="1275"/>
                  </a:cubicBezTo>
                  <a:cubicBezTo>
                    <a:pt x="5269" y="1405"/>
                    <a:pt x="5312" y="1535"/>
                    <a:pt x="5355" y="1687"/>
                  </a:cubicBezTo>
                  <a:lnTo>
                    <a:pt x="5464" y="1666"/>
                  </a:lnTo>
                  <a:cubicBezTo>
                    <a:pt x="5529" y="1340"/>
                    <a:pt x="5681" y="1058"/>
                    <a:pt x="5897" y="820"/>
                  </a:cubicBezTo>
                  <a:cubicBezTo>
                    <a:pt x="5984" y="668"/>
                    <a:pt x="6114" y="582"/>
                    <a:pt x="6288" y="560"/>
                  </a:cubicBezTo>
                  <a:cubicBezTo>
                    <a:pt x="6439" y="560"/>
                    <a:pt x="6591" y="625"/>
                    <a:pt x="6678" y="755"/>
                  </a:cubicBezTo>
                  <a:cubicBezTo>
                    <a:pt x="6765" y="842"/>
                    <a:pt x="6830" y="972"/>
                    <a:pt x="6873" y="1102"/>
                  </a:cubicBezTo>
                  <a:lnTo>
                    <a:pt x="7025" y="1037"/>
                  </a:lnTo>
                  <a:cubicBezTo>
                    <a:pt x="7155" y="690"/>
                    <a:pt x="7393" y="386"/>
                    <a:pt x="7697" y="170"/>
                  </a:cubicBezTo>
                  <a:cubicBezTo>
                    <a:pt x="7763" y="103"/>
                    <a:pt x="7855" y="75"/>
                    <a:pt x="7952" y="75"/>
                  </a:cubicBezTo>
                  <a:cubicBezTo>
                    <a:pt x="7982" y="75"/>
                    <a:pt x="8013" y="78"/>
                    <a:pt x="8044" y="83"/>
                  </a:cubicBezTo>
                  <a:cubicBezTo>
                    <a:pt x="8152" y="148"/>
                    <a:pt x="8217" y="256"/>
                    <a:pt x="8239" y="365"/>
                  </a:cubicBezTo>
                  <a:cubicBezTo>
                    <a:pt x="8261" y="343"/>
                    <a:pt x="8282" y="343"/>
                    <a:pt x="8304" y="321"/>
                  </a:cubicBezTo>
                  <a:cubicBezTo>
                    <a:pt x="8282" y="191"/>
                    <a:pt x="8196" y="83"/>
                    <a:pt x="8065" y="18"/>
                  </a:cubicBezTo>
                  <a:cubicBezTo>
                    <a:pt x="8031" y="6"/>
                    <a:pt x="7993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5"/>
            <p:cNvSpPr/>
            <p:nvPr/>
          </p:nvSpPr>
          <p:spPr>
            <a:xfrm>
              <a:off x="1486714" y="2563387"/>
              <a:ext cx="119930" cy="89194"/>
            </a:xfrm>
            <a:custGeom>
              <a:avLst/>
              <a:gdLst/>
              <a:ahLst/>
              <a:cxnLst/>
              <a:rect l="l" t="t" r="r" b="b"/>
              <a:pathLst>
                <a:path w="1432" h="1065" extrusionOk="0">
                  <a:moveTo>
                    <a:pt x="757" y="83"/>
                  </a:moveTo>
                  <a:cubicBezTo>
                    <a:pt x="779" y="83"/>
                    <a:pt x="802" y="85"/>
                    <a:pt x="824" y="89"/>
                  </a:cubicBezTo>
                  <a:cubicBezTo>
                    <a:pt x="932" y="89"/>
                    <a:pt x="1041" y="89"/>
                    <a:pt x="1128" y="132"/>
                  </a:cubicBezTo>
                  <a:cubicBezTo>
                    <a:pt x="1193" y="175"/>
                    <a:pt x="1258" y="197"/>
                    <a:pt x="1301" y="262"/>
                  </a:cubicBezTo>
                  <a:cubicBezTo>
                    <a:pt x="1344" y="305"/>
                    <a:pt x="1366" y="370"/>
                    <a:pt x="1344" y="435"/>
                  </a:cubicBezTo>
                  <a:cubicBezTo>
                    <a:pt x="1323" y="500"/>
                    <a:pt x="1236" y="566"/>
                    <a:pt x="1149" y="587"/>
                  </a:cubicBezTo>
                  <a:lnTo>
                    <a:pt x="477" y="912"/>
                  </a:lnTo>
                  <a:cubicBezTo>
                    <a:pt x="412" y="956"/>
                    <a:pt x="325" y="977"/>
                    <a:pt x="239" y="977"/>
                  </a:cubicBezTo>
                  <a:cubicBezTo>
                    <a:pt x="130" y="956"/>
                    <a:pt x="65" y="869"/>
                    <a:pt x="65" y="761"/>
                  </a:cubicBezTo>
                  <a:cubicBezTo>
                    <a:pt x="65" y="609"/>
                    <a:pt x="195" y="414"/>
                    <a:pt x="455" y="197"/>
                  </a:cubicBezTo>
                  <a:cubicBezTo>
                    <a:pt x="545" y="125"/>
                    <a:pt x="650" y="83"/>
                    <a:pt x="757" y="83"/>
                  </a:cubicBezTo>
                  <a:close/>
                  <a:moveTo>
                    <a:pt x="819" y="1"/>
                  </a:moveTo>
                  <a:cubicBezTo>
                    <a:pt x="754" y="1"/>
                    <a:pt x="690" y="8"/>
                    <a:pt x="629" y="24"/>
                  </a:cubicBezTo>
                  <a:cubicBezTo>
                    <a:pt x="542" y="45"/>
                    <a:pt x="477" y="89"/>
                    <a:pt x="412" y="132"/>
                  </a:cubicBezTo>
                  <a:cubicBezTo>
                    <a:pt x="369" y="175"/>
                    <a:pt x="325" y="197"/>
                    <a:pt x="282" y="240"/>
                  </a:cubicBezTo>
                  <a:cubicBezTo>
                    <a:pt x="130" y="370"/>
                    <a:pt x="22" y="544"/>
                    <a:pt x="0" y="739"/>
                  </a:cubicBezTo>
                  <a:lnTo>
                    <a:pt x="0" y="761"/>
                  </a:lnTo>
                  <a:cubicBezTo>
                    <a:pt x="0" y="912"/>
                    <a:pt x="87" y="1021"/>
                    <a:pt x="217" y="1064"/>
                  </a:cubicBezTo>
                  <a:lnTo>
                    <a:pt x="282" y="1064"/>
                  </a:lnTo>
                  <a:cubicBezTo>
                    <a:pt x="347" y="1043"/>
                    <a:pt x="434" y="1021"/>
                    <a:pt x="520" y="977"/>
                  </a:cubicBezTo>
                  <a:lnTo>
                    <a:pt x="1193" y="652"/>
                  </a:lnTo>
                  <a:cubicBezTo>
                    <a:pt x="1279" y="631"/>
                    <a:pt x="1366" y="544"/>
                    <a:pt x="1409" y="457"/>
                  </a:cubicBezTo>
                  <a:cubicBezTo>
                    <a:pt x="1431" y="370"/>
                    <a:pt x="1431" y="284"/>
                    <a:pt x="1366" y="219"/>
                  </a:cubicBezTo>
                  <a:cubicBezTo>
                    <a:pt x="1323" y="154"/>
                    <a:pt x="1236" y="89"/>
                    <a:pt x="1171" y="67"/>
                  </a:cubicBezTo>
                  <a:cubicBezTo>
                    <a:pt x="1059" y="25"/>
                    <a:pt x="938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5"/>
            <p:cNvSpPr/>
            <p:nvPr/>
          </p:nvSpPr>
          <p:spPr>
            <a:xfrm>
              <a:off x="1808058" y="2512635"/>
              <a:ext cx="103599" cy="65911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586" y="66"/>
                  </a:moveTo>
                  <a:cubicBezTo>
                    <a:pt x="803" y="109"/>
                    <a:pt x="998" y="239"/>
                    <a:pt x="1128" y="434"/>
                  </a:cubicBezTo>
                  <a:cubicBezTo>
                    <a:pt x="1171" y="478"/>
                    <a:pt x="1171" y="543"/>
                    <a:pt x="1128" y="608"/>
                  </a:cubicBezTo>
                  <a:lnTo>
                    <a:pt x="1150" y="608"/>
                  </a:lnTo>
                  <a:cubicBezTo>
                    <a:pt x="1106" y="673"/>
                    <a:pt x="976" y="695"/>
                    <a:pt x="889" y="716"/>
                  </a:cubicBezTo>
                  <a:lnTo>
                    <a:pt x="369" y="716"/>
                  </a:lnTo>
                  <a:cubicBezTo>
                    <a:pt x="282" y="716"/>
                    <a:pt x="196" y="673"/>
                    <a:pt x="131" y="608"/>
                  </a:cubicBezTo>
                  <a:cubicBezTo>
                    <a:pt x="66" y="543"/>
                    <a:pt x="66" y="434"/>
                    <a:pt x="131" y="348"/>
                  </a:cubicBezTo>
                  <a:cubicBezTo>
                    <a:pt x="217" y="174"/>
                    <a:pt x="391" y="88"/>
                    <a:pt x="586" y="66"/>
                  </a:cubicBezTo>
                  <a:close/>
                  <a:moveTo>
                    <a:pt x="586" y="1"/>
                  </a:moveTo>
                  <a:cubicBezTo>
                    <a:pt x="369" y="22"/>
                    <a:pt x="174" y="131"/>
                    <a:pt x="66" y="326"/>
                  </a:cubicBezTo>
                  <a:cubicBezTo>
                    <a:pt x="22" y="369"/>
                    <a:pt x="1" y="434"/>
                    <a:pt x="1" y="499"/>
                  </a:cubicBezTo>
                  <a:cubicBezTo>
                    <a:pt x="1" y="564"/>
                    <a:pt x="22" y="630"/>
                    <a:pt x="66" y="673"/>
                  </a:cubicBezTo>
                  <a:cubicBezTo>
                    <a:pt x="137" y="745"/>
                    <a:pt x="224" y="787"/>
                    <a:pt x="313" y="787"/>
                  </a:cubicBezTo>
                  <a:cubicBezTo>
                    <a:pt x="332" y="787"/>
                    <a:pt x="351" y="785"/>
                    <a:pt x="369" y="781"/>
                  </a:cubicBezTo>
                  <a:lnTo>
                    <a:pt x="889" y="781"/>
                  </a:lnTo>
                  <a:cubicBezTo>
                    <a:pt x="1020" y="781"/>
                    <a:pt x="1128" y="738"/>
                    <a:pt x="1215" y="630"/>
                  </a:cubicBezTo>
                  <a:cubicBezTo>
                    <a:pt x="1236" y="564"/>
                    <a:pt x="1236" y="478"/>
                    <a:pt x="1215" y="391"/>
                  </a:cubicBezTo>
                  <a:cubicBezTo>
                    <a:pt x="1063" y="196"/>
                    <a:pt x="824" y="66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5"/>
            <p:cNvSpPr/>
            <p:nvPr/>
          </p:nvSpPr>
          <p:spPr>
            <a:xfrm>
              <a:off x="1606558" y="2489018"/>
              <a:ext cx="181654" cy="103599"/>
            </a:xfrm>
            <a:custGeom>
              <a:avLst/>
              <a:gdLst/>
              <a:ahLst/>
              <a:cxnLst/>
              <a:rect l="l" t="t" r="r" b="b"/>
              <a:pathLst>
                <a:path w="2169" h="1237" extrusionOk="0">
                  <a:moveTo>
                    <a:pt x="1995" y="1"/>
                  </a:moveTo>
                  <a:cubicBezTo>
                    <a:pt x="2016" y="44"/>
                    <a:pt x="2038" y="88"/>
                    <a:pt x="2060" y="131"/>
                  </a:cubicBezTo>
                  <a:cubicBezTo>
                    <a:pt x="2103" y="196"/>
                    <a:pt x="2103" y="283"/>
                    <a:pt x="2060" y="348"/>
                  </a:cubicBezTo>
                  <a:cubicBezTo>
                    <a:pt x="1973" y="478"/>
                    <a:pt x="1865" y="543"/>
                    <a:pt x="1713" y="586"/>
                  </a:cubicBezTo>
                  <a:lnTo>
                    <a:pt x="1583" y="630"/>
                  </a:lnTo>
                  <a:cubicBezTo>
                    <a:pt x="1453" y="695"/>
                    <a:pt x="1323" y="781"/>
                    <a:pt x="1214" y="868"/>
                  </a:cubicBezTo>
                  <a:cubicBezTo>
                    <a:pt x="1127" y="933"/>
                    <a:pt x="1062" y="998"/>
                    <a:pt x="976" y="1042"/>
                  </a:cubicBezTo>
                  <a:cubicBezTo>
                    <a:pt x="864" y="1126"/>
                    <a:pt x="715" y="1173"/>
                    <a:pt x="572" y="1173"/>
                  </a:cubicBezTo>
                  <a:cubicBezTo>
                    <a:pt x="493" y="1173"/>
                    <a:pt x="416" y="1159"/>
                    <a:pt x="347" y="1128"/>
                  </a:cubicBezTo>
                  <a:cubicBezTo>
                    <a:pt x="152" y="998"/>
                    <a:pt x="65" y="781"/>
                    <a:pt x="130" y="586"/>
                  </a:cubicBezTo>
                  <a:cubicBezTo>
                    <a:pt x="152" y="500"/>
                    <a:pt x="195" y="413"/>
                    <a:pt x="239" y="348"/>
                  </a:cubicBezTo>
                  <a:lnTo>
                    <a:pt x="239" y="348"/>
                  </a:lnTo>
                  <a:lnTo>
                    <a:pt x="108" y="391"/>
                  </a:lnTo>
                  <a:cubicBezTo>
                    <a:pt x="87" y="456"/>
                    <a:pt x="65" y="500"/>
                    <a:pt x="43" y="565"/>
                  </a:cubicBezTo>
                  <a:cubicBezTo>
                    <a:pt x="0" y="803"/>
                    <a:pt x="87" y="1042"/>
                    <a:pt x="304" y="1172"/>
                  </a:cubicBezTo>
                  <a:cubicBezTo>
                    <a:pt x="369" y="1215"/>
                    <a:pt x="477" y="1237"/>
                    <a:pt x="564" y="1237"/>
                  </a:cubicBezTo>
                  <a:cubicBezTo>
                    <a:pt x="715" y="1237"/>
                    <a:pt x="889" y="1193"/>
                    <a:pt x="1019" y="1085"/>
                  </a:cubicBezTo>
                  <a:cubicBezTo>
                    <a:pt x="1106" y="1042"/>
                    <a:pt x="1171" y="977"/>
                    <a:pt x="1258" y="933"/>
                  </a:cubicBezTo>
                  <a:cubicBezTo>
                    <a:pt x="1366" y="846"/>
                    <a:pt x="1496" y="760"/>
                    <a:pt x="1626" y="695"/>
                  </a:cubicBezTo>
                  <a:lnTo>
                    <a:pt x="1734" y="651"/>
                  </a:lnTo>
                  <a:cubicBezTo>
                    <a:pt x="1908" y="608"/>
                    <a:pt x="2038" y="521"/>
                    <a:pt x="2146" y="370"/>
                  </a:cubicBezTo>
                  <a:cubicBezTo>
                    <a:pt x="2168" y="283"/>
                    <a:pt x="2168" y="174"/>
                    <a:pt x="2146" y="88"/>
                  </a:cubicBezTo>
                  <a:cubicBezTo>
                    <a:pt x="2125" y="66"/>
                    <a:pt x="2103" y="23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5"/>
            <p:cNvSpPr/>
            <p:nvPr/>
          </p:nvSpPr>
          <p:spPr>
            <a:xfrm>
              <a:off x="1252468" y="2302425"/>
              <a:ext cx="1114964" cy="579801"/>
            </a:xfrm>
            <a:custGeom>
              <a:avLst/>
              <a:gdLst/>
              <a:ahLst/>
              <a:cxnLst/>
              <a:rect l="l" t="t" r="r" b="b"/>
              <a:pathLst>
                <a:path w="13313" h="6923" extrusionOk="0">
                  <a:moveTo>
                    <a:pt x="11954" y="1"/>
                  </a:moveTo>
                  <a:cubicBezTo>
                    <a:pt x="11742" y="1"/>
                    <a:pt x="11524" y="41"/>
                    <a:pt x="11318" y="104"/>
                  </a:cubicBezTo>
                  <a:cubicBezTo>
                    <a:pt x="10711" y="321"/>
                    <a:pt x="10234" y="755"/>
                    <a:pt x="9952" y="1340"/>
                  </a:cubicBezTo>
                  <a:cubicBezTo>
                    <a:pt x="9908" y="1427"/>
                    <a:pt x="9865" y="1535"/>
                    <a:pt x="9822" y="1622"/>
                  </a:cubicBezTo>
                  <a:cubicBezTo>
                    <a:pt x="9648" y="2034"/>
                    <a:pt x="9540" y="2446"/>
                    <a:pt x="9475" y="2879"/>
                  </a:cubicBezTo>
                  <a:cubicBezTo>
                    <a:pt x="9475" y="3551"/>
                    <a:pt x="9041" y="4159"/>
                    <a:pt x="8391" y="4375"/>
                  </a:cubicBezTo>
                  <a:cubicBezTo>
                    <a:pt x="7719" y="4657"/>
                    <a:pt x="7025" y="4917"/>
                    <a:pt x="6353" y="5177"/>
                  </a:cubicBezTo>
                  <a:cubicBezTo>
                    <a:pt x="5304" y="5574"/>
                    <a:pt x="4132" y="5697"/>
                    <a:pt x="3084" y="5697"/>
                  </a:cubicBezTo>
                  <a:cubicBezTo>
                    <a:pt x="1380" y="5697"/>
                    <a:pt x="1" y="5373"/>
                    <a:pt x="0" y="5373"/>
                  </a:cubicBezTo>
                  <a:lnTo>
                    <a:pt x="0" y="5373"/>
                  </a:lnTo>
                  <a:cubicBezTo>
                    <a:pt x="1810" y="6616"/>
                    <a:pt x="4180" y="6922"/>
                    <a:pt x="6031" y="6922"/>
                  </a:cubicBezTo>
                  <a:cubicBezTo>
                    <a:pt x="6730" y="6922"/>
                    <a:pt x="7355" y="6879"/>
                    <a:pt x="7849" y="6825"/>
                  </a:cubicBezTo>
                  <a:cubicBezTo>
                    <a:pt x="8239" y="6804"/>
                    <a:pt x="8629" y="6738"/>
                    <a:pt x="8998" y="6652"/>
                  </a:cubicBezTo>
                  <a:cubicBezTo>
                    <a:pt x="9388" y="6522"/>
                    <a:pt x="10342" y="5503"/>
                    <a:pt x="11404" y="4375"/>
                  </a:cubicBezTo>
                  <a:lnTo>
                    <a:pt x="11730" y="4028"/>
                  </a:lnTo>
                  <a:cubicBezTo>
                    <a:pt x="12488" y="3226"/>
                    <a:pt x="13312" y="1839"/>
                    <a:pt x="13225" y="906"/>
                  </a:cubicBezTo>
                  <a:cubicBezTo>
                    <a:pt x="13225" y="885"/>
                    <a:pt x="13225" y="841"/>
                    <a:pt x="13225" y="820"/>
                  </a:cubicBezTo>
                  <a:cubicBezTo>
                    <a:pt x="13160" y="386"/>
                    <a:pt x="12857" y="61"/>
                    <a:pt x="12185" y="18"/>
                  </a:cubicBezTo>
                  <a:cubicBezTo>
                    <a:pt x="12109" y="6"/>
                    <a:pt x="12032" y="1"/>
                    <a:pt x="1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5"/>
            <p:cNvSpPr/>
            <p:nvPr/>
          </p:nvSpPr>
          <p:spPr>
            <a:xfrm>
              <a:off x="1909730" y="2619332"/>
              <a:ext cx="308786" cy="256526"/>
            </a:xfrm>
            <a:custGeom>
              <a:avLst/>
              <a:gdLst/>
              <a:ahLst/>
              <a:cxnLst/>
              <a:rect l="l" t="t" r="r" b="b"/>
              <a:pathLst>
                <a:path w="3687" h="3063" extrusionOk="0">
                  <a:moveTo>
                    <a:pt x="3229" y="1"/>
                  </a:moveTo>
                  <a:cubicBezTo>
                    <a:pt x="3200" y="1"/>
                    <a:pt x="3171" y="3"/>
                    <a:pt x="3144" y="6"/>
                  </a:cubicBezTo>
                  <a:cubicBezTo>
                    <a:pt x="2624" y="114"/>
                    <a:pt x="2169" y="375"/>
                    <a:pt x="1844" y="765"/>
                  </a:cubicBezTo>
                  <a:cubicBezTo>
                    <a:pt x="1562" y="1047"/>
                    <a:pt x="1302" y="1350"/>
                    <a:pt x="1063" y="1675"/>
                  </a:cubicBezTo>
                  <a:cubicBezTo>
                    <a:pt x="846" y="1935"/>
                    <a:pt x="629" y="2239"/>
                    <a:pt x="391" y="2478"/>
                  </a:cubicBezTo>
                  <a:cubicBezTo>
                    <a:pt x="217" y="2629"/>
                    <a:pt x="87" y="2846"/>
                    <a:pt x="1" y="3063"/>
                  </a:cubicBezTo>
                  <a:cubicBezTo>
                    <a:pt x="391" y="3020"/>
                    <a:pt x="781" y="2976"/>
                    <a:pt x="1150" y="2889"/>
                  </a:cubicBezTo>
                  <a:cubicBezTo>
                    <a:pt x="1540" y="2759"/>
                    <a:pt x="2494" y="1740"/>
                    <a:pt x="3556" y="613"/>
                  </a:cubicBezTo>
                  <a:cubicBezTo>
                    <a:pt x="3643" y="505"/>
                    <a:pt x="3686" y="331"/>
                    <a:pt x="3621" y="201"/>
                  </a:cubicBezTo>
                  <a:cubicBezTo>
                    <a:pt x="3566" y="54"/>
                    <a:pt x="3387" y="1"/>
                    <a:pt x="3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5"/>
            <p:cNvSpPr/>
            <p:nvPr/>
          </p:nvSpPr>
          <p:spPr>
            <a:xfrm>
              <a:off x="2020530" y="2741857"/>
              <a:ext cx="303091" cy="221184"/>
            </a:xfrm>
            <a:custGeom>
              <a:avLst/>
              <a:gdLst/>
              <a:ahLst/>
              <a:cxnLst/>
              <a:rect l="l" t="t" r="r" b="b"/>
              <a:pathLst>
                <a:path w="3619" h="2641" extrusionOk="0">
                  <a:moveTo>
                    <a:pt x="1564" y="1"/>
                  </a:moveTo>
                  <a:cubicBezTo>
                    <a:pt x="1457" y="1"/>
                    <a:pt x="1377" y="13"/>
                    <a:pt x="1344" y="39"/>
                  </a:cubicBezTo>
                  <a:cubicBezTo>
                    <a:pt x="911" y="472"/>
                    <a:pt x="455" y="863"/>
                    <a:pt x="0" y="1231"/>
                  </a:cubicBezTo>
                  <a:cubicBezTo>
                    <a:pt x="109" y="1275"/>
                    <a:pt x="260" y="1318"/>
                    <a:pt x="390" y="1361"/>
                  </a:cubicBezTo>
                  <a:cubicBezTo>
                    <a:pt x="510" y="1383"/>
                    <a:pt x="634" y="1394"/>
                    <a:pt x="759" y="1394"/>
                  </a:cubicBezTo>
                  <a:cubicBezTo>
                    <a:pt x="884" y="1394"/>
                    <a:pt x="1008" y="1383"/>
                    <a:pt x="1128" y="1361"/>
                  </a:cubicBezTo>
                  <a:lnTo>
                    <a:pt x="1149" y="1361"/>
                  </a:lnTo>
                  <a:cubicBezTo>
                    <a:pt x="1301" y="1838"/>
                    <a:pt x="1626" y="2250"/>
                    <a:pt x="2060" y="2532"/>
                  </a:cubicBezTo>
                  <a:cubicBezTo>
                    <a:pt x="2168" y="2597"/>
                    <a:pt x="2298" y="2641"/>
                    <a:pt x="2450" y="2641"/>
                  </a:cubicBezTo>
                  <a:cubicBezTo>
                    <a:pt x="2493" y="2641"/>
                    <a:pt x="2537" y="2597"/>
                    <a:pt x="2537" y="2554"/>
                  </a:cubicBezTo>
                  <a:lnTo>
                    <a:pt x="2559" y="2402"/>
                  </a:lnTo>
                  <a:cubicBezTo>
                    <a:pt x="2710" y="2467"/>
                    <a:pt x="2862" y="2510"/>
                    <a:pt x="3035" y="2510"/>
                  </a:cubicBezTo>
                  <a:cubicBezTo>
                    <a:pt x="3079" y="2510"/>
                    <a:pt x="3122" y="2489"/>
                    <a:pt x="3144" y="2445"/>
                  </a:cubicBezTo>
                  <a:cubicBezTo>
                    <a:pt x="3166" y="2359"/>
                    <a:pt x="3187" y="2272"/>
                    <a:pt x="3187" y="2185"/>
                  </a:cubicBezTo>
                  <a:cubicBezTo>
                    <a:pt x="3274" y="2207"/>
                    <a:pt x="3382" y="2207"/>
                    <a:pt x="3491" y="2229"/>
                  </a:cubicBezTo>
                  <a:cubicBezTo>
                    <a:pt x="3500" y="2231"/>
                    <a:pt x="3509" y="2232"/>
                    <a:pt x="3517" y="2232"/>
                  </a:cubicBezTo>
                  <a:cubicBezTo>
                    <a:pt x="3586" y="2232"/>
                    <a:pt x="3619" y="2157"/>
                    <a:pt x="3599" y="2099"/>
                  </a:cubicBezTo>
                  <a:cubicBezTo>
                    <a:pt x="3534" y="1752"/>
                    <a:pt x="3404" y="1405"/>
                    <a:pt x="3274" y="1080"/>
                  </a:cubicBezTo>
                  <a:cubicBezTo>
                    <a:pt x="3101" y="711"/>
                    <a:pt x="2819" y="386"/>
                    <a:pt x="2450" y="191"/>
                  </a:cubicBezTo>
                  <a:cubicBezTo>
                    <a:pt x="2207" y="69"/>
                    <a:pt x="1814" y="1"/>
                    <a:pt x="1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5"/>
            <p:cNvSpPr/>
            <p:nvPr/>
          </p:nvSpPr>
          <p:spPr>
            <a:xfrm>
              <a:off x="2169435" y="2349241"/>
              <a:ext cx="52679" cy="44890"/>
            </a:xfrm>
            <a:custGeom>
              <a:avLst/>
              <a:gdLst/>
              <a:ahLst/>
              <a:cxnLst/>
              <a:rect l="l" t="t" r="r" b="b"/>
              <a:pathLst>
                <a:path w="629" h="536" extrusionOk="0">
                  <a:moveTo>
                    <a:pt x="369" y="1"/>
                  </a:moveTo>
                  <a:cubicBezTo>
                    <a:pt x="130" y="1"/>
                    <a:pt x="0" y="282"/>
                    <a:pt x="173" y="456"/>
                  </a:cubicBezTo>
                  <a:cubicBezTo>
                    <a:pt x="229" y="511"/>
                    <a:pt x="295" y="535"/>
                    <a:pt x="359" y="535"/>
                  </a:cubicBezTo>
                  <a:cubicBezTo>
                    <a:pt x="498" y="535"/>
                    <a:pt x="629" y="423"/>
                    <a:pt x="629" y="261"/>
                  </a:cubicBezTo>
                  <a:cubicBezTo>
                    <a:pt x="629" y="109"/>
                    <a:pt x="52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5"/>
            <p:cNvSpPr/>
            <p:nvPr/>
          </p:nvSpPr>
          <p:spPr>
            <a:xfrm>
              <a:off x="2225715" y="2371518"/>
              <a:ext cx="134419" cy="63147"/>
            </a:xfrm>
            <a:custGeom>
              <a:avLst/>
              <a:gdLst/>
              <a:ahLst/>
              <a:cxnLst/>
              <a:rect l="l" t="t" r="r" b="b"/>
              <a:pathLst>
                <a:path w="1605" h="754" extrusionOk="0">
                  <a:moveTo>
                    <a:pt x="1450" y="0"/>
                  </a:moveTo>
                  <a:cubicBezTo>
                    <a:pt x="1316" y="0"/>
                    <a:pt x="1182" y="49"/>
                    <a:pt x="1084" y="146"/>
                  </a:cubicBezTo>
                  <a:cubicBezTo>
                    <a:pt x="1019" y="190"/>
                    <a:pt x="954" y="255"/>
                    <a:pt x="889" y="320"/>
                  </a:cubicBezTo>
                  <a:cubicBezTo>
                    <a:pt x="824" y="407"/>
                    <a:pt x="759" y="472"/>
                    <a:pt x="672" y="515"/>
                  </a:cubicBezTo>
                  <a:cubicBezTo>
                    <a:pt x="521" y="629"/>
                    <a:pt x="320" y="693"/>
                    <a:pt x="127" y="693"/>
                  </a:cubicBezTo>
                  <a:cubicBezTo>
                    <a:pt x="99" y="693"/>
                    <a:pt x="71" y="691"/>
                    <a:pt x="43" y="688"/>
                  </a:cubicBezTo>
                  <a:cubicBezTo>
                    <a:pt x="22" y="688"/>
                    <a:pt x="22" y="688"/>
                    <a:pt x="0" y="710"/>
                  </a:cubicBezTo>
                  <a:cubicBezTo>
                    <a:pt x="0" y="732"/>
                    <a:pt x="22" y="754"/>
                    <a:pt x="43" y="754"/>
                  </a:cubicBezTo>
                  <a:lnTo>
                    <a:pt x="152" y="754"/>
                  </a:lnTo>
                  <a:cubicBezTo>
                    <a:pt x="369" y="754"/>
                    <a:pt x="564" y="688"/>
                    <a:pt x="716" y="580"/>
                  </a:cubicBezTo>
                  <a:cubicBezTo>
                    <a:pt x="802" y="515"/>
                    <a:pt x="867" y="450"/>
                    <a:pt x="932" y="385"/>
                  </a:cubicBezTo>
                  <a:cubicBezTo>
                    <a:pt x="997" y="320"/>
                    <a:pt x="1062" y="255"/>
                    <a:pt x="1127" y="190"/>
                  </a:cubicBezTo>
                  <a:cubicBezTo>
                    <a:pt x="1224" y="109"/>
                    <a:pt x="1344" y="65"/>
                    <a:pt x="1471" y="65"/>
                  </a:cubicBezTo>
                  <a:cubicBezTo>
                    <a:pt x="1515" y="65"/>
                    <a:pt x="1560" y="70"/>
                    <a:pt x="1604" y="81"/>
                  </a:cubicBezTo>
                  <a:cubicBezTo>
                    <a:pt x="1604" y="60"/>
                    <a:pt x="1604" y="38"/>
                    <a:pt x="1583" y="16"/>
                  </a:cubicBezTo>
                  <a:cubicBezTo>
                    <a:pt x="1539" y="6"/>
                    <a:pt x="14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5"/>
            <p:cNvSpPr/>
            <p:nvPr/>
          </p:nvSpPr>
          <p:spPr>
            <a:xfrm>
              <a:off x="1926061" y="2592532"/>
              <a:ext cx="109042" cy="101756"/>
            </a:xfrm>
            <a:custGeom>
              <a:avLst/>
              <a:gdLst/>
              <a:ahLst/>
              <a:cxnLst/>
              <a:rect l="l" t="t" r="r" b="b"/>
              <a:pathLst>
                <a:path w="1302" h="1215" fill="none" extrusionOk="0">
                  <a:moveTo>
                    <a:pt x="1" y="1215"/>
                  </a:moveTo>
                  <a:cubicBezTo>
                    <a:pt x="608" y="1020"/>
                    <a:pt x="1063" y="586"/>
                    <a:pt x="1302" y="1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5"/>
            <p:cNvSpPr/>
            <p:nvPr/>
          </p:nvSpPr>
          <p:spPr>
            <a:xfrm>
              <a:off x="2109471" y="2808605"/>
              <a:ext cx="121772" cy="158036"/>
            </a:xfrm>
            <a:custGeom>
              <a:avLst/>
              <a:gdLst/>
              <a:ahLst/>
              <a:cxnLst/>
              <a:rect l="l" t="t" r="r" b="b"/>
              <a:pathLst>
                <a:path w="1454" h="1887" fill="none" extrusionOk="0">
                  <a:moveTo>
                    <a:pt x="1" y="1"/>
                  </a:moveTo>
                  <a:cubicBezTo>
                    <a:pt x="22" y="629"/>
                    <a:pt x="326" y="1215"/>
                    <a:pt x="803" y="1627"/>
                  </a:cubicBezTo>
                  <a:cubicBezTo>
                    <a:pt x="976" y="1800"/>
                    <a:pt x="1215" y="1887"/>
                    <a:pt x="1453" y="1844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5"/>
            <p:cNvSpPr/>
            <p:nvPr/>
          </p:nvSpPr>
          <p:spPr>
            <a:xfrm>
              <a:off x="1613761" y="2770332"/>
              <a:ext cx="212557" cy="224031"/>
            </a:xfrm>
            <a:custGeom>
              <a:avLst/>
              <a:gdLst/>
              <a:ahLst/>
              <a:cxnLst/>
              <a:rect l="l" t="t" r="r" b="b"/>
              <a:pathLst>
                <a:path w="2538" h="2675" extrusionOk="0">
                  <a:moveTo>
                    <a:pt x="2087" y="0"/>
                  </a:moveTo>
                  <a:cubicBezTo>
                    <a:pt x="1684" y="0"/>
                    <a:pt x="1304" y="152"/>
                    <a:pt x="1020" y="436"/>
                  </a:cubicBezTo>
                  <a:cubicBezTo>
                    <a:pt x="608" y="783"/>
                    <a:pt x="304" y="1195"/>
                    <a:pt x="87" y="1693"/>
                  </a:cubicBezTo>
                  <a:cubicBezTo>
                    <a:pt x="22" y="1824"/>
                    <a:pt x="1" y="1954"/>
                    <a:pt x="1" y="2105"/>
                  </a:cubicBezTo>
                  <a:cubicBezTo>
                    <a:pt x="44" y="2322"/>
                    <a:pt x="218" y="2517"/>
                    <a:pt x="434" y="2604"/>
                  </a:cubicBezTo>
                  <a:cubicBezTo>
                    <a:pt x="594" y="2639"/>
                    <a:pt x="753" y="2675"/>
                    <a:pt x="912" y="2675"/>
                  </a:cubicBezTo>
                  <a:cubicBezTo>
                    <a:pt x="948" y="2675"/>
                    <a:pt x="984" y="2673"/>
                    <a:pt x="1020" y="2669"/>
                  </a:cubicBezTo>
                  <a:cubicBezTo>
                    <a:pt x="1063" y="2669"/>
                    <a:pt x="1106" y="2647"/>
                    <a:pt x="1128" y="2582"/>
                  </a:cubicBezTo>
                  <a:cubicBezTo>
                    <a:pt x="1128" y="2561"/>
                    <a:pt x="1128" y="2517"/>
                    <a:pt x="1128" y="2474"/>
                  </a:cubicBezTo>
                  <a:cubicBezTo>
                    <a:pt x="1258" y="2517"/>
                    <a:pt x="1410" y="2561"/>
                    <a:pt x="1540" y="2604"/>
                  </a:cubicBezTo>
                  <a:cubicBezTo>
                    <a:pt x="1551" y="2609"/>
                    <a:pt x="1562" y="2612"/>
                    <a:pt x="1572" y="2612"/>
                  </a:cubicBezTo>
                  <a:cubicBezTo>
                    <a:pt x="1604" y="2612"/>
                    <a:pt x="1632" y="2588"/>
                    <a:pt x="1648" y="2539"/>
                  </a:cubicBezTo>
                  <a:cubicBezTo>
                    <a:pt x="1692" y="2496"/>
                    <a:pt x="1714" y="2431"/>
                    <a:pt x="1757" y="2366"/>
                  </a:cubicBezTo>
                  <a:cubicBezTo>
                    <a:pt x="1844" y="2431"/>
                    <a:pt x="1974" y="2474"/>
                    <a:pt x="2082" y="2496"/>
                  </a:cubicBezTo>
                  <a:cubicBezTo>
                    <a:pt x="2091" y="2498"/>
                    <a:pt x="2100" y="2499"/>
                    <a:pt x="2109" y="2499"/>
                  </a:cubicBezTo>
                  <a:cubicBezTo>
                    <a:pt x="2181" y="2499"/>
                    <a:pt x="2229" y="2424"/>
                    <a:pt x="2190" y="2366"/>
                  </a:cubicBezTo>
                  <a:cubicBezTo>
                    <a:pt x="2147" y="2192"/>
                    <a:pt x="2125" y="2040"/>
                    <a:pt x="2169" y="1867"/>
                  </a:cubicBezTo>
                  <a:cubicBezTo>
                    <a:pt x="2190" y="1780"/>
                    <a:pt x="2212" y="1693"/>
                    <a:pt x="2256" y="1607"/>
                  </a:cubicBezTo>
                  <a:cubicBezTo>
                    <a:pt x="2429" y="1282"/>
                    <a:pt x="2516" y="935"/>
                    <a:pt x="2516" y="588"/>
                  </a:cubicBezTo>
                  <a:cubicBezTo>
                    <a:pt x="2537" y="479"/>
                    <a:pt x="2516" y="371"/>
                    <a:pt x="2494" y="263"/>
                  </a:cubicBezTo>
                  <a:cubicBezTo>
                    <a:pt x="2429" y="111"/>
                    <a:pt x="2321" y="24"/>
                    <a:pt x="2169" y="2"/>
                  </a:cubicBezTo>
                  <a:cubicBezTo>
                    <a:pt x="2142" y="1"/>
                    <a:pt x="2114" y="0"/>
                    <a:pt x="2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5"/>
            <p:cNvSpPr/>
            <p:nvPr/>
          </p:nvSpPr>
          <p:spPr>
            <a:xfrm>
              <a:off x="1610160" y="2790432"/>
              <a:ext cx="96313" cy="167165"/>
            </a:xfrm>
            <a:custGeom>
              <a:avLst/>
              <a:gdLst/>
              <a:ahLst/>
              <a:cxnLst/>
              <a:rect l="l" t="t" r="r" b="b"/>
              <a:pathLst>
                <a:path w="1150" h="1996" fill="none" extrusionOk="0">
                  <a:moveTo>
                    <a:pt x="1149" y="1"/>
                  </a:moveTo>
                  <a:cubicBezTo>
                    <a:pt x="694" y="369"/>
                    <a:pt x="347" y="846"/>
                    <a:pt x="109" y="1388"/>
                  </a:cubicBezTo>
                  <a:cubicBezTo>
                    <a:pt x="22" y="1584"/>
                    <a:pt x="0" y="1800"/>
                    <a:pt x="87" y="1996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5"/>
            <p:cNvSpPr/>
            <p:nvPr/>
          </p:nvSpPr>
          <p:spPr>
            <a:xfrm>
              <a:off x="1791727" y="2765056"/>
              <a:ext cx="47319" cy="205271"/>
            </a:xfrm>
            <a:custGeom>
              <a:avLst/>
              <a:gdLst/>
              <a:ahLst/>
              <a:cxnLst/>
              <a:rect l="l" t="t" r="r" b="b"/>
              <a:pathLst>
                <a:path w="565" h="2451" fill="none" extrusionOk="0">
                  <a:moveTo>
                    <a:pt x="65" y="0"/>
                  </a:moveTo>
                  <a:cubicBezTo>
                    <a:pt x="239" y="65"/>
                    <a:pt x="369" y="195"/>
                    <a:pt x="456" y="369"/>
                  </a:cubicBezTo>
                  <a:cubicBezTo>
                    <a:pt x="564" y="803"/>
                    <a:pt x="261" y="1258"/>
                    <a:pt x="109" y="1670"/>
                  </a:cubicBezTo>
                  <a:cubicBezTo>
                    <a:pt x="0" y="1908"/>
                    <a:pt x="0" y="2190"/>
                    <a:pt x="65" y="2450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5"/>
            <p:cNvSpPr/>
            <p:nvPr/>
          </p:nvSpPr>
          <p:spPr>
            <a:xfrm>
              <a:off x="1256069" y="2806846"/>
              <a:ext cx="294214" cy="154351"/>
            </a:xfrm>
            <a:custGeom>
              <a:avLst/>
              <a:gdLst/>
              <a:ahLst/>
              <a:cxnLst/>
              <a:rect l="l" t="t" r="r" b="b"/>
              <a:pathLst>
                <a:path w="3513" h="1843" extrusionOk="0">
                  <a:moveTo>
                    <a:pt x="1844" y="0"/>
                  </a:moveTo>
                  <a:cubicBezTo>
                    <a:pt x="1302" y="412"/>
                    <a:pt x="694" y="781"/>
                    <a:pt x="87" y="1084"/>
                  </a:cubicBezTo>
                  <a:cubicBezTo>
                    <a:pt x="1" y="1127"/>
                    <a:pt x="1" y="1257"/>
                    <a:pt x="109" y="1279"/>
                  </a:cubicBezTo>
                  <a:lnTo>
                    <a:pt x="326" y="1344"/>
                  </a:lnTo>
                  <a:cubicBezTo>
                    <a:pt x="326" y="1388"/>
                    <a:pt x="304" y="1431"/>
                    <a:pt x="283" y="1496"/>
                  </a:cubicBezTo>
                  <a:cubicBezTo>
                    <a:pt x="261" y="1561"/>
                    <a:pt x="304" y="1626"/>
                    <a:pt x="369" y="1626"/>
                  </a:cubicBezTo>
                  <a:cubicBezTo>
                    <a:pt x="423" y="1637"/>
                    <a:pt x="478" y="1642"/>
                    <a:pt x="535" y="1642"/>
                  </a:cubicBezTo>
                  <a:cubicBezTo>
                    <a:pt x="591" y="1642"/>
                    <a:pt x="651" y="1637"/>
                    <a:pt x="716" y="1626"/>
                  </a:cubicBezTo>
                  <a:lnTo>
                    <a:pt x="716" y="1626"/>
                  </a:lnTo>
                  <a:cubicBezTo>
                    <a:pt x="694" y="1648"/>
                    <a:pt x="694" y="1691"/>
                    <a:pt x="673" y="1713"/>
                  </a:cubicBezTo>
                  <a:cubicBezTo>
                    <a:pt x="673" y="1778"/>
                    <a:pt x="716" y="1843"/>
                    <a:pt x="803" y="1843"/>
                  </a:cubicBezTo>
                  <a:cubicBezTo>
                    <a:pt x="1800" y="1648"/>
                    <a:pt x="2732" y="1214"/>
                    <a:pt x="3513" y="564"/>
                  </a:cubicBezTo>
                  <a:cubicBezTo>
                    <a:pt x="2993" y="282"/>
                    <a:pt x="2429" y="87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5"/>
            <p:cNvSpPr/>
            <p:nvPr/>
          </p:nvSpPr>
          <p:spPr>
            <a:xfrm>
              <a:off x="1259754" y="2788673"/>
              <a:ext cx="176210" cy="121689"/>
            </a:xfrm>
            <a:custGeom>
              <a:avLst/>
              <a:gdLst/>
              <a:ahLst/>
              <a:cxnLst/>
              <a:rect l="l" t="t" r="r" b="b"/>
              <a:pathLst>
                <a:path w="2104" h="1453" fill="none" extrusionOk="0">
                  <a:moveTo>
                    <a:pt x="2103" y="0"/>
                  </a:moveTo>
                  <a:cubicBezTo>
                    <a:pt x="1539" y="434"/>
                    <a:pt x="954" y="824"/>
                    <a:pt x="347" y="1149"/>
                  </a:cubicBezTo>
                  <a:cubicBezTo>
                    <a:pt x="195" y="1193"/>
                    <a:pt x="65" y="1301"/>
                    <a:pt x="0" y="1453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5"/>
            <p:cNvSpPr/>
            <p:nvPr/>
          </p:nvSpPr>
          <p:spPr>
            <a:xfrm>
              <a:off x="1533864" y="2819492"/>
              <a:ext cx="43717" cy="49161"/>
            </a:xfrm>
            <a:custGeom>
              <a:avLst/>
              <a:gdLst/>
              <a:ahLst/>
              <a:cxnLst/>
              <a:rect l="l" t="t" r="r" b="b"/>
              <a:pathLst>
                <a:path w="522" h="587" fill="none" extrusionOk="0">
                  <a:moveTo>
                    <a:pt x="1" y="586"/>
                  </a:moveTo>
                  <a:lnTo>
                    <a:pt x="521" y="1"/>
                  </a:ln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FB350C8A-1075-A898-BEF5-E9AFA1D8CCBC}"/>
              </a:ext>
            </a:extLst>
          </p:cNvPr>
          <p:cNvSpPr/>
          <p:nvPr/>
        </p:nvSpPr>
        <p:spPr>
          <a:xfrm>
            <a:off x="1656546" y="2947274"/>
            <a:ext cx="1620066" cy="9929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8E2FCF50-9B7D-570E-8176-20484F02529D}"/>
              </a:ext>
            </a:extLst>
          </p:cNvPr>
          <p:cNvSpPr/>
          <p:nvPr/>
        </p:nvSpPr>
        <p:spPr>
          <a:xfrm>
            <a:off x="5126436" y="3025855"/>
            <a:ext cx="1620066" cy="9929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2B98F669-D1EA-7E40-74C7-4A0D067A718D}"/>
              </a:ext>
            </a:extLst>
          </p:cNvPr>
          <p:cNvSpPr/>
          <p:nvPr/>
        </p:nvSpPr>
        <p:spPr>
          <a:xfrm>
            <a:off x="3310974" y="810338"/>
            <a:ext cx="1620066" cy="9929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ũi tên: Cong Hướng lên 5">
            <a:extLst>
              <a:ext uri="{FF2B5EF4-FFF2-40B4-BE49-F238E27FC236}">
                <a16:creationId xmlns:a16="http://schemas.microsoft.com/office/drawing/2014/main" id="{A4AA7427-C8BA-5A38-4198-05F7AFDDF9CD}"/>
              </a:ext>
            </a:extLst>
          </p:cNvPr>
          <p:cNvSpPr/>
          <p:nvPr/>
        </p:nvSpPr>
        <p:spPr>
          <a:xfrm>
            <a:off x="6875915" y="3165158"/>
            <a:ext cx="1039360" cy="421481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51E270F-9488-C6C4-A6FE-FB25CD45E903}"/>
                  </a:ext>
                </a:extLst>
              </p:cNvPr>
              <p:cNvSpPr txBox="1"/>
              <p:nvPr/>
            </p:nvSpPr>
            <p:spPr>
              <a:xfrm>
                <a:off x="6950922" y="2691390"/>
                <a:ext cx="15789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51E270F-9488-C6C4-A6FE-FB25CD45E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922" y="2691390"/>
                <a:ext cx="1578957" cy="369332"/>
              </a:xfrm>
              <a:prstGeom prst="rect">
                <a:avLst/>
              </a:prstGeom>
              <a:blipFill>
                <a:blip r:embed="rId4"/>
                <a:stretch>
                  <a:fillRect l="-3861" r="-424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̃i tên: Cong 7">
            <a:extLst>
              <a:ext uri="{FF2B5EF4-FFF2-40B4-BE49-F238E27FC236}">
                <a16:creationId xmlns:a16="http://schemas.microsoft.com/office/drawing/2014/main" id="{D4295697-F433-F396-C6C8-19ECF3077783}"/>
              </a:ext>
            </a:extLst>
          </p:cNvPr>
          <p:cNvSpPr/>
          <p:nvPr/>
        </p:nvSpPr>
        <p:spPr>
          <a:xfrm>
            <a:off x="4121007" y="357188"/>
            <a:ext cx="1736868" cy="357188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508EB13-1C80-75E0-D0F8-219BA59A81C4}"/>
                  </a:ext>
                </a:extLst>
              </p:cNvPr>
              <p:cNvSpPr txBox="1"/>
              <p:nvPr/>
            </p:nvSpPr>
            <p:spPr>
              <a:xfrm>
                <a:off x="5957023" y="286328"/>
                <a:ext cx="13946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508EB13-1C80-75E0-D0F8-219BA59A8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23" y="286328"/>
                <a:ext cx="1394613" cy="369332"/>
              </a:xfrm>
              <a:prstGeom prst="rect">
                <a:avLst/>
              </a:prstGeom>
              <a:blipFill>
                <a:blip r:embed="rId5"/>
                <a:stretch>
                  <a:fillRect l="-3930" r="-43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Mũi tên: Cong Hướng lên 39">
            <a:extLst>
              <a:ext uri="{FF2B5EF4-FFF2-40B4-BE49-F238E27FC236}">
                <a16:creationId xmlns:a16="http://schemas.microsoft.com/office/drawing/2014/main" id="{5C1AAE48-EC8C-5098-580B-6C1BFFAA752A}"/>
              </a:ext>
            </a:extLst>
          </p:cNvPr>
          <p:cNvSpPr/>
          <p:nvPr/>
        </p:nvSpPr>
        <p:spPr>
          <a:xfrm flipH="1">
            <a:off x="557335" y="3172779"/>
            <a:ext cx="1039360" cy="421481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0F0C18BE-08C1-41DA-57F3-2390F8691A05}"/>
                  </a:ext>
                </a:extLst>
              </p:cNvPr>
              <p:cNvSpPr txBox="1"/>
              <p:nvPr/>
            </p:nvSpPr>
            <p:spPr>
              <a:xfrm>
                <a:off x="154068" y="2675365"/>
                <a:ext cx="15789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𝟔𝟑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0F0C18BE-08C1-41DA-57F3-2390F8691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8" y="2675365"/>
                <a:ext cx="1578958" cy="369332"/>
              </a:xfrm>
              <a:prstGeom prst="rect">
                <a:avLst/>
              </a:prstGeom>
              <a:blipFill>
                <a:blip r:embed="rId6"/>
                <a:stretch>
                  <a:fillRect l="-3475" r="-386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6" grpId="0" animBg="1"/>
      <p:bldP spid="7" grpId="0"/>
      <p:bldP spid="8" grpId="0" animBg="1"/>
      <p:bldP spid="39" grpId="0"/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226</Words>
  <Application>Microsoft Office PowerPoint</Application>
  <PresentationFormat>On-screen Show (16:9)</PresentationFormat>
  <Paragraphs>49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Vibur</vt:lpstr>
      <vt:lpstr>Calibri</vt:lpstr>
      <vt:lpstr>Times New Roman</vt:lpstr>
      <vt:lpstr>Catamaran</vt:lpstr>
      <vt:lpstr>Comfortaa</vt:lpstr>
      <vt:lpstr>Arial</vt:lpstr>
      <vt:lpstr>Roboto Slab Light</vt:lpstr>
      <vt:lpstr>Cambria Math</vt:lpstr>
      <vt:lpstr>Wingdings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4</cp:revision>
  <dcterms:modified xsi:type="dcterms:W3CDTF">2023-11-02T04:49:24Z</dcterms:modified>
</cp:coreProperties>
</file>