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722" r:id="rId3"/>
    <p:sldMasterId id="2147483751" r:id="rId4"/>
    <p:sldMasterId id="2147483764" r:id="rId5"/>
  </p:sldMasterIdLst>
  <p:notesMasterIdLst>
    <p:notesMasterId r:id="rId21"/>
  </p:notesMasterIdLst>
  <p:sldIdLst>
    <p:sldId id="334" r:id="rId6"/>
    <p:sldId id="293" r:id="rId7"/>
    <p:sldId id="258" r:id="rId8"/>
    <p:sldId id="259" r:id="rId9"/>
    <p:sldId id="324" r:id="rId10"/>
    <p:sldId id="327" r:id="rId11"/>
    <p:sldId id="263" r:id="rId12"/>
    <p:sldId id="299" r:id="rId13"/>
    <p:sldId id="331" r:id="rId14"/>
    <p:sldId id="332" r:id="rId15"/>
    <p:sldId id="307" r:id="rId16"/>
    <p:sldId id="316" r:id="rId17"/>
    <p:sldId id="317" r:id="rId18"/>
    <p:sldId id="318" r:id="rId19"/>
    <p:sldId id="31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7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2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2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2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6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46573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6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6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5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4494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436B4-C24B-4933-96D5-2839D685C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1D9F3-2151-456F-A20E-4F1A7BDB09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6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0FD9-0445-4C42-8CDC-4F962D434F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3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22F9-DEFE-4698-8739-7310D8144B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21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D2069-9F72-42D7-8701-278B1342AD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5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07FAD-822C-4972-9134-94A4FB7E96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08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EF240-63DA-4459-A411-7BB614855F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52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CD3BA3-089C-4603-9B43-9E0C3B5FAF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2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87FA1-281D-4BA0-A69E-B8FDA897EF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30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43B13-E9F6-43A3-B0BC-5D42A9A499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28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B3BCA-B364-4641-B0A1-F409B3D7C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3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Phan Thị Nguyệt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356A-CDBE-4AF9-AC6C-588A57BF3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13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436B4-C24B-4933-96D5-2839D685C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1D9F3-2151-456F-A20E-4F1A7BDB09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42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0FD9-0445-4C42-8CDC-4F962D434F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40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22F9-DEFE-4698-8739-7310D8144B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18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D2069-9F72-42D7-8701-278B1342AD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6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07FAD-822C-4972-9134-94A4FB7E96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87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EF240-63DA-4459-A411-7BB614855F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4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CD3BA3-089C-4603-9B43-9E0C3B5FAF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59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87FA1-281D-4BA0-A69E-B8FDA897EF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7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43B13-E9F6-43A3-B0BC-5D42A9A499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61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B3BCA-B364-4641-B0A1-F409B3D7C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95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Phan Thị Nguyệt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356A-CDBE-4AF9-AC6C-588A57BF3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4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949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E97811-36C9-4802-8DBD-4072F45ED3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4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E97811-36C9-4802-8DBD-4072F45ED3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.gif"/><Relationship Id="rId2" Type="http://schemas.openxmlformats.org/officeDocument/2006/relationships/audio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image" Target="../media/image9.png"/><Relationship Id="rId5" Type="http://schemas.openxmlformats.org/officeDocument/2006/relationships/image" Target="../media/image5.wmf"/><Relationship Id="rId10" Type="http://schemas.openxmlformats.org/officeDocument/2006/relationships/image" Target="../media/image8.gif"/><Relationship Id="rId4" Type="http://schemas.openxmlformats.org/officeDocument/2006/relationships/image" Target="../media/image4.gif"/><Relationship Id="rId9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30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40.svg"/><Relationship Id="rId9" Type="http://schemas.openxmlformats.org/officeDocument/2006/relationships/image" Target="../media/image67.sv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40.svg"/><Relationship Id="rId9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40.svg"/><Relationship Id="rId9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40.svg"/><Relationship Id="rId9" Type="http://schemas.openxmlformats.org/officeDocument/2006/relationships/image" Target="../media/image6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4.jpe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10" Type="http://schemas.openxmlformats.org/officeDocument/2006/relationships/image" Target="../media/image18.GIF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24" y="2272801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" y="360362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2" y="5170001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69" y="5280836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0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215" y="5159773"/>
            <a:ext cx="172878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/>
          </p:nvPr>
        </p:nvGraphicFramePr>
        <p:xfrm>
          <a:off x="5340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lip" r:id="rId8" imgW="1278360" imgH="1274040" progId="MS_ClipArt_Gallery.2">
                  <p:embed/>
                </p:oleObj>
              </mc:Choice>
              <mc:Fallback>
                <p:oleObj name="Clip" r:id="rId8" imgW="1278360" imgH="12740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37" name="Picture 31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23" y="5199496"/>
            <a:ext cx="2209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32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617" y="5157393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334848" y="2508252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9028579" y="1695406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001486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024542" y="1320108"/>
            <a:ext cx="586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3A2</a:t>
            </a:r>
            <a:endParaRPr lang="en-US" altLang="en-US" sz="3600" dirty="0">
              <a:solidFill>
                <a:srgbClr val="0000FF"/>
              </a:solidFill>
            </a:endParaRP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-92093" y="3771900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715105" y="3405982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AutoShape 15"/>
          <p:cNvSpPr>
            <a:spLocks noChangeArrowheads="1"/>
          </p:cNvSpPr>
          <p:nvPr/>
        </p:nvSpPr>
        <p:spPr bwMode="auto">
          <a:xfrm>
            <a:off x="7061568" y="1871618"/>
            <a:ext cx="2252663" cy="1982788"/>
          </a:xfrm>
          <a:prstGeom prst="star32">
            <a:avLst>
              <a:gd name="adj" fmla="val 2301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1143318" y="3500394"/>
            <a:ext cx="100326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44: MỘT PHẦN BẢY. MỘT PHẦN TÁM.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PHẦN CHÍN. </a:t>
            </a:r>
            <a:endParaRPr lang="en-US" altLang="en-US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4" grpId="0" animBg="1"/>
      <p:bldP spid="54" grpId="1" animBg="1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42" y="814751"/>
            <a:ext cx="3548710" cy="155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54" y="2923716"/>
            <a:ext cx="3649086" cy="15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42" y="5076103"/>
            <a:ext cx="4117423" cy="152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65" y="918019"/>
            <a:ext cx="4790365" cy="134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94" y="3008514"/>
            <a:ext cx="5284198" cy="151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20" y="5243570"/>
            <a:ext cx="4525793" cy="151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160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64" y="4818743"/>
            <a:ext cx="4045943" cy="2097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88"/>
            <a:ext cx="12192000" cy="50068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0032635" y="3489075"/>
                <a:ext cx="402674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2635" y="3489075"/>
                <a:ext cx="402674" cy="66851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0014699" y="2437864"/>
                <a:ext cx="402674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4699" y="2437864"/>
                <a:ext cx="402674" cy="66851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442734" y="2926434"/>
                <a:ext cx="402674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734" y="2926434"/>
                <a:ext cx="402674" cy="66851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484576" y="3904277"/>
                <a:ext cx="402674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576" y="3904277"/>
                <a:ext cx="402674" cy="6685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0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64" y="4818743"/>
            <a:ext cx="4045943" cy="2097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35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972094" y="5452538"/>
            <a:ext cx="1507390" cy="829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64" y="4818743"/>
            <a:ext cx="4045943" cy="2097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6"/>
            <a:ext cx="12191999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0" y="2037957"/>
            <a:ext cx="590844" cy="506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61057" y="6103789"/>
            <a:ext cx="590844" cy="506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50214" y="4198006"/>
            <a:ext cx="590844" cy="506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9778807" y="5856602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91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60" y="3602076"/>
            <a:ext cx="4045943" cy="20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88157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2416138" y="1524580"/>
            <a:ext cx="74934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</a:t>
            </a:r>
            <a:r>
              <a:rPr lang="en-US" sz="9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</a:t>
            </a:r>
            <a:r>
              <a:rPr lang="en-US" sz="9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4E6DE0-3B4B-EF1D-D0EA-5FC6B1713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02584" y="4137306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B77ED03-73EC-2499-3D00-3B129F1860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79548" y="3974817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3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4" name="Smiley Face 3">
            <a:hlinkClick r:id="rId9" action="ppaction://hlinksldjump"/>
          </p:cNvPr>
          <p:cNvSpPr/>
          <p:nvPr/>
        </p:nvSpPr>
        <p:spPr>
          <a:xfrm>
            <a:off x="10071100" y="5740400"/>
            <a:ext cx="660400" cy="584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hlinkClick r:id="rId10" action="ppaction://hlinksldjump"/>
          </p:cNvPr>
          <p:cNvSpPr/>
          <p:nvPr/>
        </p:nvSpPr>
        <p:spPr>
          <a:xfrm>
            <a:off x="11211382" y="5791200"/>
            <a:ext cx="587289" cy="533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567518" y="230518"/>
            <a:ext cx="9555407" cy="30600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1504121" y="186670"/>
            <a:ext cx="2385492" cy="427479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380499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30638" y="4496578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6485" y="5391476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1572" y="2687529"/>
            <a:ext cx="1494042" cy="12389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4235" y="2578226"/>
            <a:ext cx="1276328" cy="1457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008450" y="3109312"/>
            <a:ext cx="1602113" cy="1457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334521" y="186670"/>
                <a:ext cx="4924490" cy="8447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 smtClean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2000" b="1" dirty="0" err="1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b="1" dirty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000" b="1" dirty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000" b="1" dirty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ln w="0"/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ln w="0"/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ln w="0"/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𝐡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𝐧𝐡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𝐧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𝐨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?</m:t>
                    </m:r>
                  </m:oMath>
                </a14:m>
                <a:endParaRPr lang="en-US" sz="2000" dirty="0"/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521" y="186670"/>
                <a:ext cx="4924490" cy="84471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Group 10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98136"/>
              </p:ext>
            </p:extLst>
          </p:nvPr>
        </p:nvGraphicFramePr>
        <p:xfrm>
          <a:off x="4644164" y="761844"/>
          <a:ext cx="1039184" cy="2072640"/>
        </p:xfrm>
        <a:graphic>
          <a:graphicData uri="http://schemas.openxmlformats.org/drawingml/2006/table">
            <a:tbl>
              <a:tblPr/>
              <a:tblGrid>
                <a:gridCol w="1039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1889035" y="2800179"/>
            <a:ext cx="4553673" cy="451924"/>
            <a:chOff x="327152" y="3314485"/>
            <a:chExt cx="4553673" cy="452370"/>
          </a:xfrm>
        </p:grpSpPr>
        <p:sp>
          <p:nvSpPr>
            <p:cNvPr id="25" name="Text Box 135"/>
            <p:cNvSpPr txBox="1">
              <a:spLocks noChangeArrowheads="1"/>
            </p:cNvSpPr>
            <p:nvPr/>
          </p:nvSpPr>
          <p:spPr bwMode="auto">
            <a:xfrm>
              <a:off x="327152" y="3366350"/>
              <a:ext cx="2652499" cy="40050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  <p:sp>
          <p:nvSpPr>
            <p:cNvPr id="26" name="Text Box 135"/>
            <p:cNvSpPr txBox="1">
              <a:spLocks noChangeArrowheads="1"/>
            </p:cNvSpPr>
            <p:nvPr/>
          </p:nvSpPr>
          <p:spPr bwMode="auto">
            <a:xfrm>
              <a:off x="2464034" y="3314485"/>
              <a:ext cx="2416791" cy="40050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</p:grpSp>
      <p:graphicFrame>
        <p:nvGraphicFramePr>
          <p:cNvPr id="27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174060"/>
              </p:ext>
            </p:extLst>
          </p:nvPr>
        </p:nvGraphicFramePr>
        <p:xfrm>
          <a:off x="2696867" y="756903"/>
          <a:ext cx="1074558" cy="1996800"/>
        </p:xfrm>
        <a:graphic>
          <a:graphicData uri="http://schemas.openxmlformats.org/drawingml/2006/table">
            <a:tbl>
              <a:tblPr/>
              <a:tblGrid>
                <a:gridCol w="1074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42243"/>
              </p:ext>
            </p:extLst>
          </p:nvPr>
        </p:nvGraphicFramePr>
        <p:xfrm>
          <a:off x="6705558" y="1589649"/>
          <a:ext cx="3106905" cy="844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13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2082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82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Text Box 135"/>
          <p:cNvSpPr txBox="1">
            <a:spLocks noChangeArrowheads="1"/>
          </p:cNvSpPr>
          <p:nvPr/>
        </p:nvSpPr>
        <p:spPr bwMode="auto">
          <a:xfrm>
            <a:off x="6596652" y="2687529"/>
            <a:ext cx="265249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014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9565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462272" y="-44707"/>
            <a:ext cx="9659160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1484385" y="101582"/>
            <a:ext cx="2173215" cy="308646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33060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Quay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59000" y="2513412"/>
            <a:ext cx="1639185" cy="1453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51592" y="2547656"/>
            <a:ext cx="1635017" cy="1419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28363" y="2805616"/>
            <a:ext cx="1635017" cy="1419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402760" y="10120"/>
                <a:ext cx="4924490" cy="8447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 smtClean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2000" b="1" dirty="0" err="1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b="1" dirty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000" b="1" dirty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000" b="1" dirty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ln w="0"/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ln w="0"/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ln w="0"/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𝐡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𝐧𝐡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𝐧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𝐨</m:t>
                    </m:r>
                    <m:r>
                      <a:rPr lang="en-US" sz="2000" b="1">
                        <a:ln w="0"/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?</m:t>
                    </m:r>
                  </m:oMath>
                </a14:m>
                <a:endParaRPr lang="en-US" sz="2000" dirty="0"/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760" y="10120"/>
                <a:ext cx="4924490" cy="84471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268571"/>
              </p:ext>
            </p:extLst>
          </p:nvPr>
        </p:nvGraphicFramePr>
        <p:xfrm>
          <a:off x="1802877" y="687764"/>
          <a:ext cx="2591701" cy="734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313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313"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07973"/>
              </p:ext>
            </p:extLst>
          </p:nvPr>
        </p:nvGraphicFramePr>
        <p:xfrm>
          <a:off x="4674710" y="642229"/>
          <a:ext cx="2585900" cy="775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081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1746707" y="1451803"/>
            <a:ext cx="5537498" cy="447992"/>
            <a:chOff x="1009650" y="3428999"/>
            <a:chExt cx="5537498" cy="448434"/>
          </a:xfrm>
        </p:grpSpPr>
        <p:sp>
          <p:nvSpPr>
            <p:cNvPr id="27" name="Text Box 135"/>
            <p:cNvSpPr txBox="1">
              <a:spLocks noChangeArrowheads="1"/>
            </p:cNvSpPr>
            <p:nvPr/>
          </p:nvSpPr>
          <p:spPr bwMode="auto">
            <a:xfrm>
              <a:off x="1009650" y="3428999"/>
              <a:ext cx="2652499" cy="40050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  <p:sp>
          <p:nvSpPr>
            <p:cNvPr id="28" name="Text Box 135"/>
            <p:cNvSpPr txBox="1">
              <a:spLocks noChangeArrowheads="1"/>
            </p:cNvSpPr>
            <p:nvPr/>
          </p:nvSpPr>
          <p:spPr bwMode="auto">
            <a:xfrm>
              <a:off x="4130357" y="3476928"/>
              <a:ext cx="2416791" cy="40050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</p:grp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815327"/>
              </p:ext>
            </p:extLst>
          </p:nvPr>
        </p:nvGraphicFramePr>
        <p:xfrm>
          <a:off x="7472254" y="689317"/>
          <a:ext cx="3067835" cy="762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3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35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243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243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Text Box 135"/>
          <p:cNvSpPr txBox="1">
            <a:spLocks noChangeArrowheads="1"/>
          </p:cNvSpPr>
          <p:nvPr/>
        </p:nvSpPr>
        <p:spPr bwMode="auto">
          <a:xfrm>
            <a:off x="7552029" y="1499685"/>
            <a:ext cx="265249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3959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2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76193" y="2586716"/>
            <a:ext cx="1744394" cy="1819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456784"/>
            <a:ext cx="1254824" cy="1469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44466" y="2456784"/>
            <a:ext cx="1744394" cy="18195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91470" y="2297180"/>
            <a:ext cx="1744394" cy="1819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4096" y="2368416"/>
            <a:ext cx="1663072" cy="1819591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601982" y="3977775"/>
            <a:ext cx="10565519" cy="23601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1363298" y="61102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84245 0.0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22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bldLvl="0" animBg="1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" y="1024743"/>
            <a:ext cx="1113790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 </a:t>
            </a:r>
            <a:r>
              <a:rPr lang="en-US" alt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   </a:t>
            </a:r>
            <a:r>
              <a:rPr lang="en-US" alt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</a:p>
          <a:p>
            <a:pPr lvl="0"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7310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5305" y="234093"/>
            <a:ext cx="11915095" cy="68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B5810D-E066-4572-9CFB-B8702EC15F8E}"/>
              </a:ext>
            </a:extLst>
          </p:cNvPr>
          <p:cNvSpPr/>
          <p:nvPr/>
        </p:nvSpPr>
        <p:spPr>
          <a:xfrm>
            <a:off x="36852" y="0"/>
            <a:ext cx="12191999" cy="157897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endParaRPr lang="en-US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6" y="2200274"/>
            <a:ext cx="4009717" cy="284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03" y="2246171"/>
            <a:ext cx="3011978" cy="308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481" y="2044810"/>
            <a:ext cx="3000525" cy="299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7230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2554</TotalTime>
  <Words>191</Words>
  <Application>Microsoft Office PowerPoint</Application>
  <PresentationFormat>Widescreen</PresentationFormat>
  <Paragraphs>51</Paragraphs>
  <Slides>15</Slides>
  <Notes>2</Notes>
  <HiddenSlides>0</HiddenSlides>
  <MMClips>6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Arial</vt:lpstr>
      <vt:lpstr>Berkshire Swash</vt:lpstr>
      <vt:lpstr>Calibri</vt:lpstr>
      <vt:lpstr>Calibri Light</vt:lpstr>
      <vt:lpstr>Cambria Math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1_Office Theme</vt:lpstr>
      <vt:lpstr>2_Office Theme</vt:lpstr>
      <vt:lpstr>Weltkindertag! by Slidego</vt:lpstr>
      <vt:lpstr>Default Design</vt:lpstr>
      <vt:lpstr>1_Default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169</cp:revision>
  <dcterms:created xsi:type="dcterms:W3CDTF">2021-05-10T04:25:00Z</dcterms:created>
  <dcterms:modified xsi:type="dcterms:W3CDTF">2023-11-02T04:47:12Z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