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73" r:id="rId3"/>
    <p:sldId id="274" r:id="rId4"/>
    <p:sldId id="275" r:id="rId5"/>
    <p:sldId id="269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55" d="100"/>
          <a:sy n="55" d="100"/>
        </p:scale>
        <p:origin x="618" y="13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4.pptx" TargetMode="External"/><Relationship Id="rId12" Type="http://schemas.openxmlformats.org/officeDocument/2006/relationships/hyperlink" Target="Cau%20hoi/Cau%207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6.pptx" TargetMode="External"/><Relationship Id="rId5" Type="http://schemas.openxmlformats.org/officeDocument/2006/relationships/image" Target="../media/image3.png"/><Relationship Id="rId10" Type="http://schemas.openxmlformats.org/officeDocument/2006/relationships/hyperlink" Target="Cau%20hoi/Cau%205.pptx" TargetMode="External"/><Relationship Id="rId4" Type="http://schemas.openxmlformats.org/officeDocument/2006/relationships/image" Target="../media/image2.png"/><Relationship Id="rId9" Type="http://schemas.openxmlformats.org/officeDocument/2006/relationships/hyperlink" Target="Cau%20hoi/Cau%203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21481" y="1276142"/>
            <a:ext cx="6934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48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12384315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hlinkClick r:id="rId6" action="ppaction://hlinkpres?slideindex=1&amp;slidetitle="/>
          </p:cNvPr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Rectangle 73">
            <a:hlinkClick r:id="rId7" action="ppaction://hlinkpres?slideindex=1&amp;slidetitle="/>
          </p:cNvPr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5" name="Rectangle 74">
            <a:hlinkClick r:id="rId8" action="ppaction://hlinkpres?slideindex=1&amp;slidetitle="/>
          </p:cNvPr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Rectangle 75">
            <a:hlinkClick r:id="rId9" action="ppaction://hlinkpres?slideindex=1&amp;slidetitle="/>
          </p:cNvPr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Rectangle 76">
            <a:hlinkClick r:id="rId10" action="ppaction://hlinkpres?slideindex=1&amp;slidetitle="/>
          </p:cNvPr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Rectangle 77">
            <a:hlinkClick r:id="rId11" action="ppaction://hlinkpres?slideindex=1&amp;slidetitle="/>
          </p:cNvPr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Rectangle 78">
            <a:hlinkClick r:id="rId12" action="ppaction://hlinkpres?slideindex=1&amp;slidetitle="/>
          </p:cNvPr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9955689" y="4729958"/>
            <a:ext cx="4888232" cy="3499642"/>
            <a:chOff x="9955689" y="4729958"/>
            <a:chExt cx="4888232" cy="3499642"/>
          </a:xfrm>
        </p:grpSpPr>
        <p:sp>
          <p:nvSpPr>
            <p:cNvPr id="81" name="Plaque 80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1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84" name="Straight Connector 83"/>
              <p:cNvCxnSpPr>
                <a:endCxn id="69" idx="2"/>
              </p:cNvCxnSpPr>
              <p:nvPr/>
            </p:nvCxnSpPr>
            <p:spPr>
              <a:xfrm flipH="1">
                <a:off x="12387897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7533315" y="580543"/>
            <a:ext cx="2417650" cy="523220"/>
            <a:chOff x="7022642" y="641502"/>
            <a:chExt cx="2376857" cy="523220"/>
          </a:xfrm>
        </p:grpSpPr>
        <p:sp>
          <p:nvSpPr>
            <p:cNvPr id="96" name="TextBox 95"/>
            <p:cNvSpPr txBox="1"/>
            <p:nvPr/>
          </p:nvSpPr>
          <p:spPr>
            <a:xfrm>
              <a:off x="7022642" y="641502"/>
              <a:ext cx="23768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KHỞI ĐỘNG 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9" y="580543"/>
            <a:ext cx="2188420" cy="523220"/>
            <a:chOff x="7022642" y="641502"/>
            <a:chExt cx="2151494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2151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KHÁM PHÁ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BẢNG CHIA 9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204119" y="2286000"/>
            <a:ext cx="13868400" cy="6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9649" r="36353" b="61861"/>
          <a:stretch/>
        </p:blipFill>
        <p:spPr bwMode="auto">
          <a:xfrm>
            <a:off x="1217113" y="2286000"/>
            <a:ext cx="7192962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8139" r="17468" b="24386"/>
          <a:stretch/>
        </p:blipFill>
        <p:spPr bwMode="auto">
          <a:xfrm>
            <a:off x="1494153" y="3276598"/>
            <a:ext cx="14173200" cy="4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1046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7119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63183" y="38260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95919" y="521165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71023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678719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95919" y="662940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45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71023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78719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9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43649" y="1600200"/>
            <a:ext cx="31923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919" y="2438399"/>
            <a:ext cx="14623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81 kg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-gam long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 đã thu được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ki-lô-gam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long nhãn là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 9 (kg)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Đáp số: 9 ki-lô-gam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10035959" y="3893135"/>
            <a:ext cx="5692701" cy="26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138</Words>
  <Application>Microsoft Office PowerPoint</Application>
  <PresentationFormat>Custom</PresentationFormat>
  <Paragraphs>38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228</cp:revision>
  <dcterms:created xsi:type="dcterms:W3CDTF">2022-07-10T01:37:20Z</dcterms:created>
  <dcterms:modified xsi:type="dcterms:W3CDTF">2023-11-02T06:05:54Z</dcterms:modified>
</cp:coreProperties>
</file>