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media/audio1.wav" ContentType="audio/x-wav"/>
  <Override PartName="/ppt/media/audio2.wav" ContentType="audio/x-wav"/>
  <Override PartName="/ppt/media/audio3.wav" ContentType="audio/x-wav"/>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92" r:id="rId3"/>
    <p:sldId id="293" r:id="rId4"/>
    <p:sldId id="294" r:id="rId5"/>
    <p:sldId id="295" r:id="rId6"/>
    <p:sldId id="296" r:id="rId7"/>
    <p:sldId id="297" r:id="rId8"/>
    <p:sldId id="298" r:id="rId9"/>
    <p:sldId id="299" r:id="rId10"/>
    <p:sldId id="300" r:id="rId11"/>
    <p:sldId id="301" r:id="rId12"/>
    <p:sldId id="302" r:id="rId13"/>
    <p:sldId id="303" r:id="rId14"/>
    <p:sldId id="306" r:id="rId15"/>
    <p:sldId id="304" r:id="rId16"/>
    <p:sldId id="307" r:id="rId17"/>
    <p:sldId id="30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00"/>
    <a:srgbClr val="D60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70" autoAdjust="0"/>
    <p:restoredTop sz="94660"/>
  </p:normalViewPr>
  <p:slideViewPr>
    <p:cSldViewPr snapToGrid="0">
      <p:cViewPr varScale="1">
        <p:scale>
          <a:sx n="74" d="100"/>
          <a:sy n="74" d="100"/>
        </p:scale>
        <p:origin x="-79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6BD5D0-ACBB-40D2-81C0-7C4422F96AA3}" type="datetimeFigureOut">
              <a:rPr lang="en-US" smtClean="0"/>
              <a:t>07/11/2022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C708F-9739-45DD-BCCE-772F3FE5E282}" type="slidenum">
              <a:rPr lang="en-US" smtClean="0"/>
              <a:t>‹#›</a:t>
            </a:fld>
            <a:endParaRPr lang="en-US"/>
          </a:p>
        </p:txBody>
      </p:sp>
    </p:spTree>
    <p:extLst>
      <p:ext uri="{BB962C8B-B14F-4D97-AF65-F5344CB8AC3E}">
        <p14:creationId xmlns:p14="http://schemas.microsoft.com/office/powerpoint/2010/main" val="1422123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200CFC-A3F0-4B23-BB37-B8497C2A4FB2}" type="slidenum">
              <a:rPr lang="zh-CN" altLang="en-US" smtClean="0"/>
              <a:t>14</a:t>
            </a:fld>
            <a:endParaRPr lang="zh-CN" altLang="en-US"/>
          </a:p>
        </p:txBody>
      </p:sp>
    </p:spTree>
    <p:extLst>
      <p:ext uri="{BB962C8B-B14F-4D97-AF65-F5344CB8AC3E}">
        <p14:creationId xmlns:p14="http://schemas.microsoft.com/office/powerpoint/2010/main" val="7466864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200CFC-A3F0-4B23-BB37-B8497C2A4FB2}" type="slidenum">
              <a:rPr lang="zh-CN" altLang="en-US" smtClean="0"/>
              <a:t>16</a:t>
            </a:fld>
            <a:endParaRPr lang="zh-CN" altLang="en-US"/>
          </a:p>
        </p:txBody>
      </p:sp>
    </p:spTree>
    <p:extLst>
      <p:ext uri="{BB962C8B-B14F-4D97-AF65-F5344CB8AC3E}">
        <p14:creationId xmlns:p14="http://schemas.microsoft.com/office/powerpoint/2010/main" val="2225148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2200CFC-A3F0-4B23-BB37-B8497C2A4FB2}" type="slidenum">
              <a:rPr lang="zh-CN" altLang="en-US" smtClean="0"/>
              <a:t>17</a:t>
            </a:fld>
            <a:endParaRPr lang="zh-CN" altLang="en-US"/>
          </a:p>
        </p:txBody>
      </p:sp>
    </p:spTree>
    <p:extLst>
      <p:ext uri="{BB962C8B-B14F-4D97-AF65-F5344CB8AC3E}">
        <p14:creationId xmlns:p14="http://schemas.microsoft.com/office/powerpoint/2010/main" val="70620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3A1C593-65D0-4073-BCC9-577B9352EA97}" type="datetimeFigureOut">
              <a:rPr lang="en-US" smtClean="0"/>
              <a:t>07/11/2022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0302378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142138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8640484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274638"/>
            <a:ext cx="10972800" cy="1143000"/>
          </a:xfrm>
        </p:spPr>
        <p:txBody>
          <a:bodyPr/>
          <a:lstStyle/>
          <a:p>
            <a:r>
              <a:rPr lang="en-US"/>
              <a:t>Click to edit Master title style</a:t>
            </a:r>
          </a:p>
        </p:txBody>
      </p:sp>
      <p:sp>
        <p:nvSpPr>
          <p:cNvPr id="3" name="Content Placeholder 2"/>
          <p:cNvSpPr>
            <a:spLocks noGrp="1"/>
          </p:cNvSpPr>
          <p:nvPr>
            <p:ph sz="quarter" idx="1"/>
          </p:nvPr>
        </p:nvSpPr>
        <p:spPr>
          <a:xfrm>
            <a:off x="609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197600" y="1600200"/>
            <a:ext cx="53848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09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7600" y="3938589"/>
            <a:ext cx="53848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p>
        </p:txBody>
      </p:sp>
      <p:sp>
        <p:nvSpPr>
          <p:cNvPr id="8" name="Rectangle 5"/>
          <p:cNvSpPr>
            <a:spLocks noGrp="1" noChangeArrowheads="1"/>
          </p:cNvSpPr>
          <p:nvPr>
            <p:ph type="ftr" sz="quarter" idx="11"/>
          </p:nvPr>
        </p:nvSpPr>
        <p:spPr/>
        <p:txBody>
          <a:bodyPr/>
          <a:lstStyle>
            <a:lvl1pPr>
              <a:defRPr/>
            </a:lvl1pPr>
          </a:lstStyle>
          <a:p>
            <a:pPr>
              <a:defRPr/>
            </a:pPr>
            <a:endParaRPr lang="en-US"/>
          </a:p>
        </p:txBody>
      </p:sp>
      <p:sp>
        <p:nvSpPr>
          <p:cNvPr id="9"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26405BDF-4D75-4787-8AD2-D592E1483C0B}" type="slidenum">
              <a:rPr lang="en-US" altLang="en-US"/>
              <a:pPr>
                <a:defRPr/>
              </a:pPr>
              <a:t>‹#›</a:t>
            </a:fld>
            <a:endParaRPr lang="en-US" altLang="en-US"/>
          </a:p>
        </p:txBody>
      </p:sp>
    </p:spTree>
    <p:extLst>
      <p:ext uri="{BB962C8B-B14F-4D97-AF65-F5344CB8AC3E}">
        <p14:creationId xmlns:p14="http://schemas.microsoft.com/office/powerpoint/2010/main" val="283425195"/>
      </p:ext>
    </p:extLst>
  </p:cSld>
  <p:clrMapOvr>
    <a:masterClrMapping/>
  </p:clrMapOvr>
  <p:transition spd="slow">
    <p:wheel spokes="8"/>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atin typeface="Calibri" panose="020F0502020204030204" pitchFamily="34" charset="0"/>
              </a:defRPr>
            </a:lvl1pPr>
          </a:lstStyle>
          <a:p>
            <a:pPr>
              <a:defRPr/>
            </a:pPr>
            <a:fld id="{2C9CEE43-A2DE-4103-A33D-2138815562C8}" type="slidenum">
              <a:rPr lang="en-US" altLang="en-US"/>
              <a:pPr>
                <a:defRPr/>
              </a:pPr>
              <a:t>‹#›</a:t>
            </a:fld>
            <a:endParaRPr lang="en-US" altLang="en-US"/>
          </a:p>
        </p:txBody>
      </p:sp>
    </p:spTree>
    <p:extLst>
      <p:ext uri="{BB962C8B-B14F-4D97-AF65-F5344CB8AC3E}">
        <p14:creationId xmlns:p14="http://schemas.microsoft.com/office/powerpoint/2010/main" val="1153770671"/>
      </p:ext>
    </p:extLst>
  </p:cSld>
  <p:clrMapOvr>
    <a:masterClrMapping/>
  </p:clrMapOvr>
  <p:transition spd="slow">
    <p:wheel spokes="8"/>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0894567"/>
      </p:ext>
    </p:extLst>
  </p:cSld>
  <p:clrMapOvr>
    <a:masterClrMapping/>
  </p:clrMapOvr>
  <mc:AlternateContent xmlns:mc="http://schemas.openxmlformats.org/markup-compatibility/2006" xmlns:p14="http://schemas.microsoft.com/office/powerpoint/2010/main">
    <mc:Choice Requires="p14">
      <p:transition spd="slow" p14:dur="2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A1C593-65D0-4073-BCC9-577B9352EA97}" type="datetimeFigureOut">
              <a:rPr lang="en-US" smtClean="0"/>
              <a:t>07/11/2022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2005470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A1C593-65D0-4073-BCC9-577B9352EA97}" type="datetimeFigureOut">
              <a:rPr lang="en-US" smtClean="0"/>
              <a:t>07/11/2022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98612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A1C593-65D0-4073-BCC9-577B9352EA97}" type="datetimeFigureOut">
              <a:rPr lang="en-US" smtClean="0"/>
              <a:t>07/11/2022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2326266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A1C593-65D0-4073-BCC9-577B9352EA97}" type="datetimeFigureOut">
              <a:rPr lang="en-US" smtClean="0"/>
              <a:t>07/11/2022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3483986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A1C593-65D0-4073-BCC9-577B9352EA97}" type="datetimeFigureOut">
              <a:rPr lang="en-US" smtClean="0"/>
              <a:t>07/11/2022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42861235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t>07/11/2022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9051141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07/11/2022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1585900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3A1C593-65D0-4073-BCC9-577B9352EA97}" type="datetimeFigureOut">
              <a:rPr lang="en-US" smtClean="0"/>
              <a:t>07/11/2022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t>‹#›</a:t>
            </a:fld>
            <a:endParaRPr lang="en-US"/>
          </a:p>
        </p:txBody>
      </p:sp>
    </p:spTree>
    <p:extLst>
      <p:ext uri="{BB962C8B-B14F-4D97-AF65-F5344CB8AC3E}">
        <p14:creationId xmlns:p14="http://schemas.microsoft.com/office/powerpoint/2010/main" val="2754727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t>07/11/2022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t>‹#›</a:t>
            </a:fld>
            <a:endParaRPr lang="en-US"/>
          </a:p>
        </p:txBody>
      </p:sp>
    </p:spTree>
    <p:extLst>
      <p:ext uri="{BB962C8B-B14F-4D97-AF65-F5344CB8AC3E}">
        <p14:creationId xmlns:p14="http://schemas.microsoft.com/office/powerpoint/2010/main" val="3131891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09" r:id="rId12"/>
    <p:sldLayoutId id="2147483710" r:id="rId13"/>
    <p:sldLayoutId id="2147483711"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2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30.wmf"/><Relationship Id="rId2" Type="http://schemas.openxmlformats.org/officeDocument/2006/relationships/slideLayout" Target="../slideLayouts/slideLayout1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31.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32.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8.gif"/><Relationship Id="rId3" Type="http://schemas.openxmlformats.org/officeDocument/2006/relationships/slideLayout" Target="../slideLayouts/slideLayout2.xml"/><Relationship Id="rId7" Type="http://schemas.openxmlformats.org/officeDocument/2006/relationships/image" Target="../media/image7.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5.xml"/><Relationship Id="rId11" Type="http://schemas.openxmlformats.org/officeDocument/2006/relationships/slide" Target="slide3.xml"/><Relationship Id="rId5" Type="http://schemas.openxmlformats.org/officeDocument/2006/relationships/slide" Target="slide4.xml"/><Relationship Id="rId10" Type="http://schemas.openxmlformats.org/officeDocument/2006/relationships/image" Target="../media/image10.png"/><Relationship Id="rId4" Type="http://schemas.openxmlformats.org/officeDocument/2006/relationships/image" Target="../media/image6.png"/><Relationship Id="rId9" Type="http://schemas.openxmlformats.org/officeDocument/2006/relationships/image" Target="../media/image9.gif"/></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2.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2.png"/><Relationship Id="rId11" Type="http://schemas.openxmlformats.org/officeDocument/2006/relationships/slide" Target="slide3.xml"/><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audio" Target="../media/audio3.wav"/><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audio" Target="../media/audio3.wav"/><Relationship Id="rId7"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10" Type="http://schemas.openxmlformats.org/officeDocument/2006/relationships/image" Target="../media/image17.png"/><Relationship Id="rId4" Type="http://schemas.openxmlformats.org/officeDocument/2006/relationships/audio" Target="../media/audio2.wav"/><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4994" y="827315"/>
            <a:ext cx="9527177" cy="5921827"/>
          </a:xfrm>
          <a:prstGeom prst="rect">
            <a:avLst/>
          </a:prstGeom>
          <a:noFill/>
        </p:spPr>
        <p:txBody>
          <a:bodyPr wrap="square" rtlCol="0">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CHÀO MỪNG CÁC EM ĐẾN VỚI TIẾT TOÁN</a:t>
            </a:r>
            <a:endParaRPr kumimoji="0" lang="en-US" sz="88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5" name="Picture 4"/>
          <p:cNvPicPr>
            <a:picLocks noChangeAspect="1"/>
          </p:cNvPicPr>
          <p:nvPr/>
        </p:nvPicPr>
        <p:blipFill>
          <a:blip r:embed="rId2">
            <a:extLst>
              <a:ext uri="{BEBA8EAE-BF5A-486C-A8C5-ECC9F3942E4B}">
                <a14:imgProps xmlns:a14="http://schemas.microsoft.com/office/drawing/2010/main">
                  <a14:imgLayer r:embed="rId3">
                    <a14:imgEffect>
                      <a14:backgroundRemoval t="0" b="100000" l="0" r="100000">
                        <a14:foregroundMark x1="41867" y1="64574" x2="41867" y2="64574"/>
                        <a14:foregroundMark x1="60800" y1="64574" x2="60800" y2="64574"/>
                        <a14:foregroundMark x1="28267" y1="82960" x2="28267" y2="82960"/>
                        <a14:foregroundMark x1="13067" y1="86323" x2="13067" y2="86323"/>
                        <a14:foregroundMark x1="79467" y1="90583" x2="79467" y2="90583"/>
                        <a14:foregroundMark x1="64800" y1="92152" x2="64800" y2="92152"/>
                        <a14:foregroundMark x1="18667" y1="78251" x2="18667" y2="78251"/>
                      </a14:backgroundRemoval>
                    </a14:imgEffect>
                  </a14:imgLayer>
                </a14:imgProps>
              </a:ext>
              <a:ext uri="{28A0092B-C50C-407E-A947-70E740481C1C}">
                <a14:useLocalDpi xmlns:a14="http://schemas.microsoft.com/office/drawing/2010/main" val="0"/>
              </a:ext>
            </a:extLst>
          </a:blip>
          <a:stretch>
            <a:fillRect/>
          </a:stretch>
        </p:blipFill>
        <p:spPr>
          <a:xfrm>
            <a:off x="4460801" y="2308799"/>
            <a:ext cx="3235561" cy="3848160"/>
          </a:xfrm>
          <a:prstGeom prst="rect">
            <a:avLst/>
          </a:prstGeom>
        </p:spPr>
      </p:pic>
    </p:spTree>
    <p:extLst>
      <p:ext uri="{BB962C8B-B14F-4D97-AF65-F5344CB8AC3E}">
        <p14:creationId xmlns:p14="http://schemas.microsoft.com/office/powerpoint/2010/main" val="43400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repeatCount="indefinite"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4"/>
                                        </p:tgtEl>
                                        <p:attrNameLst>
                                          <p:attrName>ppt_x</p:attrName>
                                          <p:attrName>ppt_y</p:attrName>
                                        </p:attrNameLst>
                                      </p:cBhvr>
                                    </p:animMotion>
                                    <p:animRot by="1500000">
                                      <p:cBhvr>
                                        <p:cTn id="7" dur="125" fill="hold">
                                          <p:stCondLst>
                                            <p:cond delay="0"/>
                                          </p:stCondLst>
                                        </p:cTn>
                                        <p:tgtEl>
                                          <p:spTgt spid="4"/>
                                        </p:tgtEl>
                                        <p:attrNameLst>
                                          <p:attrName>r</p:attrName>
                                        </p:attrNameLst>
                                      </p:cBhvr>
                                    </p:animRot>
                                    <p:animRot by="-1500000">
                                      <p:cBhvr>
                                        <p:cTn id="8" dur="125" fill="hold">
                                          <p:stCondLst>
                                            <p:cond delay="125"/>
                                          </p:stCondLst>
                                        </p:cTn>
                                        <p:tgtEl>
                                          <p:spTgt spid="4"/>
                                        </p:tgtEl>
                                        <p:attrNameLst>
                                          <p:attrName>r</p:attrName>
                                        </p:attrNameLst>
                                      </p:cBhvr>
                                    </p:animRot>
                                    <p:animRot by="-1500000">
                                      <p:cBhvr>
                                        <p:cTn id="9" dur="125" fill="hold">
                                          <p:stCondLst>
                                            <p:cond delay="250"/>
                                          </p:stCondLst>
                                        </p:cTn>
                                        <p:tgtEl>
                                          <p:spTgt spid="4"/>
                                        </p:tgtEl>
                                        <p:attrNameLst>
                                          <p:attrName>r</p:attrName>
                                        </p:attrNameLst>
                                      </p:cBhvr>
                                    </p:animRot>
                                    <p:animRot by="1500000">
                                      <p:cBhvr>
                                        <p:cTn id="10" dur="125" fill="hold">
                                          <p:stCondLst>
                                            <p:cond delay="375"/>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9" name="Text Box 33"/>
          <p:cNvSpPr txBox="1">
            <a:spLocks noChangeArrowheads="1"/>
          </p:cNvSpPr>
          <p:nvPr/>
        </p:nvSpPr>
        <p:spPr bwMode="auto">
          <a:xfrm>
            <a:off x="4008438" y="3367088"/>
            <a:ext cx="8901112" cy="1384300"/>
          </a:xfrm>
          <a:prstGeom prst="rect">
            <a:avLst/>
          </a:prstGeom>
          <a:noFill/>
          <a:ln>
            <a:noFill/>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marL="457200" indent="-457200">
              <a:buFontTx/>
              <a:buChar char="-"/>
              <a:defRPr/>
            </a:pPr>
            <a:r>
              <a:rPr lang="en-US" altLang="en-US" sz="2800" b="1" dirty="0" err="1">
                <a:solidFill>
                  <a:srgbClr val="000099"/>
                </a:solidFill>
                <a:latin typeface="Times New Roman" panose="02020603050405020304" pitchFamily="18" charset="0"/>
              </a:rPr>
              <a:t>Cách</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đặt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tính</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và</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tính</a:t>
            </a:r>
            <a:r>
              <a:rPr lang="en-US" altLang="en-US" sz="2800" b="1" dirty="0">
                <a:solidFill>
                  <a:srgbClr val="000099"/>
                </a:solidFill>
                <a:latin typeface="Times New Roman" panose="02020603050405020304" pitchFamily="18" charset="0"/>
              </a:rPr>
              <a:t>. </a:t>
            </a:r>
          </a:p>
          <a:p>
            <a:pPr marL="457200" indent="-457200">
              <a:buFontTx/>
              <a:buChar char="-"/>
              <a:defRPr/>
            </a:pPr>
            <a:r>
              <a:rPr lang="en-US" altLang="en-US" sz="2800" b="1" dirty="0" err="1">
                <a:solidFill>
                  <a:srgbClr val="000099"/>
                </a:solidFill>
                <a:latin typeface="Times New Roman" panose="02020603050405020304" pitchFamily="18" charset="0"/>
              </a:rPr>
              <a:t>Đều</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là</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phép</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nhân</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số</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có</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sáu</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chữ</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số</a:t>
            </a:r>
            <a:r>
              <a:rPr lang="en-US" altLang="en-US" sz="2800" b="1" dirty="0">
                <a:solidFill>
                  <a:srgbClr val="000099"/>
                </a:solidFill>
                <a:latin typeface="Times New Roman" panose="02020603050405020304" pitchFamily="18" charset="0"/>
              </a:rPr>
              <a:t> </a:t>
            </a:r>
          </a:p>
          <a:p>
            <a:pPr>
              <a:defRPr/>
            </a:pP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với</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số</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có</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một</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chữ</a:t>
            </a:r>
            <a:r>
              <a:rPr lang="en-US" altLang="en-US" sz="2800" b="1" dirty="0">
                <a:solidFill>
                  <a:srgbClr val="000099"/>
                </a:solidFill>
                <a:latin typeface="Times New Roman" panose="02020603050405020304" pitchFamily="18" charset="0"/>
              </a:rPr>
              <a:t> </a:t>
            </a:r>
            <a:r>
              <a:rPr lang="en-US" altLang="en-US" sz="2800" b="1" dirty="0" err="1">
                <a:solidFill>
                  <a:srgbClr val="000099"/>
                </a:solidFill>
                <a:latin typeface="Times New Roman" panose="02020603050405020304" pitchFamily="18" charset="0"/>
              </a:rPr>
              <a:t>số</a:t>
            </a:r>
            <a:r>
              <a:rPr lang="en-US" altLang="en-US" sz="2800" b="1" dirty="0">
                <a:solidFill>
                  <a:srgbClr val="000099"/>
                </a:solidFill>
                <a:latin typeface="Times New Roman" panose="02020603050405020304" pitchFamily="18" charset="0"/>
              </a:rPr>
              <a:t>.</a:t>
            </a:r>
            <a:r>
              <a:rPr lang="en-US" altLang="en-US" sz="2800" dirty="0">
                <a:solidFill>
                  <a:srgbClr val="000099"/>
                </a:solidFill>
                <a:latin typeface="Times New Roman" panose="02020603050405020304" pitchFamily="18" charset="0"/>
              </a:rPr>
              <a:t>  </a:t>
            </a:r>
          </a:p>
        </p:txBody>
      </p:sp>
      <p:sp>
        <p:nvSpPr>
          <p:cNvPr id="55330" name="Text Box 34"/>
          <p:cNvSpPr txBox="1">
            <a:spLocks noChangeArrowheads="1"/>
          </p:cNvSpPr>
          <p:nvPr/>
        </p:nvSpPr>
        <p:spPr bwMode="auto">
          <a:xfrm>
            <a:off x="1792289" y="3328988"/>
            <a:ext cx="25114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6600"/>
                </a:solidFill>
                <a:latin typeface="Times New Roman" panose="02020603050405020304" pitchFamily="18" charset="0"/>
              </a:rPr>
              <a:t>Khác nhau</a:t>
            </a:r>
            <a:r>
              <a:rPr lang="en-US" altLang="en-US" sz="2800">
                <a:solidFill>
                  <a:srgbClr val="FF6600"/>
                </a:solidFill>
                <a:latin typeface="Times New Roman" panose="02020603050405020304" pitchFamily="18" charset="0"/>
              </a:rPr>
              <a:t> :</a:t>
            </a:r>
            <a:endParaRPr lang="en-US" altLang="en-US" sz="2800">
              <a:solidFill>
                <a:srgbClr val="FF6600"/>
              </a:solidFill>
              <a:latin typeface=".VnTime" panose="020B7200000000000000" pitchFamily="34" charset="0"/>
            </a:endParaRPr>
          </a:p>
        </p:txBody>
      </p:sp>
      <p:sp>
        <p:nvSpPr>
          <p:cNvPr id="15364" name="Text Box 7"/>
          <p:cNvSpPr txBox="1">
            <a:spLocks noChangeArrowheads="1"/>
          </p:cNvSpPr>
          <p:nvPr/>
        </p:nvSpPr>
        <p:spPr bwMode="auto">
          <a:xfrm>
            <a:off x="4622800" y="1074738"/>
            <a:ext cx="2095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solidFill>
                  <a:schemeClr val="bg1"/>
                </a:solidFill>
                <a:latin typeface="Times New Roman" panose="02020603050405020304" pitchFamily="18" charset="0"/>
              </a:rPr>
              <a:t> </a:t>
            </a:r>
            <a:r>
              <a:rPr lang="en-US" altLang="en-US" sz="3600" b="1">
                <a:solidFill>
                  <a:srgbClr val="000099"/>
                </a:solidFill>
                <a:latin typeface="Times New Roman" panose="02020603050405020304" pitchFamily="18" charset="0"/>
              </a:rPr>
              <a:t>241324</a:t>
            </a:r>
          </a:p>
        </p:txBody>
      </p:sp>
      <p:sp>
        <p:nvSpPr>
          <p:cNvPr id="15365" name="Text Box 8"/>
          <p:cNvSpPr txBox="1">
            <a:spLocks noChangeArrowheads="1"/>
          </p:cNvSpPr>
          <p:nvPr/>
        </p:nvSpPr>
        <p:spPr bwMode="auto">
          <a:xfrm>
            <a:off x="4241800" y="1427163"/>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solidFill>
                  <a:srgbClr val="000099"/>
                </a:solidFill>
                <a:latin typeface="Times New Roman" panose="02020603050405020304" pitchFamily="18" charset="0"/>
              </a:rPr>
              <a:t>×</a:t>
            </a:r>
            <a:endParaRPr lang="en-US" altLang="en-US" sz="3600" b="1">
              <a:solidFill>
                <a:srgbClr val="000099"/>
              </a:solidFill>
              <a:latin typeface="Times New Roman" panose="02020603050405020304" pitchFamily="18" charset="0"/>
              <a:cs typeface="Times New Roman" panose="02020603050405020304" pitchFamily="18" charset="0"/>
            </a:endParaRPr>
          </a:p>
        </p:txBody>
      </p:sp>
      <p:sp>
        <p:nvSpPr>
          <p:cNvPr id="15366" name="Line 10"/>
          <p:cNvSpPr>
            <a:spLocks noChangeShapeType="1"/>
          </p:cNvSpPr>
          <p:nvPr/>
        </p:nvSpPr>
        <p:spPr bwMode="auto">
          <a:xfrm>
            <a:off x="3048000" y="2652713"/>
            <a:ext cx="1371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67" name="Text Box 26"/>
          <p:cNvSpPr txBox="1">
            <a:spLocks noChangeArrowheads="1"/>
          </p:cNvSpPr>
          <p:nvPr/>
        </p:nvSpPr>
        <p:spPr bwMode="auto">
          <a:xfrm>
            <a:off x="5670550" y="1762126"/>
            <a:ext cx="838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solidFill>
                  <a:schemeClr val="bg1"/>
                </a:solidFill>
                <a:latin typeface="Times New Roman" panose="02020603050405020304" pitchFamily="18" charset="0"/>
              </a:rPr>
              <a:t>  </a:t>
            </a:r>
            <a:r>
              <a:rPr lang="en-US" altLang="en-US" sz="3600" b="1">
                <a:solidFill>
                  <a:srgbClr val="000099"/>
                </a:solidFill>
                <a:latin typeface="Times New Roman" panose="02020603050405020304" pitchFamily="18" charset="0"/>
              </a:rPr>
              <a:t>2</a:t>
            </a:r>
          </a:p>
        </p:txBody>
      </p:sp>
      <p:sp>
        <p:nvSpPr>
          <p:cNvPr id="15368" name="Line 39"/>
          <p:cNvSpPr>
            <a:spLocks noChangeShapeType="1"/>
          </p:cNvSpPr>
          <p:nvPr/>
        </p:nvSpPr>
        <p:spPr bwMode="auto">
          <a:xfrm flipV="1">
            <a:off x="4800600" y="2465388"/>
            <a:ext cx="1371600" cy="635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5369" name="Text Box 7"/>
          <p:cNvSpPr txBox="1">
            <a:spLocks noChangeArrowheads="1"/>
          </p:cNvSpPr>
          <p:nvPr/>
        </p:nvSpPr>
        <p:spPr bwMode="auto">
          <a:xfrm>
            <a:off x="7929563" y="1131888"/>
            <a:ext cx="18288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solidFill>
                  <a:schemeClr val="bg1"/>
                </a:solidFill>
                <a:latin typeface="Times New Roman" panose="02020603050405020304" pitchFamily="18" charset="0"/>
              </a:rPr>
              <a:t>  </a:t>
            </a:r>
            <a:r>
              <a:rPr lang="en-US" altLang="en-US" sz="3600" b="1">
                <a:solidFill>
                  <a:srgbClr val="000099"/>
                </a:solidFill>
                <a:latin typeface="Times New Roman" panose="02020603050405020304" pitchFamily="18" charset="0"/>
              </a:rPr>
              <a:t>136204</a:t>
            </a:r>
          </a:p>
        </p:txBody>
      </p:sp>
      <p:sp>
        <p:nvSpPr>
          <p:cNvPr id="15370" name="Text Box 8"/>
          <p:cNvSpPr txBox="1">
            <a:spLocks noChangeArrowheads="1"/>
          </p:cNvSpPr>
          <p:nvPr/>
        </p:nvSpPr>
        <p:spPr bwMode="auto">
          <a:xfrm>
            <a:off x="7834313" y="1517651"/>
            <a:ext cx="762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solidFill>
                  <a:srgbClr val="000099"/>
                </a:solidFill>
                <a:latin typeface="Times New Roman" panose="02020603050405020304" pitchFamily="18" charset="0"/>
              </a:rPr>
              <a:t>×</a:t>
            </a:r>
            <a:endParaRPr lang="en-US" altLang="en-US" sz="3600" b="1">
              <a:solidFill>
                <a:srgbClr val="000099"/>
              </a:solidFill>
              <a:latin typeface="Times New Roman" panose="02020603050405020304" pitchFamily="18" charset="0"/>
              <a:cs typeface="Times New Roman" panose="02020603050405020304" pitchFamily="18" charset="0"/>
            </a:endParaRPr>
          </a:p>
        </p:txBody>
      </p:sp>
      <p:sp>
        <p:nvSpPr>
          <p:cNvPr id="15371" name="Text Box 9"/>
          <p:cNvSpPr txBox="1">
            <a:spLocks noChangeArrowheads="1"/>
          </p:cNvSpPr>
          <p:nvPr/>
        </p:nvSpPr>
        <p:spPr bwMode="auto">
          <a:xfrm>
            <a:off x="9339263" y="1701801"/>
            <a:ext cx="609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solidFill>
                  <a:srgbClr val="000099"/>
                </a:solidFill>
                <a:latin typeface="Times New Roman" panose="02020603050405020304" pitchFamily="18" charset="0"/>
              </a:rPr>
              <a:t>4</a:t>
            </a:r>
          </a:p>
        </p:txBody>
      </p:sp>
      <p:sp>
        <p:nvSpPr>
          <p:cNvPr id="15372" name="Line 10"/>
          <p:cNvSpPr>
            <a:spLocks noChangeShapeType="1"/>
          </p:cNvSpPr>
          <p:nvPr/>
        </p:nvSpPr>
        <p:spPr bwMode="auto">
          <a:xfrm>
            <a:off x="6621463" y="2652713"/>
            <a:ext cx="1371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5373" name="Line 37"/>
          <p:cNvSpPr>
            <a:spLocks noChangeShapeType="1"/>
          </p:cNvSpPr>
          <p:nvPr/>
        </p:nvSpPr>
        <p:spPr bwMode="auto">
          <a:xfrm>
            <a:off x="8215313" y="2414588"/>
            <a:ext cx="1428750" cy="635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Rectangle 1"/>
          <p:cNvSpPr/>
          <p:nvPr/>
        </p:nvSpPr>
        <p:spPr>
          <a:xfrm>
            <a:off x="1673225" y="177800"/>
            <a:ext cx="8826500" cy="635000"/>
          </a:xfrm>
          <a:prstGeom prst="rect">
            <a:avLst/>
          </a:prstGeom>
          <a:solidFill>
            <a:srgbClr val="FF9966"/>
          </a:solidFill>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sz="3200" b="1" dirty="0" err="1">
                <a:solidFill>
                  <a:schemeClr val="tx1"/>
                </a:solidFill>
                <a:latin typeface="Times New Roman" pitchFamily="18" charset="0"/>
                <a:cs typeface="Times New Roman" pitchFamily="18" charset="0"/>
              </a:rPr>
              <a:t>Điểm</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giống</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và</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khác</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nhau</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của</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hai</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phép</a:t>
            </a:r>
            <a:r>
              <a:rPr lang="en-US" sz="3200" b="1" dirty="0">
                <a:solidFill>
                  <a:schemeClr val="tx1"/>
                </a:solidFill>
                <a:latin typeface="Times New Roman" pitchFamily="18" charset="0"/>
                <a:cs typeface="Times New Roman" pitchFamily="18" charset="0"/>
              </a:rPr>
              <a:t> </a:t>
            </a:r>
            <a:r>
              <a:rPr lang="en-US" sz="3200" b="1" dirty="0" err="1">
                <a:solidFill>
                  <a:schemeClr val="tx1"/>
                </a:solidFill>
                <a:latin typeface="Times New Roman" pitchFamily="18" charset="0"/>
                <a:cs typeface="Times New Roman" pitchFamily="18" charset="0"/>
              </a:rPr>
              <a:t>nhân</a:t>
            </a:r>
            <a:r>
              <a:rPr lang="en-US" sz="3200" b="1" dirty="0">
                <a:solidFill>
                  <a:schemeClr val="tx1"/>
                </a:solidFill>
                <a:latin typeface="Times New Roman" pitchFamily="18" charset="0"/>
                <a:cs typeface="Times New Roman" pitchFamily="18" charset="0"/>
              </a:rPr>
              <a:t>?</a:t>
            </a:r>
          </a:p>
        </p:txBody>
      </p:sp>
      <p:sp>
        <p:nvSpPr>
          <p:cNvPr id="15375" name="Text Box 7"/>
          <p:cNvSpPr txBox="1">
            <a:spLocks noChangeArrowheads="1"/>
          </p:cNvSpPr>
          <p:nvPr/>
        </p:nvSpPr>
        <p:spPr bwMode="auto">
          <a:xfrm>
            <a:off x="4713288" y="2514601"/>
            <a:ext cx="20955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482648</a:t>
            </a:r>
          </a:p>
        </p:txBody>
      </p:sp>
      <p:sp>
        <p:nvSpPr>
          <p:cNvPr id="15376" name="Text Box 7"/>
          <p:cNvSpPr txBox="1">
            <a:spLocks noChangeArrowheads="1"/>
          </p:cNvSpPr>
          <p:nvPr/>
        </p:nvSpPr>
        <p:spPr bwMode="auto">
          <a:xfrm>
            <a:off x="8096250" y="2493963"/>
            <a:ext cx="20955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solidFill>
                  <a:srgbClr val="FF0000"/>
                </a:solidFill>
                <a:latin typeface="Times New Roman" panose="02020603050405020304" pitchFamily="18" charset="0"/>
              </a:rPr>
              <a:t>544816</a:t>
            </a:r>
          </a:p>
        </p:txBody>
      </p:sp>
      <p:sp>
        <p:nvSpPr>
          <p:cNvPr id="29" name="Text Box 33"/>
          <p:cNvSpPr txBox="1">
            <a:spLocks noChangeArrowheads="1"/>
          </p:cNvSpPr>
          <p:nvPr/>
        </p:nvSpPr>
        <p:spPr bwMode="auto">
          <a:xfrm>
            <a:off x="1682751" y="3328988"/>
            <a:ext cx="26209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6600"/>
                </a:solidFill>
                <a:latin typeface="Times New Roman" panose="02020603050405020304" pitchFamily="18" charset="0"/>
              </a:rPr>
              <a:t> Giống nhau</a:t>
            </a:r>
            <a:endParaRPr lang="en-US" altLang="en-US" sz="2800">
              <a:solidFill>
                <a:srgbClr val="FF6600"/>
              </a:solidFill>
              <a:latin typeface="Times New Roman" panose="02020603050405020304" pitchFamily="18" charset="0"/>
            </a:endParaRPr>
          </a:p>
        </p:txBody>
      </p:sp>
      <p:sp>
        <p:nvSpPr>
          <p:cNvPr id="18" name="Arrow: Right 17"/>
          <p:cNvSpPr/>
          <p:nvPr/>
        </p:nvSpPr>
        <p:spPr>
          <a:xfrm rot="5400000">
            <a:off x="5289550" y="3511550"/>
            <a:ext cx="762000" cy="3746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Arrow: Right 18"/>
          <p:cNvSpPr/>
          <p:nvPr/>
        </p:nvSpPr>
        <p:spPr>
          <a:xfrm rot="5400000">
            <a:off x="8650288" y="3481388"/>
            <a:ext cx="762000" cy="374650"/>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Text Box 33"/>
          <p:cNvSpPr txBox="1">
            <a:spLocks noChangeArrowheads="1"/>
          </p:cNvSpPr>
          <p:nvPr/>
        </p:nvSpPr>
        <p:spPr bwMode="auto">
          <a:xfrm>
            <a:off x="4633913" y="4229101"/>
            <a:ext cx="2284412" cy="107791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000099"/>
                </a:solidFill>
                <a:latin typeface="Times New Roman" panose="02020603050405020304" pitchFamily="18" charset="0"/>
              </a:rPr>
              <a:t>Phép nhân </a:t>
            </a:r>
          </a:p>
          <a:p>
            <a:pPr eaLnBrk="1" hangingPunct="1"/>
            <a:r>
              <a:rPr lang="en-US" altLang="en-US" sz="3200" b="1">
                <a:solidFill>
                  <a:srgbClr val="000099"/>
                </a:solidFill>
                <a:latin typeface="Times New Roman" panose="02020603050405020304" pitchFamily="18" charset="0"/>
              </a:rPr>
              <a:t>không nhớ</a:t>
            </a:r>
          </a:p>
        </p:txBody>
      </p:sp>
      <p:sp>
        <p:nvSpPr>
          <p:cNvPr id="21" name="Text Box 33"/>
          <p:cNvSpPr txBox="1">
            <a:spLocks noChangeArrowheads="1"/>
          </p:cNvSpPr>
          <p:nvPr/>
        </p:nvSpPr>
        <p:spPr bwMode="auto">
          <a:xfrm>
            <a:off x="8012113" y="4137026"/>
            <a:ext cx="2284412" cy="1077913"/>
          </a:xfrm>
          <a:prstGeom prst="rect">
            <a:avLst/>
          </a:prstGeom>
          <a:noFill/>
          <a:ln w="38100">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r>
              <a:rPr lang="en-US" altLang="en-US" sz="3200" b="1">
                <a:solidFill>
                  <a:srgbClr val="000099"/>
                </a:solidFill>
                <a:latin typeface="Times New Roman" panose="02020603050405020304" pitchFamily="18" charset="0"/>
              </a:rPr>
              <a:t>Phép nhân </a:t>
            </a:r>
          </a:p>
          <a:p>
            <a:pPr algn="ctr" eaLnBrk="1" hangingPunct="1"/>
            <a:r>
              <a:rPr lang="en-US" altLang="en-US" sz="3200" b="1">
                <a:solidFill>
                  <a:srgbClr val="000099"/>
                </a:solidFill>
                <a:latin typeface="Times New Roman" panose="02020603050405020304" pitchFamily="18" charset="0"/>
              </a:rPr>
              <a:t>có nhớ</a:t>
            </a:r>
          </a:p>
        </p:txBody>
      </p:sp>
    </p:spTree>
    <p:extLst>
      <p:ext uri="{BB962C8B-B14F-4D97-AF65-F5344CB8AC3E}">
        <p14:creationId xmlns:p14="http://schemas.microsoft.com/office/powerpoint/2010/main" val="3106195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nodeType="clickEffect">
                                  <p:stCondLst>
                                    <p:cond delay="0"/>
                                  </p:stCondLst>
                                  <p:childTnLst>
                                    <p:set>
                                      <p:cBhvr>
                                        <p:cTn id="12" dur="1" fill="hold">
                                          <p:stCondLst>
                                            <p:cond delay="0"/>
                                          </p:stCondLst>
                                        </p:cTn>
                                        <p:tgtEl>
                                          <p:spTgt spid="29">
                                            <p:txEl>
                                              <p:pRg st="0" end="0"/>
                                            </p:txEl>
                                          </p:spTgt>
                                        </p:tgtEl>
                                        <p:attrNameLst>
                                          <p:attrName>style.visibility</p:attrName>
                                        </p:attrNameLst>
                                      </p:cBhvr>
                                      <p:to>
                                        <p:strVal val="visible"/>
                                      </p:to>
                                    </p:set>
                                    <p:anim calcmode="lin" valueType="num">
                                      <p:cBhvr additive="base">
                                        <p:cTn id="13"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5329"/>
                                        </p:tgtEl>
                                        <p:attrNameLst>
                                          <p:attrName>style.visibility</p:attrName>
                                        </p:attrNameLst>
                                      </p:cBhvr>
                                      <p:to>
                                        <p:strVal val="visible"/>
                                      </p:to>
                                    </p:set>
                                    <p:anim calcmode="lin" valueType="num">
                                      <p:cBhvr additive="base">
                                        <p:cTn id="19" dur="500" fill="hold"/>
                                        <p:tgtEl>
                                          <p:spTgt spid="55329"/>
                                        </p:tgtEl>
                                        <p:attrNameLst>
                                          <p:attrName>ppt_x</p:attrName>
                                        </p:attrNameLst>
                                      </p:cBhvr>
                                      <p:tavLst>
                                        <p:tav tm="0">
                                          <p:val>
                                            <p:strVal val="#ppt_x"/>
                                          </p:val>
                                        </p:tav>
                                        <p:tav tm="100000">
                                          <p:val>
                                            <p:strVal val="#ppt_x"/>
                                          </p:val>
                                        </p:tav>
                                      </p:tavLst>
                                    </p:anim>
                                    <p:anim calcmode="lin" valueType="num">
                                      <p:cBhvr additive="base">
                                        <p:cTn id="20" dur="500" fill="hold"/>
                                        <p:tgtEl>
                                          <p:spTgt spid="55329"/>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xit" presetSubtype="10" fill="hold" grpId="0" nodeType="clickEffect">
                                  <p:stCondLst>
                                    <p:cond delay="0"/>
                                  </p:stCondLst>
                                  <p:childTnLst>
                                    <p:animEffect transition="out" filter="blinds(horizontal)">
                                      <p:cBhvr>
                                        <p:cTn id="24" dur="500"/>
                                        <p:tgtEl>
                                          <p:spTgt spid="29">
                                            <p:txEl>
                                              <p:pRg st="0" end="0"/>
                                            </p:txEl>
                                          </p:spTgt>
                                        </p:tgtEl>
                                      </p:cBhvr>
                                    </p:animEffect>
                                    <p:set>
                                      <p:cBhvr>
                                        <p:cTn id="25" dur="1" fill="hold">
                                          <p:stCondLst>
                                            <p:cond delay="499"/>
                                          </p:stCondLst>
                                        </p:cTn>
                                        <p:tgtEl>
                                          <p:spTgt spid="29">
                                            <p:txEl>
                                              <p:pRg st="0" end="0"/>
                                            </p:txEl>
                                          </p:spTgt>
                                        </p:tgtEl>
                                        <p:attrNameLst>
                                          <p:attrName>style.visibility</p:attrName>
                                        </p:attrNameLst>
                                      </p:cBhvr>
                                      <p:to>
                                        <p:strVal val="hidden"/>
                                      </p:to>
                                    </p:set>
                                  </p:childTnLst>
                                </p:cTn>
                              </p:par>
                              <p:par>
                                <p:cTn id="26" presetID="3" presetClass="exit" presetSubtype="10" fill="hold" grpId="1" nodeType="withEffect">
                                  <p:stCondLst>
                                    <p:cond delay="0"/>
                                  </p:stCondLst>
                                  <p:childTnLst>
                                    <p:animEffect transition="out" filter="blinds(horizontal)">
                                      <p:cBhvr>
                                        <p:cTn id="27" dur="500"/>
                                        <p:tgtEl>
                                          <p:spTgt spid="55329"/>
                                        </p:tgtEl>
                                      </p:cBhvr>
                                    </p:animEffect>
                                    <p:set>
                                      <p:cBhvr>
                                        <p:cTn id="28" dur="1" fill="hold">
                                          <p:stCondLst>
                                            <p:cond delay="499"/>
                                          </p:stCondLst>
                                        </p:cTn>
                                        <p:tgtEl>
                                          <p:spTgt spid="55329"/>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55330"/>
                                        </p:tgtEl>
                                        <p:attrNameLst>
                                          <p:attrName>style.visibility</p:attrName>
                                        </p:attrNameLst>
                                      </p:cBhvr>
                                      <p:to>
                                        <p:strVal val="visible"/>
                                      </p:to>
                                    </p:set>
                                    <p:anim calcmode="lin" valueType="num">
                                      <p:cBhvr additive="base">
                                        <p:cTn id="33" dur="500" fill="hold"/>
                                        <p:tgtEl>
                                          <p:spTgt spid="55330"/>
                                        </p:tgtEl>
                                        <p:attrNameLst>
                                          <p:attrName>ppt_x</p:attrName>
                                        </p:attrNameLst>
                                      </p:cBhvr>
                                      <p:tavLst>
                                        <p:tav tm="0">
                                          <p:val>
                                            <p:strVal val="#ppt_x"/>
                                          </p:val>
                                        </p:tav>
                                        <p:tav tm="100000">
                                          <p:val>
                                            <p:strVal val="#ppt_x"/>
                                          </p:val>
                                        </p:tav>
                                      </p:tavLst>
                                    </p:anim>
                                    <p:anim calcmode="lin" valueType="num">
                                      <p:cBhvr additive="base">
                                        <p:cTn id="34" dur="500" fill="hold"/>
                                        <p:tgtEl>
                                          <p:spTgt spid="55330"/>
                                        </p:tgtEl>
                                        <p:attrNameLst>
                                          <p:attrName>ppt_y</p:attrName>
                                        </p:attrNameLst>
                                      </p:cBhvr>
                                      <p:tavLst>
                                        <p:tav tm="0">
                                          <p:val>
                                            <p:strVal val="1+#ppt_h/2"/>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additive="base">
                                        <p:cTn id="39" dur="500" fill="hold"/>
                                        <p:tgtEl>
                                          <p:spTgt spid="18"/>
                                        </p:tgtEl>
                                        <p:attrNameLst>
                                          <p:attrName>ppt_x</p:attrName>
                                        </p:attrNameLst>
                                      </p:cBhvr>
                                      <p:tavLst>
                                        <p:tav tm="0">
                                          <p:val>
                                            <p:strVal val="#ppt_x"/>
                                          </p:val>
                                        </p:tav>
                                        <p:tav tm="100000">
                                          <p:val>
                                            <p:strVal val="#ppt_x"/>
                                          </p:val>
                                        </p:tav>
                                      </p:tavLst>
                                    </p:anim>
                                    <p:anim calcmode="lin" valueType="num">
                                      <p:cBhvr additive="base">
                                        <p:cTn id="40" dur="500" fill="hold"/>
                                        <p:tgtEl>
                                          <p:spTgt spid="1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fade">
                                      <p:cBhvr>
                                        <p:cTn id="49" dur="1000"/>
                                        <p:tgtEl>
                                          <p:spTgt spid="19"/>
                                        </p:tgtEl>
                                      </p:cBhvr>
                                    </p:animEffect>
                                    <p:anim calcmode="lin" valueType="num">
                                      <p:cBhvr>
                                        <p:cTn id="50" dur="1000" fill="hold"/>
                                        <p:tgtEl>
                                          <p:spTgt spid="19"/>
                                        </p:tgtEl>
                                        <p:attrNameLst>
                                          <p:attrName>ppt_x</p:attrName>
                                        </p:attrNameLst>
                                      </p:cBhvr>
                                      <p:tavLst>
                                        <p:tav tm="0">
                                          <p:val>
                                            <p:strVal val="#ppt_x"/>
                                          </p:val>
                                        </p:tav>
                                        <p:tav tm="100000">
                                          <p:val>
                                            <p:strVal val="#ppt_x"/>
                                          </p:val>
                                        </p:tav>
                                      </p:tavLst>
                                    </p:anim>
                                    <p:anim calcmode="lin" valueType="num">
                                      <p:cBhvr>
                                        <p:cTn id="51" dur="1000" fill="hold"/>
                                        <p:tgtEl>
                                          <p:spTgt spid="1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1000"/>
                                        <p:tgtEl>
                                          <p:spTgt spid="21"/>
                                        </p:tgtEl>
                                      </p:cBhvr>
                                    </p:animEffect>
                                    <p:anim calcmode="lin" valueType="num">
                                      <p:cBhvr>
                                        <p:cTn id="55" dur="1000" fill="hold"/>
                                        <p:tgtEl>
                                          <p:spTgt spid="21"/>
                                        </p:tgtEl>
                                        <p:attrNameLst>
                                          <p:attrName>ppt_x</p:attrName>
                                        </p:attrNameLst>
                                      </p:cBhvr>
                                      <p:tavLst>
                                        <p:tav tm="0">
                                          <p:val>
                                            <p:strVal val="#ppt_x"/>
                                          </p:val>
                                        </p:tav>
                                        <p:tav tm="100000">
                                          <p:val>
                                            <p:strVal val="#ppt_x"/>
                                          </p:val>
                                        </p:tav>
                                      </p:tavLst>
                                    </p:anim>
                                    <p:anim calcmode="lin" valueType="num">
                                      <p:cBhvr>
                                        <p:cTn id="5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29" grpId="0"/>
      <p:bldP spid="55329" grpId="1"/>
      <p:bldP spid="55330" grpId="0"/>
      <p:bldP spid="2" grpId="0" animBg="1"/>
      <p:bldP spid="29" grpId="0" build="allAtOnce"/>
      <p:bldP spid="18" grpId="0" animBg="1"/>
      <p:bldP spid="19" grpId="0" animBg="1"/>
      <p:bldP spid="20" grpId="0" animBg="1"/>
      <p:bldP spid="2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34887" y="163359"/>
            <a:ext cx="10601739" cy="707886"/>
          </a:xfrm>
          <a:prstGeom prst="rect">
            <a:avLst/>
          </a:prstGeom>
          <a:solidFill>
            <a:schemeClr val="bg1"/>
          </a:solidFill>
          <a:ln>
            <a:noFill/>
          </a:ln>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4000" b="1">
                <a:solidFill>
                  <a:srgbClr val="FF0000"/>
                </a:solidFill>
                <a:latin typeface="Times New Roman" panose="02020603050405020304" pitchFamily="18" charset="0"/>
              </a:rPr>
              <a:t>*Muốn nhân với số có 1 chữ số ta làm nh</a:t>
            </a:r>
            <a:r>
              <a:rPr lang="vi-VN" altLang="en-US" sz="4000" b="1">
                <a:solidFill>
                  <a:srgbClr val="FF0000"/>
                </a:solidFill>
                <a:latin typeface="Times New Roman" panose="02020603050405020304" pitchFamily="18" charset="0"/>
              </a:rPr>
              <a:t>ư</a:t>
            </a:r>
            <a:r>
              <a:rPr lang="en-US" altLang="en-US" sz="4000" b="1">
                <a:solidFill>
                  <a:srgbClr val="FF0000"/>
                </a:solidFill>
                <a:latin typeface="Times New Roman" panose="02020603050405020304" pitchFamily="18" charset="0"/>
              </a:rPr>
              <a:t> sau :</a:t>
            </a:r>
          </a:p>
        </p:txBody>
      </p:sp>
      <p:sp>
        <p:nvSpPr>
          <p:cNvPr id="6" name="TextBox 5"/>
          <p:cNvSpPr txBox="1">
            <a:spLocks noChangeArrowheads="1"/>
          </p:cNvSpPr>
          <p:nvPr/>
        </p:nvSpPr>
        <p:spPr bwMode="auto">
          <a:xfrm>
            <a:off x="2054087" y="4203700"/>
            <a:ext cx="950180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smtClean="0">
                <a:solidFill>
                  <a:srgbClr val="000000"/>
                </a:solidFill>
                <a:latin typeface="Times New Roman" panose="02020603050405020304" pitchFamily="18" charset="0"/>
              </a:rPr>
              <a:t>     Lấy </a:t>
            </a:r>
            <a:r>
              <a:rPr lang="en-US" altLang="en-US" sz="3200" b="1">
                <a:solidFill>
                  <a:srgbClr val="000000"/>
                </a:solidFill>
                <a:latin typeface="Times New Roman" panose="02020603050405020304" pitchFamily="18" charset="0"/>
              </a:rPr>
              <a:t>thừa số thứ hai lần lượt nhân với từng chữ số của thừa số thứ nhất theo thứ tự</a:t>
            </a:r>
            <a:r>
              <a:rPr lang="vi-VN" altLang="en-US" sz="3200" b="1">
                <a:solidFill>
                  <a:srgbClr val="000000"/>
                </a:solidFill>
                <a:latin typeface="Times New Roman" panose="02020603050405020304" pitchFamily="18" charset="0"/>
              </a:rPr>
              <a:t> từ phải sang trái.</a:t>
            </a:r>
          </a:p>
        </p:txBody>
      </p:sp>
      <p:sp>
        <p:nvSpPr>
          <p:cNvPr id="7" name="TextBox 6"/>
          <p:cNvSpPr txBox="1">
            <a:spLocks noChangeArrowheads="1"/>
          </p:cNvSpPr>
          <p:nvPr/>
        </p:nvSpPr>
        <p:spPr bwMode="auto">
          <a:xfrm>
            <a:off x="1854063" y="1591467"/>
            <a:ext cx="10046389"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3200" b="1" smtClean="0">
                <a:solidFill>
                  <a:srgbClr val="000000"/>
                </a:solidFill>
                <a:latin typeface="Times New Roman" panose="02020603050405020304" pitchFamily="18" charset="0"/>
              </a:rPr>
              <a:t>     Viết </a:t>
            </a:r>
            <a:r>
              <a:rPr lang="en-US" altLang="en-US" sz="3200" b="1">
                <a:solidFill>
                  <a:srgbClr val="000000"/>
                </a:solidFill>
                <a:latin typeface="Times New Roman" panose="02020603050405020304" pitchFamily="18" charset="0"/>
              </a:rPr>
              <a:t>thừa số thứ hai bên dưới thừa số thứ nhất sao cho thừa số thứ hai thẳng hàng đơn vị của thừa số thứ nhất. Viết dấu nhân giữa hai thừa số rồi kẻ vạch ngang.</a:t>
            </a:r>
            <a:endParaRPr lang="vi-VN" altLang="en-US" sz="3200" b="1">
              <a:solidFill>
                <a:srgbClr val="000000"/>
              </a:solidFill>
              <a:latin typeface="Times New Roman" panose="02020603050405020304" pitchFamily="18" charset="0"/>
            </a:endParaRPr>
          </a:p>
        </p:txBody>
      </p:sp>
      <p:sp>
        <p:nvSpPr>
          <p:cNvPr id="8" name="TextBox 7"/>
          <p:cNvSpPr txBox="1">
            <a:spLocks noChangeArrowheads="1"/>
          </p:cNvSpPr>
          <p:nvPr/>
        </p:nvSpPr>
        <p:spPr bwMode="auto">
          <a:xfrm>
            <a:off x="374512" y="1000919"/>
            <a:ext cx="3375853" cy="58477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vi-VN" altLang="en-US" sz="3200" b="1">
                <a:solidFill>
                  <a:srgbClr val="0000FF"/>
                </a:solidFill>
                <a:latin typeface="Times New Roman" panose="02020603050405020304" pitchFamily="18" charset="0"/>
              </a:rPr>
              <a:t>Bước 1</a:t>
            </a:r>
            <a:r>
              <a:rPr lang="vi-VN" altLang="en-US" sz="3200">
                <a:solidFill>
                  <a:srgbClr val="0000FF"/>
                </a:solidFill>
                <a:latin typeface="Times New Roman" panose="02020603050405020304" pitchFamily="18" charset="0"/>
              </a:rPr>
              <a:t>: </a:t>
            </a:r>
            <a:r>
              <a:rPr lang="en-US" altLang="en-US" sz="3200" b="1">
                <a:solidFill>
                  <a:srgbClr val="000000"/>
                </a:solidFill>
                <a:latin typeface="Times New Roman" panose="02020603050405020304" pitchFamily="18" charset="0"/>
              </a:rPr>
              <a:t> Đặt tính:</a:t>
            </a:r>
            <a:endParaRPr lang="vi-VN" altLang="en-US" sz="3200">
              <a:solidFill>
                <a:srgbClr val="0000FF"/>
              </a:solidFill>
              <a:latin typeface="Times New Roman" panose="02020603050405020304" pitchFamily="18" charset="0"/>
            </a:endParaRPr>
          </a:p>
        </p:txBody>
      </p:sp>
      <p:sp>
        <p:nvSpPr>
          <p:cNvPr id="9" name="TextBox 8"/>
          <p:cNvSpPr txBox="1">
            <a:spLocks noChangeArrowheads="1"/>
          </p:cNvSpPr>
          <p:nvPr/>
        </p:nvSpPr>
        <p:spPr bwMode="auto">
          <a:xfrm>
            <a:off x="374513" y="3420476"/>
            <a:ext cx="2594114" cy="584775"/>
          </a:xfrm>
          <a:prstGeom prst="rect">
            <a:avLst/>
          </a:prstGeom>
          <a:solidFill>
            <a:srgbClr val="92D05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vi-VN" altLang="en-US" sz="3200" b="1">
                <a:solidFill>
                  <a:srgbClr val="0000FF"/>
                </a:solidFill>
                <a:latin typeface="Times New Roman" panose="02020603050405020304" pitchFamily="18" charset="0"/>
              </a:rPr>
              <a:t>Bước </a:t>
            </a:r>
            <a:r>
              <a:rPr lang="en-US" altLang="en-US" sz="3200" b="1">
                <a:solidFill>
                  <a:srgbClr val="0000FF"/>
                </a:solidFill>
                <a:latin typeface="Times New Roman" panose="02020603050405020304" pitchFamily="18" charset="0"/>
              </a:rPr>
              <a:t>2</a:t>
            </a:r>
            <a:r>
              <a:rPr lang="vi-VN" altLang="en-US" sz="3200">
                <a:solidFill>
                  <a:srgbClr val="000000"/>
                </a:solidFill>
                <a:latin typeface="Times New Roman" panose="02020603050405020304" pitchFamily="18" charset="0"/>
              </a:rPr>
              <a:t>:</a:t>
            </a:r>
            <a:r>
              <a:rPr lang="en-US" altLang="en-US" sz="3200">
                <a:solidFill>
                  <a:srgbClr val="000000"/>
                </a:solidFill>
                <a:latin typeface="Times New Roman" panose="02020603050405020304" pitchFamily="18" charset="0"/>
              </a:rPr>
              <a:t> </a:t>
            </a:r>
            <a:r>
              <a:rPr lang="en-US" altLang="en-US" sz="3200" b="1">
                <a:solidFill>
                  <a:srgbClr val="000000"/>
                </a:solidFill>
                <a:latin typeface="Times New Roman" panose="02020603050405020304" pitchFamily="18" charset="0"/>
              </a:rPr>
              <a:t>Tính </a:t>
            </a:r>
            <a:r>
              <a:rPr lang="vi-VN" altLang="en-US" sz="3200">
                <a:solidFill>
                  <a:srgbClr val="000000"/>
                </a:solidFill>
                <a:latin typeface="Times New Roman" panose="02020603050405020304" pitchFamily="18" charset="0"/>
              </a:rPr>
              <a:t> </a:t>
            </a:r>
          </a:p>
        </p:txBody>
      </p:sp>
    </p:spTree>
    <p:extLst>
      <p:ext uri="{BB962C8B-B14F-4D97-AF65-F5344CB8AC3E}">
        <p14:creationId xmlns:p14="http://schemas.microsoft.com/office/powerpoint/2010/main" val="35988312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500"/>
                                        <p:tgtEl>
                                          <p:spTgt spid="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8" grpId="0" animBg="1"/>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oa Nền Biên Giới Hoa Yếu Tố Biên Giới Khung Vật Liệu, Tươi, đơn Giản, Bông  Hoa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237844" y="1943101"/>
            <a:ext cx="5716315" cy="2707341"/>
          </a:xfrm>
          <a:prstGeom prst="rect">
            <a:avLst/>
          </a:prstGeom>
          <a:noFill/>
        </p:spPr>
        <p:txBody>
          <a:bodyPr lIns="52258" tIns="26129" rIns="52258" bIns="26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625" b="1" spc="28" dirty="0">
                <a:ln w="11430"/>
                <a:solidFill>
                  <a:srgbClr val="FF0000"/>
                </a:solidFill>
                <a:effectLst>
                  <a:outerShdw blurRad="76200" dist="50800" dir="5400000" algn="tl" rotWithShape="0">
                    <a:srgbClr val="000000">
                      <a:alpha val="65000"/>
                    </a:srgbClr>
                  </a:outerShdw>
                </a:effectLst>
                <a:latin typeface="Arial" charset="0"/>
                <a:cs typeface="Times New Roman" pitchFamily="18" charset="0"/>
              </a:rPr>
              <a:t>LUYỆN TẬP</a:t>
            </a:r>
            <a:endParaRPr lang="en-US" sz="8625" b="1" spc="28" dirty="0">
              <a:ln w="11430"/>
              <a:solidFill>
                <a:srgbClr val="FF0000"/>
              </a:solidFill>
              <a:effectLst>
                <a:outerShdw blurRad="76200" dist="50800" dir="5400000" algn="tl" rotWithShape="0">
                  <a:srgbClr val="000000">
                    <a:alpha val="65000"/>
                  </a:srgbClr>
                </a:outerShdw>
              </a:effectLst>
              <a:latin typeface="Arial" charset="0"/>
            </a:endParaRPr>
          </a:p>
        </p:txBody>
      </p:sp>
    </p:spTree>
    <p:extLst>
      <p:ext uri="{BB962C8B-B14F-4D97-AF65-F5344CB8AC3E}">
        <p14:creationId xmlns:p14="http://schemas.microsoft.com/office/powerpoint/2010/main" val="58072094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8"/>
          <p:cNvSpPr txBox="1">
            <a:spLocks noChangeArrowheads="1"/>
          </p:cNvSpPr>
          <p:nvPr/>
        </p:nvSpPr>
        <p:spPr bwMode="auto">
          <a:xfrm>
            <a:off x="1254919" y="133350"/>
            <a:ext cx="4524375"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u="sng">
                <a:solidFill>
                  <a:srgbClr val="FF0000"/>
                </a:solidFill>
                <a:latin typeface="Times New Roman" panose="02020603050405020304" pitchFamily="18" charset="0"/>
              </a:rPr>
              <a:t>Bài 1</a:t>
            </a:r>
            <a:r>
              <a:rPr lang="en-US" altLang="en-US" sz="3200">
                <a:solidFill>
                  <a:srgbClr val="FF0000"/>
                </a:solidFill>
                <a:latin typeface="Times New Roman" panose="02020603050405020304" pitchFamily="18" charset="0"/>
              </a:rPr>
              <a:t> : </a:t>
            </a:r>
            <a:r>
              <a:rPr lang="en-US" altLang="en-US" sz="3200" b="1">
                <a:latin typeface="Times New Roman" panose="02020603050405020304" pitchFamily="18" charset="0"/>
              </a:rPr>
              <a:t>Đặt tính rồi tính</a:t>
            </a:r>
          </a:p>
        </p:txBody>
      </p:sp>
      <p:sp>
        <p:nvSpPr>
          <p:cNvPr id="18435" name="Text Box 9"/>
          <p:cNvSpPr txBox="1">
            <a:spLocks noChangeArrowheads="1"/>
          </p:cNvSpPr>
          <p:nvPr/>
        </p:nvSpPr>
        <p:spPr bwMode="auto">
          <a:xfrm>
            <a:off x="1323769" y="887413"/>
            <a:ext cx="2319337"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latin typeface="Times New Roman" panose="02020603050405020304" pitchFamily="18" charset="0"/>
              </a:rPr>
              <a:t>341231 </a:t>
            </a:r>
            <a:r>
              <a:rPr lang="en-US" altLang="en-US" sz="3200" b="1">
                <a:solidFill>
                  <a:srgbClr val="000099"/>
                </a:solidFill>
                <a:latin typeface="Times New Roman" panose="02020603050405020304" pitchFamily="18" charset="0"/>
              </a:rPr>
              <a:t>×</a:t>
            </a:r>
            <a:r>
              <a:rPr lang="en-US" altLang="en-US" sz="3200" b="1">
                <a:latin typeface="Times New Roman" panose="02020603050405020304" pitchFamily="18" charset="0"/>
              </a:rPr>
              <a:t> 2 </a:t>
            </a:r>
          </a:p>
        </p:txBody>
      </p:sp>
      <p:sp>
        <p:nvSpPr>
          <p:cNvPr id="18436" name="Text Box 10"/>
          <p:cNvSpPr txBox="1">
            <a:spLocks noChangeArrowheads="1"/>
          </p:cNvSpPr>
          <p:nvPr/>
        </p:nvSpPr>
        <p:spPr bwMode="auto">
          <a:xfrm>
            <a:off x="1251778" y="1613658"/>
            <a:ext cx="2133600"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latin typeface="Times New Roman" panose="02020603050405020304" pitchFamily="18" charset="0"/>
              </a:rPr>
              <a:t>214325 </a:t>
            </a:r>
            <a:r>
              <a:rPr lang="en-US" altLang="en-US" sz="3200" b="1">
                <a:solidFill>
                  <a:srgbClr val="000099"/>
                </a:solidFill>
                <a:latin typeface="Times New Roman" panose="02020603050405020304" pitchFamily="18" charset="0"/>
              </a:rPr>
              <a:t>×</a:t>
            </a:r>
            <a:r>
              <a:rPr lang="en-US" altLang="en-US" sz="3200" b="1">
                <a:latin typeface="Times New Roman" panose="02020603050405020304" pitchFamily="18" charset="0"/>
              </a:rPr>
              <a:t> 4 </a:t>
            </a:r>
          </a:p>
        </p:txBody>
      </p:sp>
      <p:sp>
        <p:nvSpPr>
          <p:cNvPr id="18437" name="Text Box 11"/>
          <p:cNvSpPr txBox="1">
            <a:spLocks noChangeArrowheads="1"/>
          </p:cNvSpPr>
          <p:nvPr/>
        </p:nvSpPr>
        <p:spPr bwMode="auto">
          <a:xfrm>
            <a:off x="7552014" y="849313"/>
            <a:ext cx="2133600"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latin typeface="Times New Roman" panose="02020603050405020304" pitchFamily="18" charset="0"/>
              </a:rPr>
              <a:t>102426 </a:t>
            </a:r>
            <a:r>
              <a:rPr lang="en-US" altLang="en-US" sz="3200" b="1">
                <a:solidFill>
                  <a:srgbClr val="000099"/>
                </a:solidFill>
                <a:latin typeface="Times New Roman" panose="02020603050405020304" pitchFamily="18" charset="0"/>
              </a:rPr>
              <a:t>×</a:t>
            </a:r>
            <a:r>
              <a:rPr lang="en-US" altLang="en-US" sz="3200" b="1">
                <a:latin typeface="Times New Roman" panose="02020603050405020304" pitchFamily="18" charset="0"/>
              </a:rPr>
              <a:t> 5 </a:t>
            </a:r>
          </a:p>
        </p:txBody>
      </p:sp>
      <p:sp>
        <p:nvSpPr>
          <p:cNvPr id="18438" name="Text Box 12"/>
          <p:cNvSpPr txBox="1">
            <a:spLocks noChangeArrowheads="1"/>
          </p:cNvSpPr>
          <p:nvPr/>
        </p:nvSpPr>
        <p:spPr bwMode="auto">
          <a:xfrm>
            <a:off x="7513362" y="1534283"/>
            <a:ext cx="2182812"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latin typeface="Times New Roman" panose="02020603050405020304" pitchFamily="18" charset="0"/>
              </a:rPr>
              <a:t>410536 </a:t>
            </a:r>
            <a:r>
              <a:rPr lang="en-US" altLang="en-US" sz="3200" b="1">
                <a:solidFill>
                  <a:srgbClr val="000099"/>
                </a:solidFill>
                <a:latin typeface="Times New Roman" panose="02020603050405020304" pitchFamily="18" charset="0"/>
              </a:rPr>
              <a:t>×</a:t>
            </a:r>
            <a:r>
              <a:rPr lang="en-US" altLang="en-US" sz="3200" b="1">
                <a:latin typeface="Times New Roman" panose="02020603050405020304" pitchFamily="18" charset="0"/>
              </a:rPr>
              <a:t> 3</a:t>
            </a:r>
          </a:p>
        </p:txBody>
      </p:sp>
      <p:sp>
        <p:nvSpPr>
          <p:cNvPr id="47161" name="Text Box 57"/>
          <p:cNvSpPr txBox="1">
            <a:spLocks noChangeArrowheads="1"/>
          </p:cNvSpPr>
          <p:nvPr/>
        </p:nvSpPr>
        <p:spPr bwMode="auto">
          <a:xfrm>
            <a:off x="1774962" y="3868739"/>
            <a:ext cx="381000" cy="5857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2</a:t>
            </a:r>
          </a:p>
        </p:txBody>
      </p:sp>
      <p:sp>
        <p:nvSpPr>
          <p:cNvPr id="47162" name="Text Box 58"/>
          <p:cNvSpPr txBox="1">
            <a:spLocks noChangeArrowheads="1"/>
          </p:cNvSpPr>
          <p:nvPr/>
        </p:nvSpPr>
        <p:spPr bwMode="auto">
          <a:xfrm>
            <a:off x="1571762" y="3865563"/>
            <a:ext cx="381000"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6</a:t>
            </a:r>
          </a:p>
        </p:txBody>
      </p:sp>
      <p:sp>
        <p:nvSpPr>
          <p:cNvPr id="47163" name="Text Box 59"/>
          <p:cNvSpPr txBox="1">
            <a:spLocks noChangeArrowheads="1"/>
          </p:cNvSpPr>
          <p:nvPr/>
        </p:nvSpPr>
        <p:spPr bwMode="auto">
          <a:xfrm>
            <a:off x="1360625" y="3875088"/>
            <a:ext cx="381000"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4</a:t>
            </a:r>
          </a:p>
        </p:txBody>
      </p:sp>
      <p:sp>
        <p:nvSpPr>
          <p:cNvPr id="47164" name="Text Box 60"/>
          <p:cNvSpPr txBox="1">
            <a:spLocks noChangeArrowheads="1"/>
          </p:cNvSpPr>
          <p:nvPr/>
        </p:nvSpPr>
        <p:spPr bwMode="auto">
          <a:xfrm>
            <a:off x="1190762" y="3868739"/>
            <a:ext cx="381000" cy="5857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2</a:t>
            </a:r>
          </a:p>
        </p:txBody>
      </p:sp>
      <p:sp>
        <p:nvSpPr>
          <p:cNvPr id="47165" name="Text Box 61"/>
          <p:cNvSpPr txBox="1">
            <a:spLocks noChangeArrowheads="1"/>
          </p:cNvSpPr>
          <p:nvPr/>
        </p:nvSpPr>
        <p:spPr bwMode="auto">
          <a:xfrm>
            <a:off x="974862" y="3879850"/>
            <a:ext cx="381000"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8</a:t>
            </a:r>
          </a:p>
        </p:txBody>
      </p:sp>
      <p:sp>
        <p:nvSpPr>
          <p:cNvPr id="47166" name="Text Box 62"/>
          <p:cNvSpPr txBox="1">
            <a:spLocks noChangeArrowheads="1"/>
          </p:cNvSpPr>
          <p:nvPr/>
        </p:nvSpPr>
        <p:spPr bwMode="auto">
          <a:xfrm>
            <a:off x="758962" y="3865563"/>
            <a:ext cx="381000"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6</a:t>
            </a:r>
          </a:p>
        </p:txBody>
      </p:sp>
      <p:sp>
        <p:nvSpPr>
          <p:cNvPr id="47167" name="Text Box 63"/>
          <p:cNvSpPr txBox="1">
            <a:spLocks noChangeArrowheads="1"/>
          </p:cNvSpPr>
          <p:nvPr/>
        </p:nvSpPr>
        <p:spPr bwMode="auto">
          <a:xfrm>
            <a:off x="3768377" y="3868739"/>
            <a:ext cx="1497012" cy="5857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857300</a:t>
            </a:r>
          </a:p>
        </p:txBody>
      </p:sp>
      <p:sp>
        <p:nvSpPr>
          <p:cNvPr id="47168" name="Text Box 64"/>
          <p:cNvSpPr txBox="1">
            <a:spLocks noChangeArrowheads="1"/>
          </p:cNvSpPr>
          <p:nvPr/>
        </p:nvSpPr>
        <p:spPr bwMode="auto">
          <a:xfrm>
            <a:off x="7083358" y="3857625"/>
            <a:ext cx="1601787"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512130</a:t>
            </a:r>
          </a:p>
        </p:txBody>
      </p:sp>
      <p:sp>
        <p:nvSpPr>
          <p:cNvPr id="47169" name="Text Box 65"/>
          <p:cNvSpPr txBox="1">
            <a:spLocks noChangeArrowheads="1"/>
          </p:cNvSpPr>
          <p:nvPr/>
        </p:nvSpPr>
        <p:spPr bwMode="auto">
          <a:xfrm>
            <a:off x="10048669" y="3860800"/>
            <a:ext cx="1773237" cy="5857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0000"/>
                </a:solidFill>
                <a:latin typeface="Times New Roman" panose="02020603050405020304" pitchFamily="18" charset="0"/>
              </a:rPr>
              <a:t>1231608</a:t>
            </a:r>
          </a:p>
        </p:txBody>
      </p:sp>
      <p:sp>
        <p:nvSpPr>
          <p:cNvPr id="31" name="Text Box 9"/>
          <p:cNvSpPr txBox="1">
            <a:spLocks noChangeArrowheads="1"/>
          </p:cNvSpPr>
          <p:nvPr/>
        </p:nvSpPr>
        <p:spPr bwMode="auto">
          <a:xfrm>
            <a:off x="803412" y="2646363"/>
            <a:ext cx="1468438"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341231</a:t>
            </a:r>
          </a:p>
        </p:txBody>
      </p:sp>
      <p:sp>
        <p:nvSpPr>
          <p:cNvPr id="32" name="Text Box 9"/>
          <p:cNvSpPr txBox="1">
            <a:spLocks noChangeArrowheads="1"/>
          </p:cNvSpPr>
          <p:nvPr/>
        </p:nvSpPr>
        <p:spPr bwMode="auto">
          <a:xfrm>
            <a:off x="1774962" y="3227388"/>
            <a:ext cx="590550"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0000FF"/>
                </a:solidFill>
                <a:latin typeface="Times New Roman" panose="02020603050405020304" pitchFamily="18" charset="0"/>
              </a:rPr>
              <a:t>2 </a:t>
            </a:r>
          </a:p>
        </p:txBody>
      </p:sp>
      <p:sp>
        <p:nvSpPr>
          <p:cNvPr id="33" name="Text Box 9"/>
          <p:cNvSpPr txBox="1">
            <a:spLocks noChangeArrowheads="1"/>
          </p:cNvSpPr>
          <p:nvPr/>
        </p:nvSpPr>
        <p:spPr bwMode="auto">
          <a:xfrm>
            <a:off x="547825" y="2962276"/>
            <a:ext cx="59055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b="1">
                <a:solidFill>
                  <a:srgbClr val="000099"/>
                </a:solidFill>
                <a:latin typeface="Times New Roman" panose="02020603050405020304" pitchFamily="18" charset="0"/>
              </a:rPr>
              <a:t>×</a:t>
            </a:r>
            <a:r>
              <a:rPr lang="en-US" altLang="en-US" sz="2800" b="1">
                <a:solidFill>
                  <a:srgbClr val="0000FF"/>
                </a:solidFill>
                <a:latin typeface="Times New Roman" panose="02020603050405020304" pitchFamily="18" charset="0"/>
              </a:rPr>
              <a:t> </a:t>
            </a:r>
          </a:p>
        </p:txBody>
      </p:sp>
      <p:sp>
        <p:nvSpPr>
          <p:cNvPr id="34" name="Line 39"/>
          <p:cNvSpPr>
            <a:spLocks noChangeShapeType="1"/>
          </p:cNvSpPr>
          <p:nvPr/>
        </p:nvSpPr>
        <p:spPr bwMode="auto">
          <a:xfrm flipV="1">
            <a:off x="865325" y="3854450"/>
            <a:ext cx="1200150" cy="635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5" name="Text Box 10"/>
          <p:cNvSpPr txBox="1">
            <a:spLocks noChangeArrowheads="1"/>
          </p:cNvSpPr>
          <p:nvPr/>
        </p:nvSpPr>
        <p:spPr bwMode="auto">
          <a:xfrm>
            <a:off x="3784253" y="2625725"/>
            <a:ext cx="1550987" cy="5857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00FF"/>
                </a:solidFill>
                <a:latin typeface="Times New Roman" panose="02020603050405020304" pitchFamily="18" charset="0"/>
              </a:rPr>
              <a:t>214325  </a:t>
            </a:r>
          </a:p>
        </p:txBody>
      </p:sp>
      <p:sp>
        <p:nvSpPr>
          <p:cNvPr id="36" name="Text Box 9"/>
          <p:cNvSpPr txBox="1">
            <a:spLocks noChangeArrowheads="1"/>
          </p:cNvSpPr>
          <p:nvPr/>
        </p:nvSpPr>
        <p:spPr bwMode="auto">
          <a:xfrm>
            <a:off x="3515964" y="2965451"/>
            <a:ext cx="59055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b="1">
                <a:solidFill>
                  <a:srgbClr val="000099"/>
                </a:solidFill>
                <a:latin typeface="Times New Roman" panose="02020603050405020304" pitchFamily="18" charset="0"/>
              </a:rPr>
              <a:t>×</a:t>
            </a:r>
            <a:r>
              <a:rPr lang="en-US" altLang="en-US" sz="2800" b="1">
                <a:solidFill>
                  <a:srgbClr val="FF00FF"/>
                </a:solidFill>
                <a:latin typeface="Times New Roman" panose="02020603050405020304" pitchFamily="18" charset="0"/>
              </a:rPr>
              <a:t> </a:t>
            </a:r>
          </a:p>
        </p:txBody>
      </p:sp>
      <p:sp>
        <p:nvSpPr>
          <p:cNvPr id="37" name="Text Box 9"/>
          <p:cNvSpPr txBox="1">
            <a:spLocks noChangeArrowheads="1"/>
          </p:cNvSpPr>
          <p:nvPr/>
        </p:nvSpPr>
        <p:spPr bwMode="auto">
          <a:xfrm>
            <a:off x="4771677" y="3132138"/>
            <a:ext cx="590550"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00FF"/>
                </a:solidFill>
                <a:latin typeface="Times New Roman" panose="02020603050405020304" pitchFamily="18" charset="0"/>
              </a:rPr>
              <a:t>4</a:t>
            </a:r>
          </a:p>
        </p:txBody>
      </p:sp>
      <p:sp>
        <p:nvSpPr>
          <p:cNvPr id="38" name="Line 39"/>
          <p:cNvSpPr>
            <a:spLocks noChangeShapeType="1"/>
          </p:cNvSpPr>
          <p:nvPr/>
        </p:nvSpPr>
        <p:spPr bwMode="auto">
          <a:xfrm flipV="1">
            <a:off x="7197657" y="3813175"/>
            <a:ext cx="1200150" cy="6350"/>
          </a:xfrm>
          <a:prstGeom prst="line">
            <a:avLst/>
          </a:prstGeom>
          <a:noFill/>
          <a:ln w="38100">
            <a:solidFill>
              <a:srgbClr val="00B05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0" name="Text Box 11"/>
          <p:cNvSpPr txBox="1">
            <a:spLocks noChangeArrowheads="1"/>
          </p:cNvSpPr>
          <p:nvPr/>
        </p:nvSpPr>
        <p:spPr bwMode="auto">
          <a:xfrm>
            <a:off x="7083357" y="2625725"/>
            <a:ext cx="2133600" cy="5857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00B050"/>
                </a:solidFill>
                <a:latin typeface="Times New Roman" panose="02020603050405020304" pitchFamily="18" charset="0"/>
              </a:rPr>
              <a:t>102426</a:t>
            </a:r>
          </a:p>
        </p:txBody>
      </p:sp>
      <p:sp>
        <p:nvSpPr>
          <p:cNvPr id="41" name="Text Box 12"/>
          <p:cNvSpPr txBox="1">
            <a:spLocks noChangeArrowheads="1"/>
          </p:cNvSpPr>
          <p:nvPr/>
        </p:nvSpPr>
        <p:spPr bwMode="auto">
          <a:xfrm>
            <a:off x="10266155" y="2632075"/>
            <a:ext cx="1905000" cy="5857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6600"/>
                </a:solidFill>
                <a:latin typeface="Times New Roman" panose="02020603050405020304" pitchFamily="18" charset="0"/>
              </a:rPr>
              <a:t>410536</a:t>
            </a:r>
          </a:p>
        </p:txBody>
      </p:sp>
      <p:sp>
        <p:nvSpPr>
          <p:cNvPr id="42" name="Text Box 9"/>
          <p:cNvSpPr txBox="1">
            <a:spLocks noChangeArrowheads="1"/>
          </p:cNvSpPr>
          <p:nvPr/>
        </p:nvSpPr>
        <p:spPr bwMode="auto">
          <a:xfrm>
            <a:off x="6870632" y="3106739"/>
            <a:ext cx="59055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b="1">
                <a:solidFill>
                  <a:srgbClr val="000099"/>
                </a:solidFill>
                <a:latin typeface="Times New Roman" panose="02020603050405020304" pitchFamily="18" charset="0"/>
              </a:rPr>
              <a:t>×</a:t>
            </a:r>
            <a:r>
              <a:rPr lang="en-US" altLang="en-US" sz="2800" b="1">
                <a:solidFill>
                  <a:srgbClr val="00B050"/>
                </a:solidFill>
                <a:latin typeface="Times New Roman" panose="02020603050405020304" pitchFamily="18" charset="0"/>
              </a:rPr>
              <a:t> </a:t>
            </a:r>
          </a:p>
        </p:txBody>
      </p:sp>
      <p:sp>
        <p:nvSpPr>
          <p:cNvPr id="43" name="Text Box 9"/>
          <p:cNvSpPr txBox="1">
            <a:spLocks noChangeArrowheads="1"/>
          </p:cNvSpPr>
          <p:nvPr/>
        </p:nvSpPr>
        <p:spPr bwMode="auto">
          <a:xfrm>
            <a:off x="8069194" y="3203575"/>
            <a:ext cx="592138" cy="585788"/>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00B050"/>
                </a:solidFill>
                <a:latin typeface="Times New Roman" panose="02020603050405020304" pitchFamily="18" charset="0"/>
              </a:rPr>
              <a:t>5</a:t>
            </a:r>
          </a:p>
        </p:txBody>
      </p:sp>
      <p:sp>
        <p:nvSpPr>
          <p:cNvPr id="44" name="Text Box 9"/>
          <p:cNvSpPr txBox="1">
            <a:spLocks noChangeArrowheads="1"/>
          </p:cNvSpPr>
          <p:nvPr/>
        </p:nvSpPr>
        <p:spPr bwMode="auto">
          <a:xfrm>
            <a:off x="10142330" y="3106739"/>
            <a:ext cx="590550" cy="523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800" b="1">
                <a:solidFill>
                  <a:srgbClr val="000099"/>
                </a:solidFill>
                <a:latin typeface="Times New Roman" panose="02020603050405020304" pitchFamily="18" charset="0"/>
              </a:rPr>
              <a:t>×</a:t>
            </a:r>
            <a:r>
              <a:rPr lang="en-US" altLang="en-US" sz="2800" b="1">
                <a:solidFill>
                  <a:srgbClr val="FF6600"/>
                </a:solidFill>
                <a:latin typeface="Times New Roman" panose="02020603050405020304" pitchFamily="18" charset="0"/>
              </a:rPr>
              <a:t> </a:t>
            </a:r>
          </a:p>
        </p:txBody>
      </p:sp>
      <p:sp>
        <p:nvSpPr>
          <p:cNvPr id="45" name="Text Box 9"/>
          <p:cNvSpPr txBox="1">
            <a:spLocks noChangeArrowheads="1"/>
          </p:cNvSpPr>
          <p:nvPr/>
        </p:nvSpPr>
        <p:spPr bwMode="auto">
          <a:xfrm>
            <a:off x="11267868" y="3186114"/>
            <a:ext cx="590550" cy="5857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FF6600"/>
                </a:solidFill>
                <a:latin typeface="Times New Roman" panose="02020603050405020304" pitchFamily="18" charset="0"/>
              </a:rPr>
              <a:t>3</a:t>
            </a:r>
          </a:p>
        </p:txBody>
      </p:sp>
      <p:sp>
        <p:nvSpPr>
          <p:cNvPr id="46" name="Line 39"/>
          <p:cNvSpPr>
            <a:spLocks noChangeShapeType="1"/>
          </p:cNvSpPr>
          <p:nvPr/>
        </p:nvSpPr>
        <p:spPr bwMode="auto">
          <a:xfrm flipV="1">
            <a:off x="10410618" y="3851275"/>
            <a:ext cx="1200150" cy="635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7" name="Line 39"/>
          <p:cNvSpPr>
            <a:spLocks noChangeShapeType="1"/>
          </p:cNvSpPr>
          <p:nvPr/>
        </p:nvSpPr>
        <p:spPr bwMode="auto">
          <a:xfrm flipV="1">
            <a:off x="3866802" y="3822700"/>
            <a:ext cx="1200150" cy="6350"/>
          </a:xfrm>
          <a:prstGeom prst="line">
            <a:avLst/>
          </a:prstGeom>
          <a:noFill/>
          <a:ln w="38100">
            <a:solidFill>
              <a:srgbClr val="FF00FF"/>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464" name="Text Box 9"/>
          <p:cNvSpPr txBox="1">
            <a:spLocks noChangeArrowheads="1"/>
          </p:cNvSpPr>
          <p:nvPr/>
        </p:nvSpPr>
        <p:spPr bwMode="auto">
          <a:xfrm flipH="1">
            <a:off x="918955" y="860425"/>
            <a:ext cx="795338" cy="584200"/>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latin typeface="Times New Roman" panose="02020603050405020304" pitchFamily="18" charset="0"/>
              </a:rPr>
              <a:t>a,</a:t>
            </a:r>
          </a:p>
        </p:txBody>
      </p:sp>
      <p:sp>
        <p:nvSpPr>
          <p:cNvPr id="18465" name="Text Box 9"/>
          <p:cNvSpPr txBox="1">
            <a:spLocks noChangeArrowheads="1"/>
          </p:cNvSpPr>
          <p:nvPr/>
        </p:nvSpPr>
        <p:spPr bwMode="auto">
          <a:xfrm flipH="1">
            <a:off x="7166251" y="808039"/>
            <a:ext cx="795338" cy="585787"/>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latin typeface="Times New Roman" panose="02020603050405020304" pitchFamily="18" charset="0"/>
              </a:rPr>
              <a:t>b,</a:t>
            </a:r>
          </a:p>
        </p:txBody>
      </p:sp>
    </p:spTree>
    <p:extLst>
      <p:ext uri="{BB962C8B-B14F-4D97-AF65-F5344CB8AC3E}">
        <p14:creationId xmlns:p14="http://schemas.microsoft.com/office/powerpoint/2010/main" val="2716954831"/>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down)">
                                      <p:cBhvr>
                                        <p:cTn id="7" dur="500"/>
                                        <p:tgtEl>
                                          <p:spTgt spid="3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wipe(down)">
                                      <p:cBhvr>
                                        <p:cTn id="10" dur="500"/>
                                        <p:tgtEl>
                                          <p:spTgt spid="3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wipe(down)">
                                      <p:cBhvr>
                                        <p:cTn id="13" dur="500"/>
                                        <p:tgtEl>
                                          <p:spTgt spid="3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wipe(down)">
                                      <p:cBhvr>
                                        <p:cTn id="16" dur="500"/>
                                        <p:tgtEl>
                                          <p:spTgt spid="34"/>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down)">
                                      <p:cBhvr>
                                        <p:cTn id="19" dur="500"/>
                                        <p:tgtEl>
                                          <p:spTgt spid="35"/>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down)">
                                      <p:cBhvr>
                                        <p:cTn id="25" dur="500"/>
                                        <p:tgtEl>
                                          <p:spTgt spid="37"/>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wipe(down)">
                                      <p:cBhvr>
                                        <p:cTn id="28" dur="500"/>
                                        <p:tgtEl>
                                          <p:spTgt spid="47"/>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down)">
                                      <p:cBhvr>
                                        <p:cTn id="31" dur="500"/>
                                        <p:tgtEl>
                                          <p:spTgt spid="4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down)">
                                      <p:cBhvr>
                                        <p:cTn id="34" dur="500"/>
                                        <p:tgtEl>
                                          <p:spTgt spid="42"/>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down)">
                                      <p:cBhvr>
                                        <p:cTn id="37" dur="500"/>
                                        <p:tgtEl>
                                          <p:spTgt spid="43"/>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38"/>
                                        </p:tgtEl>
                                        <p:attrNameLst>
                                          <p:attrName>style.visibility</p:attrName>
                                        </p:attrNameLst>
                                      </p:cBhvr>
                                      <p:to>
                                        <p:strVal val="visible"/>
                                      </p:to>
                                    </p:set>
                                    <p:animEffect transition="in" filter="wipe(down)">
                                      <p:cBhvr>
                                        <p:cTn id="40" dur="500"/>
                                        <p:tgtEl>
                                          <p:spTgt spid="38"/>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wipe(down)">
                                      <p:cBhvr>
                                        <p:cTn id="46" dur="500"/>
                                        <p:tgtEl>
                                          <p:spTgt spid="44"/>
                                        </p:tgtEl>
                                      </p:cBhvr>
                                    </p:animEffect>
                                  </p:childTnLst>
                                </p:cTn>
                              </p:par>
                              <p:par>
                                <p:cTn id="47" presetID="22" presetClass="entr" presetSubtype="4" fill="hold" grpId="0"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wipe(down)">
                                      <p:cBhvr>
                                        <p:cTn id="49" dur="500"/>
                                        <p:tgtEl>
                                          <p:spTgt spid="45"/>
                                        </p:tgtEl>
                                      </p:cBhvr>
                                    </p:animEffect>
                                  </p:childTnLst>
                                </p:cTn>
                              </p:par>
                              <p:par>
                                <p:cTn id="50" presetID="22" presetClass="entr" presetSubtype="4" fill="hold" grpId="0" nodeType="withEffect">
                                  <p:stCondLst>
                                    <p:cond delay="0"/>
                                  </p:stCondLst>
                                  <p:childTnLst>
                                    <p:set>
                                      <p:cBhvr>
                                        <p:cTn id="51" dur="1" fill="hold">
                                          <p:stCondLst>
                                            <p:cond delay="0"/>
                                          </p:stCondLst>
                                        </p:cTn>
                                        <p:tgtEl>
                                          <p:spTgt spid="46"/>
                                        </p:tgtEl>
                                        <p:attrNameLst>
                                          <p:attrName>style.visibility</p:attrName>
                                        </p:attrNameLst>
                                      </p:cBhvr>
                                      <p:to>
                                        <p:strVal val="visible"/>
                                      </p:to>
                                    </p:set>
                                    <p:animEffect transition="in" filter="wipe(down)">
                                      <p:cBhvr>
                                        <p:cTn id="52" dur="500"/>
                                        <p:tgtEl>
                                          <p:spTgt spid="4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7161"/>
                                        </p:tgtEl>
                                        <p:attrNameLst>
                                          <p:attrName>style.visibility</p:attrName>
                                        </p:attrNameLst>
                                      </p:cBhvr>
                                      <p:to>
                                        <p:strVal val="visible"/>
                                      </p:to>
                                    </p:set>
                                    <p:animEffect transition="in" filter="wipe(down)">
                                      <p:cBhvr>
                                        <p:cTn id="57" dur="500"/>
                                        <p:tgtEl>
                                          <p:spTgt spid="4716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7162"/>
                                        </p:tgtEl>
                                        <p:attrNameLst>
                                          <p:attrName>style.visibility</p:attrName>
                                        </p:attrNameLst>
                                      </p:cBhvr>
                                      <p:to>
                                        <p:strVal val="visible"/>
                                      </p:to>
                                    </p:set>
                                    <p:animEffect transition="in" filter="wipe(down)">
                                      <p:cBhvr>
                                        <p:cTn id="62" dur="500"/>
                                        <p:tgtEl>
                                          <p:spTgt spid="47162"/>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7163"/>
                                        </p:tgtEl>
                                        <p:attrNameLst>
                                          <p:attrName>style.visibility</p:attrName>
                                        </p:attrNameLst>
                                      </p:cBhvr>
                                      <p:to>
                                        <p:strVal val="visible"/>
                                      </p:to>
                                    </p:set>
                                    <p:animEffect transition="in" filter="wipe(down)">
                                      <p:cBhvr>
                                        <p:cTn id="67" dur="500"/>
                                        <p:tgtEl>
                                          <p:spTgt spid="47163"/>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22" presetClass="entr" presetSubtype="4" fill="hold" grpId="0" nodeType="clickEffect">
                                  <p:stCondLst>
                                    <p:cond delay="0"/>
                                  </p:stCondLst>
                                  <p:childTnLst>
                                    <p:set>
                                      <p:cBhvr>
                                        <p:cTn id="71" dur="1" fill="hold">
                                          <p:stCondLst>
                                            <p:cond delay="0"/>
                                          </p:stCondLst>
                                        </p:cTn>
                                        <p:tgtEl>
                                          <p:spTgt spid="47164"/>
                                        </p:tgtEl>
                                        <p:attrNameLst>
                                          <p:attrName>style.visibility</p:attrName>
                                        </p:attrNameLst>
                                      </p:cBhvr>
                                      <p:to>
                                        <p:strVal val="visible"/>
                                      </p:to>
                                    </p:set>
                                    <p:animEffect transition="in" filter="wipe(down)">
                                      <p:cBhvr>
                                        <p:cTn id="72" dur="500"/>
                                        <p:tgtEl>
                                          <p:spTgt spid="47164"/>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2" presetClass="entr" presetSubtype="4" fill="hold" grpId="0" nodeType="clickEffect">
                                  <p:stCondLst>
                                    <p:cond delay="0"/>
                                  </p:stCondLst>
                                  <p:childTnLst>
                                    <p:set>
                                      <p:cBhvr>
                                        <p:cTn id="76" dur="1" fill="hold">
                                          <p:stCondLst>
                                            <p:cond delay="0"/>
                                          </p:stCondLst>
                                        </p:cTn>
                                        <p:tgtEl>
                                          <p:spTgt spid="47165"/>
                                        </p:tgtEl>
                                        <p:attrNameLst>
                                          <p:attrName>style.visibility</p:attrName>
                                        </p:attrNameLst>
                                      </p:cBhvr>
                                      <p:to>
                                        <p:strVal val="visible"/>
                                      </p:to>
                                    </p:set>
                                    <p:animEffect transition="in" filter="wipe(down)">
                                      <p:cBhvr>
                                        <p:cTn id="77" dur="500"/>
                                        <p:tgtEl>
                                          <p:spTgt spid="4716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22" presetClass="entr" presetSubtype="4" fill="hold" grpId="0" nodeType="clickEffect">
                                  <p:stCondLst>
                                    <p:cond delay="0"/>
                                  </p:stCondLst>
                                  <p:childTnLst>
                                    <p:set>
                                      <p:cBhvr>
                                        <p:cTn id="81" dur="1" fill="hold">
                                          <p:stCondLst>
                                            <p:cond delay="0"/>
                                          </p:stCondLst>
                                        </p:cTn>
                                        <p:tgtEl>
                                          <p:spTgt spid="47166"/>
                                        </p:tgtEl>
                                        <p:attrNameLst>
                                          <p:attrName>style.visibility</p:attrName>
                                        </p:attrNameLst>
                                      </p:cBhvr>
                                      <p:to>
                                        <p:strVal val="visible"/>
                                      </p:to>
                                    </p:set>
                                    <p:animEffect transition="in" filter="wipe(down)">
                                      <p:cBhvr>
                                        <p:cTn id="82" dur="500"/>
                                        <p:tgtEl>
                                          <p:spTgt spid="47166"/>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47167"/>
                                        </p:tgtEl>
                                        <p:attrNameLst>
                                          <p:attrName>style.visibility</p:attrName>
                                        </p:attrNameLst>
                                      </p:cBhvr>
                                      <p:to>
                                        <p:strVal val="visible"/>
                                      </p:to>
                                    </p:set>
                                    <p:animEffect transition="in" filter="wipe(down)">
                                      <p:cBhvr>
                                        <p:cTn id="87" dur="500"/>
                                        <p:tgtEl>
                                          <p:spTgt spid="4716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22" presetClass="entr" presetSubtype="4" fill="hold" grpId="0" nodeType="clickEffect">
                                  <p:stCondLst>
                                    <p:cond delay="0"/>
                                  </p:stCondLst>
                                  <p:childTnLst>
                                    <p:set>
                                      <p:cBhvr>
                                        <p:cTn id="91" dur="1" fill="hold">
                                          <p:stCondLst>
                                            <p:cond delay="0"/>
                                          </p:stCondLst>
                                        </p:cTn>
                                        <p:tgtEl>
                                          <p:spTgt spid="47168"/>
                                        </p:tgtEl>
                                        <p:attrNameLst>
                                          <p:attrName>style.visibility</p:attrName>
                                        </p:attrNameLst>
                                      </p:cBhvr>
                                      <p:to>
                                        <p:strVal val="visible"/>
                                      </p:to>
                                    </p:set>
                                    <p:animEffect transition="in" filter="wipe(down)">
                                      <p:cBhvr>
                                        <p:cTn id="92" dur="500"/>
                                        <p:tgtEl>
                                          <p:spTgt spid="47168"/>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22" presetClass="entr" presetSubtype="4" fill="hold" nodeType="clickEffect">
                                  <p:stCondLst>
                                    <p:cond delay="0"/>
                                  </p:stCondLst>
                                  <p:childTnLst>
                                    <p:set>
                                      <p:cBhvr>
                                        <p:cTn id="96" dur="1" fill="hold">
                                          <p:stCondLst>
                                            <p:cond delay="0"/>
                                          </p:stCondLst>
                                        </p:cTn>
                                        <p:tgtEl>
                                          <p:spTgt spid="47169">
                                            <p:txEl>
                                              <p:pRg st="0" end="0"/>
                                            </p:txEl>
                                          </p:spTgt>
                                        </p:tgtEl>
                                        <p:attrNameLst>
                                          <p:attrName>style.visibility</p:attrName>
                                        </p:attrNameLst>
                                      </p:cBhvr>
                                      <p:to>
                                        <p:strVal val="visible"/>
                                      </p:to>
                                    </p:set>
                                    <p:animEffect transition="in" filter="wipe(down)">
                                      <p:cBhvr>
                                        <p:cTn id="97" dur="500"/>
                                        <p:tgtEl>
                                          <p:spTgt spid="4716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61" grpId="0"/>
      <p:bldP spid="47162" grpId="0"/>
      <p:bldP spid="47163" grpId="0"/>
      <p:bldP spid="47164" grpId="0"/>
      <p:bldP spid="47165" grpId="0"/>
      <p:bldP spid="47166" grpId="0"/>
      <p:bldP spid="47167" grpId="0"/>
      <p:bldP spid="47168" grpId="0"/>
      <p:bldP spid="31" grpId="0"/>
      <p:bldP spid="32" grpId="0"/>
      <p:bldP spid="33" grpId="0"/>
      <p:bldP spid="34" grpId="0" animBg="1"/>
      <p:bldP spid="35" grpId="0"/>
      <p:bldP spid="36" grpId="0"/>
      <p:bldP spid="37" grpId="0"/>
      <p:bldP spid="38" grpId="0" animBg="1"/>
      <p:bldP spid="40" grpId="0"/>
      <p:bldP spid="41" grpId="0"/>
      <p:bldP spid="42" grpId="0"/>
      <p:bldP spid="43" grpId="0"/>
      <p:bldP spid="44" grpId="0"/>
      <p:bldP spid="45" grpId="0"/>
      <p:bldP spid="46" grpId="0" animBg="1"/>
      <p:bldP spid="4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73776"/>
          </a:xfrm>
          <a:prstGeom prst="rect">
            <a:avLst/>
          </a:prstGeom>
        </p:spPr>
      </p:pic>
      <p:pic>
        <p:nvPicPr>
          <p:cNvPr id="2" name="图片 1">
            <a:extLst>
              <a:ext uri="{FF2B5EF4-FFF2-40B4-BE49-F238E27FC236}">
                <a16:creationId xmlns="" xmlns:a16="http://schemas.microsoft.com/office/drawing/2014/main" id="{06281BEF-D5CA-4067-8B4C-6146637E1FE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723" t="1778" r="3560" b="1866"/>
          <a:stretch/>
        </p:blipFill>
        <p:spPr>
          <a:xfrm>
            <a:off x="262404" y="161753"/>
            <a:ext cx="9798647" cy="6506141"/>
          </a:xfrm>
          <a:prstGeom prst="rect">
            <a:avLst/>
          </a:prstGeom>
        </p:spPr>
      </p:pic>
      <p:pic>
        <p:nvPicPr>
          <p:cNvPr id="3" name="图片 2">
            <a:extLst>
              <a:ext uri="{FF2B5EF4-FFF2-40B4-BE49-F238E27FC236}">
                <a16:creationId xmlns="" xmlns:a16="http://schemas.microsoft.com/office/drawing/2014/main" id="{C764B4C6-9ED0-4229-A4BA-96F6618A8D5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507" t="-408" r="37156" b="93954"/>
          <a:stretch/>
        </p:blipFill>
        <p:spPr>
          <a:xfrm>
            <a:off x="-241614" y="-308303"/>
            <a:ext cx="3271280" cy="1484195"/>
          </a:xfrm>
          <a:prstGeom prst="rect">
            <a:avLst/>
          </a:prstGeom>
        </p:spPr>
      </p:pic>
      <p:pic>
        <p:nvPicPr>
          <p:cNvPr id="5" name="图片 4">
            <a:extLst>
              <a:ext uri="{FF2B5EF4-FFF2-40B4-BE49-F238E27FC236}">
                <a16:creationId xmlns="" xmlns:a16="http://schemas.microsoft.com/office/drawing/2014/main" id="{5C936E61-9756-4A6C-9DC5-DD9EDB4AC26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58079" t="-102" r="-333" b="83881"/>
          <a:stretch/>
        </p:blipFill>
        <p:spPr>
          <a:xfrm>
            <a:off x="7639146" y="-1"/>
            <a:ext cx="4579358" cy="2637183"/>
          </a:xfrm>
          <a:prstGeom prst="rect">
            <a:avLst/>
          </a:prstGeom>
        </p:spPr>
      </p:pic>
      <p:pic>
        <p:nvPicPr>
          <p:cNvPr id="9" name="图片 8">
            <a:extLst>
              <a:ext uri="{FF2B5EF4-FFF2-40B4-BE49-F238E27FC236}">
                <a16:creationId xmlns="" xmlns:a16="http://schemas.microsoft.com/office/drawing/2014/main" id="{2FD32B52-14C9-47C1-AA28-E7A7CDBADFA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387674" y="3490409"/>
            <a:ext cx="3198025" cy="3367591"/>
          </a:xfrm>
          <a:prstGeom prst="rect">
            <a:avLst/>
          </a:prstGeom>
        </p:spPr>
      </p:pic>
      <p:pic>
        <p:nvPicPr>
          <p:cNvPr id="10" name="图片 9">
            <a:extLst>
              <a:ext uri="{FF2B5EF4-FFF2-40B4-BE49-F238E27FC236}">
                <a16:creationId xmlns="" xmlns:a16="http://schemas.microsoft.com/office/drawing/2014/main" id="{1EEA34A0-76F0-4525-ABF6-39C8EF073317}"/>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r="65640" b="83779"/>
          <a:stretch/>
        </p:blipFill>
        <p:spPr>
          <a:xfrm>
            <a:off x="-332071" y="4746452"/>
            <a:ext cx="3570752" cy="2528752"/>
          </a:xfrm>
          <a:prstGeom prst="rect">
            <a:avLst/>
          </a:prstGeom>
        </p:spPr>
      </p:pic>
      <p:pic>
        <p:nvPicPr>
          <p:cNvPr id="4" name="图片 3">
            <a:extLst>
              <a:ext uri="{FF2B5EF4-FFF2-40B4-BE49-F238E27FC236}">
                <a16:creationId xmlns="" xmlns:a16="http://schemas.microsoft.com/office/drawing/2014/main" id="{E5D11BFE-CB29-461A-81B9-1A4C5400958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507" t="-408" r="37156" b="93954"/>
          <a:stretch/>
        </p:blipFill>
        <p:spPr>
          <a:xfrm>
            <a:off x="5879021" y="5546680"/>
            <a:ext cx="3271280" cy="1484195"/>
          </a:xfrm>
          <a:prstGeom prst="rect">
            <a:avLst/>
          </a:prstGeom>
        </p:spPr>
      </p:pic>
      <p:sp>
        <p:nvSpPr>
          <p:cNvPr id="13" name="Text Box 3"/>
          <p:cNvSpPr txBox="1">
            <a:spLocks noChangeArrowheads="1"/>
          </p:cNvSpPr>
          <p:nvPr/>
        </p:nvSpPr>
        <p:spPr bwMode="auto">
          <a:xfrm>
            <a:off x="1957775" y="626977"/>
            <a:ext cx="609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endParaRPr lang="en-US" altLang="en-US" sz="3000">
              <a:latin typeface="Times New Roman" panose="02020603050405020304" pitchFamily="18" charset="0"/>
              <a:cs typeface="Times New Roman" panose="02020603050405020304" pitchFamily="18" charset="0"/>
            </a:endParaRPr>
          </a:p>
        </p:txBody>
      </p:sp>
      <p:pic>
        <p:nvPicPr>
          <p:cNvPr id="28" name="图片 7">
            <a:extLst>
              <a:ext uri="{FF2B5EF4-FFF2-40B4-BE49-F238E27FC236}">
                <a16:creationId xmlns="" xmlns:a16="http://schemas.microsoft.com/office/drawing/2014/main" id="{94C57FD5-482E-43CB-A6EF-159952BC15D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t="23065" b="22198"/>
          <a:stretch/>
        </p:blipFill>
        <p:spPr>
          <a:xfrm>
            <a:off x="3029666" y="-133576"/>
            <a:ext cx="5147213" cy="1796764"/>
          </a:xfrm>
          <a:prstGeom prst="rect">
            <a:avLst/>
          </a:prstGeom>
        </p:spPr>
      </p:pic>
      <p:sp>
        <p:nvSpPr>
          <p:cNvPr id="29" name="Text Box 32"/>
          <p:cNvSpPr txBox="1">
            <a:spLocks noChangeArrowheads="1"/>
          </p:cNvSpPr>
          <p:nvPr/>
        </p:nvSpPr>
        <p:spPr bwMode="auto">
          <a:xfrm>
            <a:off x="4552855" y="610591"/>
            <a:ext cx="20298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000" b="1" dirty="0" err="1">
                <a:solidFill>
                  <a:schemeClr val="tx2">
                    <a:lumMod val="75000"/>
                  </a:schemeClr>
                </a:solidFill>
                <a:latin typeface="Times New Roman" panose="02020603050405020304" pitchFamily="18" charset="0"/>
                <a:cs typeface="Times New Roman" panose="02020603050405020304" pitchFamily="18" charset="0"/>
              </a:rPr>
              <a:t>Bài</a:t>
            </a:r>
            <a:r>
              <a:rPr lang="en-US" altLang="en-US" sz="3000" b="1" dirty="0">
                <a:solidFill>
                  <a:schemeClr val="tx2">
                    <a:lumMod val="75000"/>
                  </a:schemeClr>
                </a:solidFill>
                <a:latin typeface="Times New Roman" panose="02020603050405020304" pitchFamily="18" charset="0"/>
                <a:cs typeface="Times New Roman" panose="02020603050405020304" pitchFamily="18" charset="0"/>
              </a:rPr>
              <a:t> 2</a:t>
            </a:r>
            <a:r>
              <a:rPr lang="en-US" altLang="en-US" sz="3000" dirty="0">
                <a:solidFill>
                  <a:schemeClr val="tx2">
                    <a:lumMod val="75000"/>
                  </a:schemeClr>
                </a:solidFill>
                <a:latin typeface="Times New Roman" panose="02020603050405020304" pitchFamily="18" charset="0"/>
                <a:cs typeface="Times New Roman" panose="02020603050405020304" pitchFamily="18" charset="0"/>
              </a:rPr>
              <a:t>: </a:t>
            </a:r>
            <a:r>
              <a:rPr lang="en-US" altLang="en-US" sz="3000" b="1" dirty="0" err="1" smtClean="0">
                <a:solidFill>
                  <a:schemeClr val="tx2">
                    <a:lumMod val="75000"/>
                  </a:schemeClr>
                </a:solidFill>
                <a:latin typeface="Times New Roman" panose="02020603050405020304" pitchFamily="18" charset="0"/>
                <a:cs typeface="Times New Roman" panose="02020603050405020304" pitchFamily="18" charset="0"/>
              </a:rPr>
              <a:t>Viết</a:t>
            </a:r>
            <a:endParaRPr lang="en-US" altLang="en-US" sz="3000" b="1" dirty="0">
              <a:solidFill>
                <a:schemeClr val="tx2">
                  <a:lumMod val="75000"/>
                </a:schemeClr>
              </a:solidFill>
              <a:latin typeface="Times New Roman" panose="02020603050405020304" pitchFamily="18" charset="0"/>
              <a:cs typeface="Times New Roman" panose="02020603050405020304" pitchFamily="18" charset="0"/>
            </a:endParaRPr>
          </a:p>
        </p:txBody>
      </p:sp>
      <p:pic>
        <p:nvPicPr>
          <p:cNvPr id="51" name="图片 10">
            <a:extLst>
              <a:ext uri="{FF2B5EF4-FFF2-40B4-BE49-F238E27FC236}">
                <a16:creationId xmlns="" xmlns:a16="http://schemas.microsoft.com/office/drawing/2014/main" id="{D7E44722-2DBC-4409-818E-9572D2945D32}"/>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1507" t="-408" r="37156" b="93954"/>
          <a:stretch/>
        </p:blipFill>
        <p:spPr>
          <a:xfrm>
            <a:off x="3225940" y="6275105"/>
            <a:ext cx="3271280" cy="1499686"/>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163211698"/>
              </p:ext>
            </p:extLst>
          </p:nvPr>
        </p:nvGraphicFramePr>
        <p:xfrm>
          <a:off x="718354" y="1734562"/>
          <a:ext cx="8824890" cy="1585652"/>
        </p:xfrm>
        <a:graphic>
          <a:graphicData uri="http://schemas.openxmlformats.org/drawingml/2006/table">
            <a:tbl>
              <a:tblPr firstRow="1" bandRow="1">
                <a:tableStyleId>{5C22544A-7EE6-4342-B048-85BDC9FD1C3A}</a:tableStyleId>
              </a:tblPr>
              <a:tblGrid>
                <a:gridCol w="1723028"/>
                <a:gridCol w="1806928"/>
                <a:gridCol w="1764978"/>
                <a:gridCol w="1764978"/>
                <a:gridCol w="1764978"/>
              </a:tblGrid>
              <a:tr h="688671">
                <a:tc>
                  <a:txBody>
                    <a:bodyPr/>
                    <a:lstStyle/>
                    <a:p>
                      <a:pPr lvl="0" algn="ctr"/>
                      <a:r>
                        <a:rPr lang="en-US" sz="2400" dirty="0" smtClean="0"/>
                        <a:t>m</a:t>
                      </a:r>
                      <a:endParaRPr lang="en-US" sz="2400" dirty="0"/>
                    </a:p>
                  </a:txBody>
                  <a:tcPr anchor="ctr"/>
                </a:tc>
                <a:tc>
                  <a:txBody>
                    <a:bodyPr/>
                    <a:lstStyle/>
                    <a:p>
                      <a:pPr lvl="0" algn="ctr"/>
                      <a:r>
                        <a:rPr lang="en-US" sz="2400" dirty="0" smtClean="0"/>
                        <a:t>2</a:t>
                      </a:r>
                      <a:endParaRPr lang="en-US" sz="2400" dirty="0"/>
                    </a:p>
                  </a:txBody>
                  <a:tcPr anchor="ctr"/>
                </a:tc>
                <a:tc>
                  <a:txBody>
                    <a:bodyPr/>
                    <a:lstStyle/>
                    <a:p>
                      <a:pPr lvl="0" algn="ctr"/>
                      <a:r>
                        <a:rPr lang="en-US" sz="2400" dirty="0" smtClean="0"/>
                        <a:t>3</a:t>
                      </a:r>
                      <a:endParaRPr lang="en-US" sz="2400" dirty="0"/>
                    </a:p>
                  </a:txBody>
                  <a:tcPr anchor="ctr"/>
                </a:tc>
                <a:tc>
                  <a:txBody>
                    <a:bodyPr/>
                    <a:lstStyle/>
                    <a:p>
                      <a:pPr lvl="0" algn="ctr"/>
                      <a:r>
                        <a:rPr lang="en-US" sz="2400" dirty="0" smtClean="0"/>
                        <a:t>4</a:t>
                      </a:r>
                      <a:endParaRPr lang="en-US" sz="2400" dirty="0"/>
                    </a:p>
                  </a:txBody>
                  <a:tcPr anchor="ctr"/>
                </a:tc>
                <a:tc>
                  <a:txBody>
                    <a:bodyPr/>
                    <a:lstStyle/>
                    <a:p>
                      <a:pPr lvl="0" algn="ctr"/>
                      <a:r>
                        <a:rPr lang="en-US" sz="2400" dirty="0" smtClean="0"/>
                        <a:t>5</a:t>
                      </a:r>
                      <a:endParaRPr lang="en-US" sz="2400" dirty="0"/>
                    </a:p>
                  </a:txBody>
                  <a:tcPr anchor="ctr"/>
                </a:tc>
              </a:tr>
              <a:tr h="896981">
                <a:tc>
                  <a:txBody>
                    <a:bodyPr/>
                    <a:lstStyle/>
                    <a:p>
                      <a:pPr lvl="0" algn="ctr"/>
                      <a:r>
                        <a:rPr lang="en-US" sz="2400" dirty="0" smtClean="0"/>
                        <a:t>201 634 x m</a:t>
                      </a:r>
                      <a:endParaRPr lang="en-US" sz="2400" dirty="0"/>
                    </a:p>
                  </a:txBody>
                  <a:tcPr anchor="ctr"/>
                </a:tc>
                <a:tc>
                  <a:txBody>
                    <a:bodyPr/>
                    <a:lstStyle/>
                    <a:p>
                      <a:pPr lvl="0" algn="ctr"/>
                      <a:endParaRPr lang="en-US" sz="2400"/>
                    </a:p>
                  </a:txBody>
                  <a:tcPr anchor="ctr"/>
                </a:tc>
                <a:tc>
                  <a:txBody>
                    <a:bodyPr/>
                    <a:lstStyle/>
                    <a:p>
                      <a:pPr lvl="0" algn="ctr"/>
                      <a:endParaRPr lang="en-US" sz="2400"/>
                    </a:p>
                  </a:txBody>
                  <a:tcPr anchor="ctr"/>
                </a:tc>
                <a:tc>
                  <a:txBody>
                    <a:bodyPr/>
                    <a:lstStyle/>
                    <a:p>
                      <a:pPr lvl="0" algn="ctr"/>
                      <a:endParaRPr lang="en-US" sz="2400"/>
                    </a:p>
                  </a:txBody>
                  <a:tcPr anchor="ctr"/>
                </a:tc>
                <a:tc>
                  <a:txBody>
                    <a:bodyPr/>
                    <a:lstStyle/>
                    <a:p>
                      <a:pPr lvl="0" algn="ctr"/>
                      <a:endParaRPr lang="en-US" sz="2400" dirty="0"/>
                    </a:p>
                  </a:txBody>
                  <a:tcPr anchor="ctr"/>
                </a:tc>
              </a:tr>
            </a:tbl>
          </a:graphicData>
        </a:graphic>
      </p:graphicFrame>
      <p:sp>
        <p:nvSpPr>
          <p:cNvPr id="7" name="TextBox 6"/>
          <p:cNvSpPr txBox="1"/>
          <p:nvPr/>
        </p:nvSpPr>
        <p:spPr>
          <a:xfrm>
            <a:off x="2567375" y="2594418"/>
            <a:ext cx="1540986" cy="523220"/>
          </a:xfrm>
          <a:prstGeom prst="rect">
            <a:avLst/>
          </a:prstGeom>
          <a:noFill/>
        </p:spPr>
        <p:txBody>
          <a:bodyPr wrap="square" rtlCol="0">
            <a:spAutoFit/>
          </a:bodyPr>
          <a:lstStyle/>
          <a:p>
            <a:pPr algn="ctr"/>
            <a:r>
              <a:rPr lang="en-US" sz="2800" dirty="0" smtClean="0">
                <a:solidFill>
                  <a:srgbClr val="FF0000"/>
                </a:solidFill>
              </a:rPr>
              <a:t>403 268</a:t>
            </a:r>
            <a:endParaRPr lang="en-US" sz="2800" dirty="0">
              <a:solidFill>
                <a:srgbClr val="FF0000"/>
              </a:solidFill>
            </a:endParaRPr>
          </a:p>
        </p:txBody>
      </p:sp>
      <p:sp>
        <p:nvSpPr>
          <p:cNvPr id="52" name="TextBox 51"/>
          <p:cNvSpPr txBox="1"/>
          <p:nvPr/>
        </p:nvSpPr>
        <p:spPr>
          <a:xfrm>
            <a:off x="4411568" y="2594418"/>
            <a:ext cx="1540986" cy="523220"/>
          </a:xfrm>
          <a:prstGeom prst="rect">
            <a:avLst/>
          </a:prstGeom>
          <a:noFill/>
        </p:spPr>
        <p:txBody>
          <a:bodyPr wrap="square" rtlCol="0">
            <a:spAutoFit/>
          </a:bodyPr>
          <a:lstStyle/>
          <a:p>
            <a:pPr algn="ctr"/>
            <a:r>
              <a:rPr lang="en-US" sz="2800" dirty="0" smtClean="0">
                <a:solidFill>
                  <a:srgbClr val="FF0000"/>
                </a:solidFill>
              </a:rPr>
              <a:t>604 902</a:t>
            </a:r>
            <a:endParaRPr lang="en-US" sz="2800" dirty="0">
              <a:solidFill>
                <a:srgbClr val="FF0000"/>
              </a:solidFill>
            </a:endParaRPr>
          </a:p>
        </p:txBody>
      </p:sp>
      <p:sp>
        <p:nvSpPr>
          <p:cNvPr id="53" name="TextBox 52"/>
          <p:cNvSpPr txBox="1"/>
          <p:nvPr/>
        </p:nvSpPr>
        <p:spPr>
          <a:xfrm>
            <a:off x="6138309" y="2591174"/>
            <a:ext cx="1540986" cy="523220"/>
          </a:xfrm>
          <a:prstGeom prst="rect">
            <a:avLst/>
          </a:prstGeom>
          <a:noFill/>
        </p:spPr>
        <p:txBody>
          <a:bodyPr wrap="square" rtlCol="0">
            <a:spAutoFit/>
          </a:bodyPr>
          <a:lstStyle/>
          <a:p>
            <a:pPr algn="ctr"/>
            <a:r>
              <a:rPr lang="en-US" sz="2800" dirty="0" smtClean="0">
                <a:solidFill>
                  <a:srgbClr val="FF0000"/>
                </a:solidFill>
              </a:rPr>
              <a:t>806 536</a:t>
            </a:r>
            <a:endParaRPr lang="en-US" sz="2800" dirty="0">
              <a:solidFill>
                <a:srgbClr val="FF0000"/>
              </a:solidFill>
            </a:endParaRPr>
          </a:p>
        </p:txBody>
      </p:sp>
      <p:sp>
        <p:nvSpPr>
          <p:cNvPr id="54" name="TextBox 53"/>
          <p:cNvSpPr txBox="1"/>
          <p:nvPr/>
        </p:nvSpPr>
        <p:spPr>
          <a:xfrm>
            <a:off x="7835638" y="2588661"/>
            <a:ext cx="1764405" cy="523220"/>
          </a:xfrm>
          <a:prstGeom prst="rect">
            <a:avLst/>
          </a:prstGeom>
          <a:noFill/>
        </p:spPr>
        <p:txBody>
          <a:bodyPr wrap="square" rtlCol="0">
            <a:spAutoFit/>
          </a:bodyPr>
          <a:lstStyle/>
          <a:p>
            <a:pPr algn="ctr"/>
            <a:r>
              <a:rPr lang="en-US" sz="2800" dirty="0" smtClean="0">
                <a:solidFill>
                  <a:srgbClr val="FF0000"/>
                </a:solidFill>
              </a:rPr>
              <a:t>1 008 170</a:t>
            </a:r>
            <a:endParaRPr lang="en-US" sz="2800" dirty="0">
              <a:solidFill>
                <a:srgbClr val="FF0000"/>
              </a:solidFill>
            </a:endParaRPr>
          </a:p>
        </p:txBody>
      </p:sp>
    </p:spTree>
    <p:extLst>
      <p:ext uri="{BB962C8B-B14F-4D97-AF65-F5344CB8AC3E}">
        <p14:creationId xmlns:p14="http://schemas.microsoft.com/office/powerpoint/2010/main" val="3070472541"/>
      </p:ext>
    </p:extLst>
  </p:cSld>
  <p:clrMapOvr>
    <a:masterClrMapping/>
  </p:clrMapOvr>
  <mc:AlternateContent xmlns:mc="http://schemas.openxmlformats.org/markup-compatibility/2006" xmlns:p14="http://schemas.microsoft.com/office/powerpoint/2010/main">
    <mc:Choice Requires="p14">
      <p:transition spd="slow" p14:dur="2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2"/>
                                        </p:tgtEl>
                                        <p:attrNameLst>
                                          <p:attrName>style.visibility</p:attrName>
                                        </p:attrNameLst>
                                      </p:cBhvr>
                                      <p:to>
                                        <p:strVal val="visible"/>
                                      </p:to>
                                    </p:set>
                                    <p:anim calcmode="lin" valueType="num">
                                      <p:cBhvr additive="base">
                                        <p:cTn id="13" dur="500" fill="hold"/>
                                        <p:tgtEl>
                                          <p:spTgt spid="52"/>
                                        </p:tgtEl>
                                        <p:attrNameLst>
                                          <p:attrName>ppt_x</p:attrName>
                                        </p:attrNameLst>
                                      </p:cBhvr>
                                      <p:tavLst>
                                        <p:tav tm="0">
                                          <p:val>
                                            <p:strVal val="#ppt_x"/>
                                          </p:val>
                                        </p:tav>
                                        <p:tav tm="100000">
                                          <p:val>
                                            <p:strVal val="#ppt_x"/>
                                          </p:val>
                                        </p:tav>
                                      </p:tavLst>
                                    </p:anim>
                                    <p:anim calcmode="lin" valueType="num">
                                      <p:cBhvr additive="base">
                                        <p:cTn id="14"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3"/>
                                        </p:tgtEl>
                                        <p:attrNameLst>
                                          <p:attrName>style.visibility</p:attrName>
                                        </p:attrNameLst>
                                      </p:cBhvr>
                                      <p:to>
                                        <p:strVal val="visible"/>
                                      </p:to>
                                    </p:set>
                                    <p:anim calcmode="lin" valueType="num">
                                      <p:cBhvr additive="base">
                                        <p:cTn id="19" dur="500" fill="hold"/>
                                        <p:tgtEl>
                                          <p:spTgt spid="53"/>
                                        </p:tgtEl>
                                        <p:attrNameLst>
                                          <p:attrName>ppt_x</p:attrName>
                                        </p:attrNameLst>
                                      </p:cBhvr>
                                      <p:tavLst>
                                        <p:tav tm="0">
                                          <p:val>
                                            <p:strVal val="#ppt_x"/>
                                          </p:val>
                                        </p:tav>
                                        <p:tav tm="100000">
                                          <p:val>
                                            <p:strVal val="#ppt_x"/>
                                          </p:val>
                                        </p:tav>
                                      </p:tavLst>
                                    </p:anim>
                                    <p:anim calcmode="lin" valueType="num">
                                      <p:cBhvr additive="base">
                                        <p:cTn id="20"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54"/>
                                        </p:tgtEl>
                                        <p:attrNameLst>
                                          <p:attrName>style.visibility</p:attrName>
                                        </p:attrNameLst>
                                      </p:cBhvr>
                                      <p:to>
                                        <p:strVal val="visible"/>
                                      </p:to>
                                    </p:set>
                                    <p:anim calcmode="lin" valueType="num">
                                      <p:cBhvr additive="base">
                                        <p:cTn id="25" dur="500" fill="hold"/>
                                        <p:tgtEl>
                                          <p:spTgt spid="54"/>
                                        </p:tgtEl>
                                        <p:attrNameLst>
                                          <p:attrName>ppt_x</p:attrName>
                                        </p:attrNameLst>
                                      </p:cBhvr>
                                      <p:tavLst>
                                        <p:tav tm="0">
                                          <p:val>
                                            <p:strVal val="#ppt_x"/>
                                          </p:val>
                                        </p:tav>
                                        <p:tav tm="100000">
                                          <p:val>
                                            <p:strVal val="#ppt_x"/>
                                          </p:val>
                                        </p:tav>
                                      </p:tavLst>
                                    </p:anim>
                                    <p:anim calcmode="lin" valueType="num">
                                      <p:cBhvr additive="base">
                                        <p:cTn id="26"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2" grpId="0"/>
      <p:bldP spid="53" grpId="0"/>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a:spLocks noChangeArrowheads="1"/>
          </p:cNvSpPr>
          <p:nvPr/>
        </p:nvSpPr>
        <p:spPr bwMode="auto">
          <a:xfrm>
            <a:off x="3411746" y="1632985"/>
            <a:ext cx="14398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600" b="1" smtClean="0">
                <a:solidFill>
                  <a:srgbClr val="002060"/>
                </a:solidFill>
                <a:latin typeface="Times New Roman" panose="02020603050405020304" pitchFamily="18" charset="0"/>
                <a:cs typeface="Times New Roman" panose="02020603050405020304" pitchFamily="18" charset="0"/>
              </a:rPr>
              <a:t>847 014</a:t>
            </a:r>
            <a:endParaRPr lang="en-US" altLang="en-US" sz="2600" b="1">
              <a:solidFill>
                <a:srgbClr val="002060"/>
              </a:solidFill>
              <a:latin typeface="Times New Roman" panose="02020603050405020304" pitchFamily="18" charset="0"/>
              <a:cs typeface="Times New Roman" panose="02020603050405020304" pitchFamily="18" charset="0"/>
            </a:endParaRPr>
          </a:p>
        </p:txBody>
      </p:sp>
      <p:sp>
        <p:nvSpPr>
          <p:cNvPr id="11" name="TextBox 10"/>
          <p:cNvSpPr txBox="1">
            <a:spLocks noChangeArrowheads="1"/>
          </p:cNvSpPr>
          <p:nvPr/>
        </p:nvSpPr>
        <p:spPr bwMode="auto">
          <a:xfrm>
            <a:off x="872298" y="4385232"/>
            <a:ext cx="38147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600" b="1">
                <a:solidFill>
                  <a:srgbClr val="002060"/>
                </a:solidFill>
                <a:latin typeface="Times New Roman" panose="02020603050405020304" pitchFamily="18" charset="0"/>
                <a:cs typeface="Times New Roman" panose="02020603050405020304" pitchFamily="18" charset="0"/>
              </a:rPr>
              <a:t>=  225 435</a:t>
            </a:r>
          </a:p>
        </p:txBody>
      </p:sp>
      <p:sp>
        <p:nvSpPr>
          <p:cNvPr id="12" name="Text Box 2"/>
          <p:cNvSpPr txBox="1">
            <a:spLocks noChangeArrowheads="1"/>
          </p:cNvSpPr>
          <p:nvPr/>
        </p:nvSpPr>
        <p:spPr bwMode="auto">
          <a:xfrm>
            <a:off x="872849" y="1093098"/>
            <a:ext cx="4343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600" b="1">
                <a:solidFill>
                  <a:srgbClr val="002060"/>
                </a:solidFill>
                <a:latin typeface="Arial" panose="020B0604020202020204" pitchFamily="34" charset="0"/>
                <a:cs typeface="Arial" panose="020B0604020202020204" pitchFamily="34" charset="0"/>
              </a:rPr>
              <a:t> a. </a:t>
            </a:r>
            <a:r>
              <a:rPr lang="en-US" altLang="en-US" sz="2600" b="1" smtClean="0">
                <a:solidFill>
                  <a:srgbClr val="002060"/>
                </a:solidFill>
                <a:latin typeface="Arial" panose="020B0604020202020204" pitchFamily="34" charset="0"/>
                <a:cs typeface="Arial" panose="020B0604020202020204" pitchFamily="34" charset="0"/>
              </a:rPr>
              <a:t>321 475 </a:t>
            </a:r>
            <a:r>
              <a:rPr lang="en-US" altLang="en-US" sz="2600" b="1">
                <a:solidFill>
                  <a:srgbClr val="002060"/>
                </a:solidFill>
                <a:latin typeface="Arial" panose="020B0604020202020204" pitchFamily="34" charset="0"/>
                <a:cs typeface="Arial" panose="020B0604020202020204" pitchFamily="34" charset="0"/>
              </a:rPr>
              <a:t>+ </a:t>
            </a:r>
            <a:r>
              <a:rPr lang="en-US" altLang="en-US" sz="2600" b="1" smtClean="0">
                <a:solidFill>
                  <a:srgbClr val="002060"/>
                </a:solidFill>
                <a:latin typeface="Arial" panose="020B0604020202020204" pitchFamily="34" charset="0"/>
                <a:cs typeface="Arial" panose="020B0604020202020204" pitchFamily="34" charset="0"/>
              </a:rPr>
              <a:t>423 507 </a:t>
            </a:r>
            <a:r>
              <a:rPr lang="en-US" altLang="en-US" sz="2800" b="1">
                <a:solidFill>
                  <a:srgbClr val="002060"/>
                </a:solidFill>
                <a:latin typeface="Times New Roman" panose="02020603050405020304" pitchFamily="18" charset="0"/>
              </a:rPr>
              <a:t>×</a:t>
            </a:r>
            <a:r>
              <a:rPr lang="en-US" altLang="en-US" sz="2600" b="1">
                <a:solidFill>
                  <a:srgbClr val="002060"/>
                </a:solidFill>
                <a:latin typeface="Arial" panose="020B0604020202020204" pitchFamily="34" charset="0"/>
                <a:cs typeface="Arial" panose="020B0604020202020204" pitchFamily="34" charset="0"/>
              </a:rPr>
              <a:t> 2</a:t>
            </a:r>
          </a:p>
        </p:txBody>
      </p:sp>
      <p:sp>
        <p:nvSpPr>
          <p:cNvPr id="13" name="Rectangle 7"/>
          <p:cNvSpPr>
            <a:spLocks noChangeArrowheads="1"/>
          </p:cNvSpPr>
          <p:nvPr/>
        </p:nvSpPr>
        <p:spPr bwMode="auto">
          <a:xfrm>
            <a:off x="6975200" y="3462755"/>
            <a:ext cx="3429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solidFill>
                  <a:srgbClr val="002060"/>
                </a:solidFill>
                <a:latin typeface="Arial" panose="020B0604020202020204" pitchFamily="34" charset="0"/>
                <a:cs typeface="Arial" panose="020B0604020202020204" pitchFamily="34" charset="0"/>
              </a:rPr>
              <a:t>609 </a:t>
            </a:r>
            <a:r>
              <a:rPr lang="en-US" altLang="en-US" sz="2800" b="1">
                <a:solidFill>
                  <a:srgbClr val="002060"/>
                </a:solidFill>
                <a:latin typeface="Times New Roman" panose="02020603050405020304" pitchFamily="18" charset="0"/>
              </a:rPr>
              <a:t>×</a:t>
            </a:r>
            <a:r>
              <a:rPr lang="en-US" altLang="en-US" sz="2600" b="1">
                <a:solidFill>
                  <a:srgbClr val="002060"/>
                </a:solidFill>
                <a:latin typeface="Arial" panose="020B0604020202020204" pitchFamily="34" charset="0"/>
                <a:cs typeface="Arial" panose="020B0604020202020204" pitchFamily="34" charset="0"/>
              </a:rPr>
              <a:t> 9  –  </a:t>
            </a:r>
            <a:r>
              <a:rPr lang="en-US" altLang="en-US" sz="2600" b="1" smtClean="0">
                <a:solidFill>
                  <a:srgbClr val="002060"/>
                </a:solidFill>
                <a:latin typeface="Arial" panose="020B0604020202020204" pitchFamily="34" charset="0"/>
                <a:cs typeface="Arial" panose="020B0604020202020204" pitchFamily="34" charset="0"/>
              </a:rPr>
              <a:t>4845</a:t>
            </a:r>
            <a:endParaRPr lang="en-US" altLang="en-US" sz="2600" b="1">
              <a:solidFill>
                <a:srgbClr val="002060"/>
              </a:solidFill>
              <a:latin typeface="Arial" panose="020B0604020202020204" pitchFamily="34" charset="0"/>
              <a:cs typeface="Arial" panose="020B0604020202020204" pitchFamily="34" charset="0"/>
            </a:endParaRPr>
          </a:p>
        </p:txBody>
      </p:sp>
      <p:sp>
        <p:nvSpPr>
          <p:cNvPr id="14" name="Rectangle 8"/>
          <p:cNvSpPr>
            <a:spLocks noChangeArrowheads="1"/>
          </p:cNvSpPr>
          <p:nvPr/>
        </p:nvSpPr>
        <p:spPr bwMode="auto">
          <a:xfrm>
            <a:off x="6460503" y="1149833"/>
            <a:ext cx="4114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solidFill>
                  <a:srgbClr val="002060"/>
                </a:solidFill>
                <a:latin typeface="Arial" panose="020B0604020202020204" pitchFamily="34" charset="0"/>
                <a:cs typeface="Arial" panose="020B0604020202020204" pitchFamily="34" charset="0"/>
              </a:rPr>
              <a:t>b. </a:t>
            </a:r>
            <a:r>
              <a:rPr lang="en-US" altLang="en-US" sz="2600" b="1" smtClean="0">
                <a:solidFill>
                  <a:srgbClr val="002060"/>
                </a:solidFill>
                <a:latin typeface="Arial" panose="020B0604020202020204" pitchFamily="34" charset="0"/>
                <a:cs typeface="Arial" panose="020B0604020202020204" pitchFamily="34" charset="0"/>
              </a:rPr>
              <a:t>1306 </a:t>
            </a:r>
            <a:r>
              <a:rPr lang="en-US" altLang="en-US" sz="2800" b="1">
                <a:solidFill>
                  <a:srgbClr val="002060"/>
                </a:solidFill>
                <a:latin typeface="Times New Roman" panose="02020603050405020304" pitchFamily="18" charset="0"/>
              </a:rPr>
              <a:t>×</a:t>
            </a:r>
            <a:r>
              <a:rPr lang="en-US" altLang="en-US" sz="2600" b="1">
                <a:solidFill>
                  <a:srgbClr val="002060"/>
                </a:solidFill>
                <a:latin typeface="Arial" panose="020B0604020202020204" pitchFamily="34" charset="0"/>
                <a:cs typeface="Arial" panose="020B0604020202020204" pitchFamily="34" charset="0"/>
              </a:rPr>
              <a:t> 8 + </a:t>
            </a:r>
            <a:r>
              <a:rPr lang="en-US" altLang="en-US" sz="2600" b="1" smtClean="0">
                <a:solidFill>
                  <a:srgbClr val="002060"/>
                </a:solidFill>
                <a:latin typeface="Arial" panose="020B0604020202020204" pitchFamily="34" charset="0"/>
                <a:cs typeface="Arial" panose="020B0604020202020204" pitchFamily="34" charset="0"/>
              </a:rPr>
              <a:t>24573</a:t>
            </a:r>
            <a:endParaRPr lang="en-US" altLang="en-US" sz="2600" b="1">
              <a:solidFill>
                <a:srgbClr val="002060"/>
              </a:solidFill>
              <a:latin typeface="Arial" panose="020B0604020202020204" pitchFamily="34" charset="0"/>
              <a:cs typeface="Arial" panose="020B0604020202020204" pitchFamily="34" charset="0"/>
            </a:endParaRPr>
          </a:p>
        </p:txBody>
      </p:sp>
      <p:sp>
        <p:nvSpPr>
          <p:cNvPr id="15" name="Text Box 42"/>
          <p:cNvSpPr txBox="1">
            <a:spLocks noChangeArrowheads="1"/>
          </p:cNvSpPr>
          <p:nvPr/>
        </p:nvSpPr>
        <p:spPr bwMode="auto">
          <a:xfrm>
            <a:off x="2486025" y="361951"/>
            <a:ext cx="22860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dirty="0" err="1">
                <a:solidFill>
                  <a:srgbClr val="FF0000"/>
                </a:solidFill>
                <a:latin typeface="Times New Roman" panose="02020603050405020304" pitchFamily="18" charset="0"/>
                <a:cs typeface="Times New Roman" panose="02020603050405020304" pitchFamily="18" charset="0"/>
              </a:rPr>
              <a:t>Bài</a:t>
            </a:r>
            <a:r>
              <a:rPr lang="en-US" sz="2800" b="1" dirty="0">
                <a:solidFill>
                  <a:srgbClr val="FF0000"/>
                </a:solidFill>
                <a:latin typeface="Times New Roman" panose="02020603050405020304" pitchFamily="18" charset="0"/>
                <a:cs typeface="Times New Roman" panose="02020603050405020304" pitchFamily="18" charset="0"/>
              </a:rPr>
              <a:t> 3: </a:t>
            </a:r>
            <a:r>
              <a:rPr lang="en-US" sz="2800" b="1" dirty="0" err="1">
                <a:solidFill>
                  <a:srgbClr val="0000FF"/>
                </a:solidFill>
                <a:latin typeface="Times New Roman" panose="02020603050405020304" pitchFamily="18" charset="0"/>
                <a:cs typeface="Times New Roman" panose="02020603050405020304" pitchFamily="18" charset="0"/>
              </a:rPr>
              <a:t>Tính</a:t>
            </a:r>
            <a:endParaRPr lang="en-US" sz="2800" b="1" dirty="0">
              <a:solidFill>
                <a:srgbClr val="0000FF"/>
              </a:solidFill>
              <a:latin typeface="Times New Roman" panose="02020603050405020304" pitchFamily="18" charset="0"/>
              <a:cs typeface="Times New Roman" panose="02020603050405020304" pitchFamily="18" charset="0"/>
            </a:endParaRPr>
          </a:p>
        </p:txBody>
      </p:sp>
      <p:sp>
        <p:nvSpPr>
          <p:cNvPr id="16" name="TextBox 15"/>
          <p:cNvSpPr txBox="1">
            <a:spLocks noChangeArrowheads="1"/>
          </p:cNvSpPr>
          <p:nvPr/>
        </p:nvSpPr>
        <p:spPr bwMode="auto">
          <a:xfrm>
            <a:off x="1124159" y="1632985"/>
            <a:ext cx="211613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600" b="1">
                <a:solidFill>
                  <a:srgbClr val="002060"/>
                </a:solidFill>
                <a:latin typeface="Times New Roman" panose="02020603050405020304" pitchFamily="18" charset="0"/>
                <a:cs typeface="Times New Roman" panose="02020603050405020304" pitchFamily="18" charset="0"/>
              </a:rPr>
              <a:t>=  </a:t>
            </a:r>
            <a:r>
              <a:rPr lang="en-US" altLang="en-US" sz="2600" b="1" smtClean="0">
                <a:solidFill>
                  <a:srgbClr val="002060"/>
                </a:solidFill>
                <a:latin typeface="Times New Roman" panose="02020603050405020304" pitchFamily="18" charset="0"/>
                <a:cs typeface="Times New Roman" panose="02020603050405020304" pitchFamily="18" charset="0"/>
              </a:rPr>
              <a:t>321 475 </a:t>
            </a:r>
            <a:r>
              <a:rPr lang="en-US" altLang="en-US" sz="2600" b="1">
                <a:solidFill>
                  <a:srgbClr val="002060"/>
                </a:solidFill>
                <a:latin typeface="Times New Roman" panose="02020603050405020304" pitchFamily="18" charset="0"/>
                <a:cs typeface="Times New Roman" panose="02020603050405020304" pitchFamily="18" charset="0"/>
              </a:rPr>
              <a:t>+</a:t>
            </a:r>
          </a:p>
        </p:txBody>
      </p:sp>
      <p:sp>
        <p:nvSpPr>
          <p:cNvPr id="17" name="TextBox 16"/>
          <p:cNvSpPr txBox="1">
            <a:spLocks noChangeArrowheads="1"/>
          </p:cNvSpPr>
          <p:nvPr/>
        </p:nvSpPr>
        <p:spPr bwMode="auto">
          <a:xfrm>
            <a:off x="1118912" y="2144297"/>
            <a:ext cx="2189162"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600" b="1">
                <a:solidFill>
                  <a:srgbClr val="002060"/>
                </a:solidFill>
                <a:latin typeface="Times New Roman" panose="02020603050405020304" pitchFamily="18" charset="0"/>
                <a:cs typeface="Times New Roman" panose="02020603050405020304" pitchFamily="18" charset="0"/>
              </a:rPr>
              <a:t>=  1 168 489</a:t>
            </a:r>
          </a:p>
        </p:txBody>
      </p:sp>
      <p:sp>
        <p:nvSpPr>
          <p:cNvPr id="18" name="TextBox 17"/>
          <p:cNvSpPr txBox="1">
            <a:spLocks noChangeArrowheads="1"/>
          </p:cNvSpPr>
          <p:nvPr/>
        </p:nvSpPr>
        <p:spPr bwMode="auto">
          <a:xfrm>
            <a:off x="905635" y="3880407"/>
            <a:ext cx="21669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600" b="1">
                <a:solidFill>
                  <a:srgbClr val="002060"/>
                </a:solidFill>
                <a:latin typeface="Times New Roman" panose="02020603050405020304" pitchFamily="18" charset="0"/>
                <a:cs typeface="Times New Roman" panose="02020603050405020304" pitchFamily="18" charset="0"/>
              </a:rPr>
              <a:t>=  843 275 -</a:t>
            </a:r>
          </a:p>
        </p:txBody>
      </p:sp>
      <p:sp>
        <p:nvSpPr>
          <p:cNvPr id="19" name="TextBox 18"/>
          <p:cNvSpPr txBox="1">
            <a:spLocks noChangeArrowheads="1"/>
          </p:cNvSpPr>
          <p:nvPr/>
        </p:nvSpPr>
        <p:spPr bwMode="auto">
          <a:xfrm>
            <a:off x="3040824" y="3943907"/>
            <a:ext cx="1855787"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sz="2600" b="1">
                <a:solidFill>
                  <a:srgbClr val="002060"/>
                </a:solidFill>
                <a:latin typeface="Times New Roman" panose="02020603050405020304" pitchFamily="18" charset="0"/>
                <a:cs typeface="Times New Roman" panose="02020603050405020304" pitchFamily="18" charset="0"/>
              </a:rPr>
              <a:t>617 840</a:t>
            </a:r>
          </a:p>
        </p:txBody>
      </p:sp>
      <p:sp>
        <p:nvSpPr>
          <p:cNvPr id="20" name="Rectangle 6"/>
          <p:cNvSpPr>
            <a:spLocks noChangeArrowheads="1"/>
          </p:cNvSpPr>
          <p:nvPr/>
        </p:nvSpPr>
        <p:spPr bwMode="auto">
          <a:xfrm>
            <a:off x="812525" y="3361157"/>
            <a:ext cx="42291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r>
              <a:rPr lang="en-US" altLang="en-US" sz="2600" b="1">
                <a:solidFill>
                  <a:srgbClr val="002060"/>
                </a:solidFill>
                <a:latin typeface="Arial" panose="020B0604020202020204" pitchFamily="34" charset="0"/>
                <a:cs typeface="Arial" panose="020B0604020202020204" pitchFamily="34" charset="0"/>
              </a:rPr>
              <a:t>   843 275 – </a:t>
            </a:r>
            <a:r>
              <a:rPr lang="en-US" altLang="en-US" sz="2600" b="1" smtClean="0">
                <a:solidFill>
                  <a:srgbClr val="002060"/>
                </a:solidFill>
                <a:latin typeface="Arial" panose="020B0604020202020204" pitchFamily="34" charset="0"/>
                <a:cs typeface="Arial" panose="020B0604020202020204" pitchFamily="34" charset="0"/>
              </a:rPr>
              <a:t>123 568 </a:t>
            </a:r>
            <a:r>
              <a:rPr lang="en-US" altLang="en-US" sz="2800" b="1">
                <a:solidFill>
                  <a:srgbClr val="002060"/>
                </a:solidFill>
                <a:latin typeface="Times New Roman" panose="02020603050405020304" pitchFamily="18" charset="0"/>
              </a:rPr>
              <a:t>×</a:t>
            </a:r>
            <a:r>
              <a:rPr lang="en-US" altLang="en-US" sz="2600" b="1">
                <a:solidFill>
                  <a:srgbClr val="002060"/>
                </a:solidFill>
                <a:latin typeface="Arial" panose="020B0604020202020204" pitchFamily="34" charset="0"/>
                <a:cs typeface="Arial" panose="020B0604020202020204" pitchFamily="34" charset="0"/>
              </a:rPr>
              <a:t> 5</a:t>
            </a:r>
          </a:p>
        </p:txBody>
      </p:sp>
      <p:sp>
        <p:nvSpPr>
          <p:cNvPr id="21" name="AutoShape 12"/>
          <p:cNvSpPr>
            <a:spLocks/>
          </p:cNvSpPr>
          <p:nvPr/>
        </p:nvSpPr>
        <p:spPr bwMode="auto">
          <a:xfrm rot="16200000">
            <a:off x="3784324" y="853247"/>
            <a:ext cx="152400" cy="1441450"/>
          </a:xfrm>
          <a:prstGeom prst="leftBrace">
            <a:avLst>
              <a:gd name="adj1" fmla="val 43750"/>
              <a:gd name="adj2" fmla="val 51102"/>
            </a:avLst>
          </a:prstGeom>
          <a:noFill/>
          <a:ln w="9525">
            <a:solidFill>
              <a:schemeClr val="tx1"/>
            </a:solidFill>
            <a:round/>
            <a:headEnd/>
            <a:tailEnd/>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350">
              <a:solidFill>
                <a:srgbClr val="002060"/>
              </a:solidFill>
              <a:latin typeface="VNI-Times" pitchFamily="2" charset="0"/>
            </a:endParaRPr>
          </a:p>
        </p:txBody>
      </p:sp>
      <p:sp>
        <p:nvSpPr>
          <p:cNvPr id="22" name="AutoShape 12"/>
          <p:cNvSpPr>
            <a:spLocks/>
          </p:cNvSpPr>
          <p:nvPr/>
        </p:nvSpPr>
        <p:spPr bwMode="auto">
          <a:xfrm rot="16200000">
            <a:off x="3584300" y="2984919"/>
            <a:ext cx="150812" cy="1630362"/>
          </a:xfrm>
          <a:prstGeom prst="leftBrace">
            <a:avLst>
              <a:gd name="adj1" fmla="val 43750"/>
              <a:gd name="adj2" fmla="val 51102"/>
            </a:avLst>
          </a:prstGeom>
          <a:noFill/>
          <a:ln w="9525">
            <a:solidFill>
              <a:schemeClr val="tx1"/>
            </a:solidFill>
            <a:round/>
            <a:headEnd/>
            <a:tailEnd/>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350">
              <a:solidFill>
                <a:srgbClr val="002060"/>
              </a:solidFill>
              <a:latin typeface="VNI-Times" pitchFamily="2" charset="0"/>
            </a:endParaRPr>
          </a:p>
        </p:txBody>
      </p:sp>
      <p:sp>
        <p:nvSpPr>
          <p:cNvPr id="24" name="AutoShape 12"/>
          <p:cNvSpPr>
            <a:spLocks/>
          </p:cNvSpPr>
          <p:nvPr/>
        </p:nvSpPr>
        <p:spPr bwMode="auto">
          <a:xfrm rot="16200000">
            <a:off x="7585247" y="869639"/>
            <a:ext cx="139700" cy="1493837"/>
          </a:xfrm>
          <a:prstGeom prst="leftBrace">
            <a:avLst>
              <a:gd name="adj1" fmla="val 43750"/>
              <a:gd name="adj2" fmla="val 51102"/>
            </a:avLst>
          </a:prstGeom>
          <a:noFill/>
          <a:ln w="9525">
            <a:solidFill>
              <a:schemeClr val="tx1"/>
            </a:solidFill>
            <a:round/>
            <a:headEnd/>
            <a:tailEnd/>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350">
              <a:solidFill>
                <a:srgbClr val="002060"/>
              </a:solidFill>
              <a:latin typeface="VNI-Times" pitchFamily="2" charset="0"/>
            </a:endParaRPr>
          </a:p>
        </p:txBody>
      </p:sp>
      <p:sp>
        <p:nvSpPr>
          <p:cNvPr id="25" name="AutoShape 12"/>
          <p:cNvSpPr>
            <a:spLocks/>
          </p:cNvSpPr>
          <p:nvPr/>
        </p:nvSpPr>
        <p:spPr bwMode="auto">
          <a:xfrm rot="16200000">
            <a:off x="7553845" y="3423861"/>
            <a:ext cx="117475" cy="1020763"/>
          </a:xfrm>
          <a:prstGeom prst="leftBrace">
            <a:avLst>
              <a:gd name="adj1" fmla="val 43750"/>
              <a:gd name="adj2" fmla="val 51102"/>
            </a:avLst>
          </a:prstGeom>
          <a:noFill/>
          <a:ln w="9525">
            <a:solidFill>
              <a:schemeClr val="tx1"/>
            </a:solidFill>
            <a:round/>
            <a:headEnd/>
            <a:tailEnd/>
          </a:ln>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defRPr/>
            </a:pPr>
            <a:endParaRPr lang="en-US" altLang="en-US" sz="1350">
              <a:solidFill>
                <a:srgbClr val="002060"/>
              </a:solidFill>
              <a:latin typeface="VNI-Times" pitchFamily="2" charset="0"/>
            </a:endParaRPr>
          </a:p>
        </p:txBody>
      </p:sp>
      <p:sp>
        <p:nvSpPr>
          <p:cNvPr id="26" name="Text Box 49"/>
          <p:cNvSpPr txBox="1">
            <a:spLocks noChangeArrowheads="1"/>
          </p:cNvSpPr>
          <p:nvPr/>
        </p:nvSpPr>
        <p:spPr bwMode="auto">
          <a:xfrm>
            <a:off x="6524003" y="1714431"/>
            <a:ext cx="4038600" cy="4921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600" b="1">
                <a:solidFill>
                  <a:srgbClr val="002060"/>
                </a:solidFill>
                <a:latin typeface="Arial" charset="0"/>
                <a:cs typeface="Arial" charset="0"/>
              </a:rPr>
              <a:t>=    </a:t>
            </a:r>
            <a:r>
              <a:rPr lang="en-US" sz="2600" b="1" smtClean="0">
                <a:solidFill>
                  <a:srgbClr val="002060"/>
                </a:solidFill>
                <a:latin typeface="Arial" charset="0"/>
                <a:cs typeface="Arial" charset="0"/>
              </a:rPr>
              <a:t>10448  </a:t>
            </a:r>
            <a:r>
              <a:rPr lang="en-US" sz="2600" b="1">
                <a:solidFill>
                  <a:srgbClr val="002060"/>
                </a:solidFill>
                <a:latin typeface="Arial" charset="0"/>
                <a:cs typeface="Arial" charset="0"/>
              </a:rPr>
              <a:t>+ </a:t>
            </a:r>
            <a:r>
              <a:rPr lang="en-US" sz="2600" b="1" smtClean="0">
                <a:solidFill>
                  <a:srgbClr val="002060"/>
                </a:solidFill>
                <a:latin typeface="Arial" charset="0"/>
                <a:cs typeface="Arial" charset="0"/>
              </a:rPr>
              <a:t>24573</a:t>
            </a:r>
            <a:endParaRPr lang="en-US" sz="2600" b="1" dirty="0">
              <a:solidFill>
                <a:srgbClr val="002060"/>
              </a:solidFill>
              <a:latin typeface="Arial" charset="0"/>
              <a:cs typeface="Arial" charset="0"/>
            </a:endParaRPr>
          </a:p>
        </p:txBody>
      </p:sp>
      <p:sp>
        <p:nvSpPr>
          <p:cNvPr id="27" name="Text Box 50"/>
          <p:cNvSpPr txBox="1">
            <a:spLocks noChangeArrowheads="1"/>
          </p:cNvSpPr>
          <p:nvPr/>
        </p:nvSpPr>
        <p:spPr bwMode="auto">
          <a:xfrm>
            <a:off x="6560515" y="2206555"/>
            <a:ext cx="4114800" cy="493712"/>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600" b="1" dirty="0">
                <a:solidFill>
                  <a:srgbClr val="002060"/>
                </a:solidFill>
                <a:latin typeface="Arial" charset="0"/>
                <a:cs typeface="Arial" charset="0"/>
              </a:rPr>
              <a:t>=           35 021</a:t>
            </a:r>
          </a:p>
        </p:txBody>
      </p:sp>
      <p:sp>
        <p:nvSpPr>
          <p:cNvPr id="28" name="Text Box 53"/>
          <p:cNvSpPr txBox="1">
            <a:spLocks noChangeArrowheads="1"/>
          </p:cNvSpPr>
          <p:nvPr/>
        </p:nvSpPr>
        <p:spPr bwMode="auto">
          <a:xfrm>
            <a:off x="6725964" y="4043780"/>
            <a:ext cx="3590925" cy="492125"/>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600" b="1">
                <a:solidFill>
                  <a:srgbClr val="002060"/>
                </a:solidFill>
                <a:latin typeface="Arial" charset="0"/>
                <a:cs typeface="Arial" charset="0"/>
              </a:rPr>
              <a:t>=  </a:t>
            </a:r>
            <a:r>
              <a:rPr lang="en-US" sz="2600" b="1" smtClean="0">
                <a:solidFill>
                  <a:srgbClr val="002060"/>
                </a:solidFill>
                <a:latin typeface="Arial" charset="0"/>
                <a:cs typeface="Arial" charset="0"/>
              </a:rPr>
              <a:t>5481    </a:t>
            </a:r>
            <a:r>
              <a:rPr lang="en-US" sz="2600" b="1">
                <a:solidFill>
                  <a:srgbClr val="002060"/>
                </a:solidFill>
                <a:latin typeface="Arial" charset="0"/>
                <a:cs typeface="Arial" charset="0"/>
              </a:rPr>
              <a:t>–  </a:t>
            </a:r>
            <a:r>
              <a:rPr lang="en-US" sz="2600" b="1" smtClean="0">
                <a:solidFill>
                  <a:srgbClr val="002060"/>
                </a:solidFill>
                <a:latin typeface="Arial" charset="0"/>
                <a:cs typeface="Arial" charset="0"/>
              </a:rPr>
              <a:t>4845</a:t>
            </a:r>
            <a:endParaRPr lang="en-US" sz="2600" b="1" dirty="0">
              <a:solidFill>
                <a:srgbClr val="002060"/>
              </a:solidFill>
              <a:latin typeface="Arial" charset="0"/>
              <a:cs typeface="Arial" charset="0"/>
            </a:endParaRPr>
          </a:p>
        </p:txBody>
      </p:sp>
      <p:sp>
        <p:nvSpPr>
          <p:cNvPr id="29" name="Text Box 54"/>
          <p:cNvSpPr txBox="1">
            <a:spLocks noChangeArrowheads="1"/>
          </p:cNvSpPr>
          <p:nvPr/>
        </p:nvSpPr>
        <p:spPr bwMode="auto">
          <a:xfrm>
            <a:off x="6643413" y="4553367"/>
            <a:ext cx="3657600" cy="519113"/>
          </a:xfrm>
          <a:prstGeom prst="rect">
            <a:avLst/>
          </a:prstGeom>
          <a:noFill/>
          <a:ln w="9525">
            <a:noFill/>
            <a:miter lim="800000"/>
            <a:headEnd/>
            <a:tailEnd/>
          </a:ln>
          <a:effectLst>
            <a:prstShdw prst="shdw17" dist="17961" dir="2700000">
              <a:schemeClr val="accent1">
                <a:gamma/>
                <a:shade val="60000"/>
                <a:invGamma/>
              </a:schemeClr>
            </a:prstShdw>
          </a:effectLst>
        </p:spPr>
        <p:txBody>
          <a:bodyPr>
            <a:spAutoFit/>
          </a:bodyPr>
          <a:lstStyle/>
          <a:p>
            <a:pPr>
              <a:spcBef>
                <a:spcPct val="50000"/>
              </a:spcBef>
              <a:defRPr/>
            </a:pPr>
            <a:r>
              <a:rPr lang="en-US" sz="2800" b="1" dirty="0">
                <a:solidFill>
                  <a:srgbClr val="002060"/>
                </a:solidFill>
                <a:latin typeface="Arial" charset="0"/>
                <a:cs typeface="Arial" charset="0"/>
              </a:rPr>
              <a:t> =           636</a:t>
            </a:r>
          </a:p>
        </p:txBody>
      </p:sp>
    </p:spTree>
    <p:extLst>
      <p:ext uri="{BB962C8B-B14F-4D97-AF65-F5344CB8AC3E}">
        <p14:creationId xmlns:p14="http://schemas.microsoft.com/office/powerpoint/2010/main" val="525166447"/>
      </p:ext>
    </p:extLst>
  </p:cSld>
  <p:clrMapOvr>
    <a:masterClrMapping/>
  </p:clrMapOvr>
  <p:transition spd="slow">
    <p:wheel spokes="8"/>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1"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down)">
                                      <p:cBhvr>
                                        <p:cTn id="24" dur="500"/>
                                        <p:tgtEl>
                                          <p:spTgt spid="21"/>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down)">
                                      <p:cBhvr>
                                        <p:cTn id="29" dur="500"/>
                                        <p:tgtEl>
                                          <p:spTgt spid="1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down)">
                                      <p:cBhvr>
                                        <p:cTn id="34" dur="500"/>
                                        <p:tgtEl>
                                          <p:spTgt spid="10"/>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4" fill="hold" nodeType="clickEffect">
                                  <p:stCondLst>
                                    <p:cond delay="0"/>
                                  </p:stCondLst>
                                  <p:childTnLst>
                                    <p:set>
                                      <p:cBhvr>
                                        <p:cTn id="38" dur="1" fill="hold">
                                          <p:stCondLst>
                                            <p:cond delay="0"/>
                                          </p:stCondLst>
                                        </p:cTn>
                                        <p:tgtEl>
                                          <p:spTgt spid="17">
                                            <p:txEl>
                                              <p:pRg st="0" end="0"/>
                                            </p:txEl>
                                          </p:spTgt>
                                        </p:tgtEl>
                                        <p:attrNameLst>
                                          <p:attrName>style.visibility</p:attrName>
                                        </p:attrNameLst>
                                      </p:cBhvr>
                                      <p:to>
                                        <p:strVal val="visible"/>
                                      </p:to>
                                    </p:set>
                                    <p:animEffect transition="in" filter="wipe(down)">
                                      <p:cBhvr>
                                        <p:cTn id="39" dur="500"/>
                                        <p:tgtEl>
                                          <p:spTgt spid="17">
                                            <p:txEl>
                                              <p:pRg st="0" end="0"/>
                                            </p:txEl>
                                          </p:spTgt>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down)">
                                      <p:cBhvr>
                                        <p:cTn id="44" dur="500"/>
                                        <p:tgtEl>
                                          <p:spTgt spid="22"/>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2" presetClass="entr" presetSubtype="4" fill="hold" nodeType="click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wipe(down)">
                                      <p:cBhvr>
                                        <p:cTn id="49" dur="500"/>
                                        <p:tgtEl>
                                          <p:spTgt spid="18">
                                            <p:txEl>
                                              <p:pRg st="0" end="0"/>
                                            </p:txEl>
                                          </p:spTgt>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wipe(down)">
                                      <p:cBhvr>
                                        <p:cTn id="54" dur="500"/>
                                        <p:tgtEl>
                                          <p:spTgt spid="19"/>
                                        </p:tgtEl>
                                      </p:cBhvr>
                                    </p:animEffect>
                                  </p:childTnLst>
                                </p:cTn>
                              </p:par>
                            </p:childTnLst>
                          </p:cTn>
                        </p:par>
                      </p:childTnLst>
                    </p:cTn>
                  </p:par>
                  <p:par>
                    <p:cTn id="55" fill="hold" nodeType="clickPar">
                      <p:stCondLst>
                        <p:cond delay="indefinite"/>
                      </p:stCondLst>
                      <p:childTnLst>
                        <p:par>
                          <p:cTn id="56" fill="hold" nodeType="withGroup">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barn(inVertical)">
                                      <p:cBhvr>
                                        <p:cTn id="59" dur="500"/>
                                        <p:tgtEl>
                                          <p:spTgt spid="11"/>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wipe(down)">
                                      <p:cBhvr>
                                        <p:cTn id="64" dur="500"/>
                                        <p:tgtEl>
                                          <p:spTgt spid="24"/>
                                        </p:tgtEl>
                                      </p:cBhvr>
                                    </p:animEffect>
                                  </p:childTnLst>
                                </p:cTn>
                              </p:par>
                            </p:childTnLst>
                          </p:cTn>
                        </p:par>
                      </p:childTnLst>
                    </p:cTn>
                  </p:par>
                  <p:par>
                    <p:cTn id="65" fill="hold" nodeType="clickPar">
                      <p:stCondLst>
                        <p:cond delay="indefinite"/>
                      </p:stCondLst>
                      <p:childTnLst>
                        <p:par>
                          <p:cTn id="66" fill="hold" nodeType="withGroup">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down)">
                                      <p:cBhvr>
                                        <p:cTn id="69" dur="500"/>
                                        <p:tgtEl>
                                          <p:spTgt spid="26"/>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wipe(down)">
                                      <p:cBhvr>
                                        <p:cTn id="74" dur="500"/>
                                        <p:tgtEl>
                                          <p:spTgt spid="27"/>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down)">
                                      <p:cBhvr>
                                        <p:cTn id="79" dur="500"/>
                                        <p:tgtEl>
                                          <p:spTgt spid="25"/>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22" presetClass="entr" presetSubtype="4" fill="hold" nodeType="clickEffect">
                                  <p:stCondLst>
                                    <p:cond delay="0"/>
                                  </p:stCondLst>
                                  <p:childTnLst>
                                    <p:set>
                                      <p:cBhvr>
                                        <p:cTn id="83" dur="1" fill="hold">
                                          <p:stCondLst>
                                            <p:cond delay="0"/>
                                          </p:stCondLst>
                                        </p:cTn>
                                        <p:tgtEl>
                                          <p:spTgt spid="28">
                                            <p:txEl>
                                              <p:pRg st="0" end="0"/>
                                            </p:txEl>
                                          </p:spTgt>
                                        </p:tgtEl>
                                        <p:attrNameLst>
                                          <p:attrName>style.visibility</p:attrName>
                                        </p:attrNameLst>
                                      </p:cBhvr>
                                      <p:to>
                                        <p:strVal val="visible"/>
                                      </p:to>
                                    </p:set>
                                    <p:animEffect transition="in" filter="wipe(down)">
                                      <p:cBhvr>
                                        <p:cTn id="84" dur="500"/>
                                        <p:tgtEl>
                                          <p:spTgt spid="28">
                                            <p:txEl>
                                              <p:pRg st="0" end="0"/>
                                            </p:txEl>
                                          </p:spTgt>
                                        </p:tgtEl>
                                      </p:cBhvr>
                                    </p:animEffect>
                                  </p:childTnLst>
                                </p:cTn>
                              </p:par>
                            </p:childTnLst>
                          </p:cTn>
                        </p:par>
                      </p:childTnLst>
                    </p:cTn>
                  </p:par>
                  <p:par>
                    <p:cTn id="85" fill="hold" nodeType="clickPar">
                      <p:stCondLst>
                        <p:cond delay="indefinite"/>
                      </p:stCondLst>
                      <p:childTnLst>
                        <p:par>
                          <p:cTn id="86" fill="hold" nodeType="withGroup">
                            <p:stCondLst>
                              <p:cond delay="0"/>
                            </p:stCondLst>
                            <p:childTnLst>
                              <p:par>
                                <p:cTn id="87" presetID="22" presetClass="entr" presetSubtype="4" fill="hold" grpId="0" nodeType="click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wipe(down)">
                                      <p:cBhvr>
                                        <p:cTn id="89" dur="500"/>
                                        <p:tgtEl>
                                          <p:spTgt spid="29"/>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3" presetClass="exit" presetSubtype="10" fill="hold" grpId="1" nodeType="clickEffect">
                                  <p:stCondLst>
                                    <p:cond delay="0"/>
                                  </p:stCondLst>
                                  <p:childTnLst>
                                    <p:animEffect transition="out" filter="blinds(horizontal)">
                                      <p:cBhvr>
                                        <p:cTn id="93" dur="500"/>
                                        <p:tgtEl>
                                          <p:spTgt spid="21"/>
                                        </p:tgtEl>
                                      </p:cBhvr>
                                    </p:animEffect>
                                    <p:set>
                                      <p:cBhvr>
                                        <p:cTn id="94" dur="1" fill="hold">
                                          <p:stCondLst>
                                            <p:cond delay="499"/>
                                          </p:stCondLst>
                                        </p:cTn>
                                        <p:tgtEl>
                                          <p:spTgt spid="21"/>
                                        </p:tgtEl>
                                        <p:attrNameLst>
                                          <p:attrName>style.visibility</p:attrName>
                                        </p:attrNameLst>
                                      </p:cBhvr>
                                      <p:to>
                                        <p:strVal val="hidden"/>
                                      </p:to>
                                    </p:set>
                                  </p:childTnLst>
                                </p:cTn>
                              </p:par>
                              <p:par>
                                <p:cTn id="95" presetID="3" presetClass="exit" presetSubtype="10" fill="hold" grpId="1" nodeType="withEffect">
                                  <p:stCondLst>
                                    <p:cond delay="0"/>
                                  </p:stCondLst>
                                  <p:childTnLst>
                                    <p:animEffect transition="out" filter="blinds(horizontal)">
                                      <p:cBhvr>
                                        <p:cTn id="96" dur="500"/>
                                        <p:tgtEl>
                                          <p:spTgt spid="16"/>
                                        </p:tgtEl>
                                      </p:cBhvr>
                                    </p:animEffect>
                                    <p:set>
                                      <p:cBhvr>
                                        <p:cTn id="97" dur="1" fill="hold">
                                          <p:stCondLst>
                                            <p:cond delay="499"/>
                                          </p:stCondLst>
                                        </p:cTn>
                                        <p:tgtEl>
                                          <p:spTgt spid="16"/>
                                        </p:tgtEl>
                                        <p:attrNameLst>
                                          <p:attrName>style.visibility</p:attrName>
                                        </p:attrNameLst>
                                      </p:cBhvr>
                                      <p:to>
                                        <p:strVal val="hidden"/>
                                      </p:to>
                                    </p:set>
                                  </p:childTnLst>
                                </p:cTn>
                              </p:par>
                              <p:par>
                                <p:cTn id="98" presetID="3" presetClass="exit" presetSubtype="10" fill="hold" grpId="1" nodeType="withEffect">
                                  <p:stCondLst>
                                    <p:cond delay="0"/>
                                  </p:stCondLst>
                                  <p:childTnLst>
                                    <p:animEffect transition="out" filter="blinds(horizontal)">
                                      <p:cBhvr>
                                        <p:cTn id="99" dur="500"/>
                                        <p:tgtEl>
                                          <p:spTgt spid="10"/>
                                        </p:tgtEl>
                                      </p:cBhvr>
                                    </p:animEffect>
                                    <p:set>
                                      <p:cBhvr>
                                        <p:cTn id="100" dur="1" fill="hold">
                                          <p:stCondLst>
                                            <p:cond delay="499"/>
                                          </p:stCondLst>
                                        </p:cTn>
                                        <p:tgtEl>
                                          <p:spTgt spid="10"/>
                                        </p:tgtEl>
                                        <p:attrNameLst>
                                          <p:attrName>style.visibility</p:attrName>
                                        </p:attrNameLst>
                                      </p:cBhvr>
                                      <p:to>
                                        <p:strVal val="hidden"/>
                                      </p:to>
                                    </p:set>
                                  </p:childTnLst>
                                </p:cTn>
                              </p:par>
                              <p:par>
                                <p:cTn id="101" presetID="3" presetClass="exit" presetSubtype="10" fill="hold" grpId="0" nodeType="withEffect">
                                  <p:stCondLst>
                                    <p:cond delay="0"/>
                                  </p:stCondLst>
                                  <p:childTnLst>
                                    <p:animEffect transition="out" filter="blinds(horizontal)">
                                      <p:cBhvr>
                                        <p:cTn id="102" dur="500"/>
                                        <p:tgtEl>
                                          <p:spTgt spid="17">
                                            <p:txEl>
                                              <p:pRg st="0" end="0"/>
                                            </p:txEl>
                                          </p:spTgt>
                                        </p:tgtEl>
                                      </p:cBhvr>
                                    </p:animEffect>
                                    <p:set>
                                      <p:cBhvr>
                                        <p:cTn id="103" dur="1" fill="hold">
                                          <p:stCondLst>
                                            <p:cond delay="499"/>
                                          </p:stCondLst>
                                        </p:cTn>
                                        <p:tgtEl>
                                          <p:spTgt spid="17">
                                            <p:txEl>
                                              <p:pRg st="0" end="0"/>
                                            </p:txEl>
                                          </p:spTgt>
                                        </p:tgtEl>
                                        <p:attrNameLst>
                                          <p:attrName>style.visibility</p:attrName>
                                        </p:attrNameLst>
                                      </p:cBhvr>
                                      <p:to>
                                        <p:strVal val="hidden"/>
                                      </p:to>
                                    </p:set>
                                  </p:childTnLst>
                                </p:cTn>
                              </p:par>
                              <p:par>
                                <p:cTn id="104" presetID="3" presetClass="exit" presetSubtype="10" fill="hold" grpId="1" nodeType="withEffect">
                                  <p:stCondLst>
                                    <p:cond delay="0"/>
                                  </p:stCondLst>
                                  <p:childTnLst>
                                    <p:animEffect transition="out" filter="blinds(horizontal)">
                                      <p:cBhvr>
                                        <p:cTn id="105" dur="500"/>
                                        <p:tgtEl>
                                          <p:spTgt spid="22"/>
                                        </p:tgtEl>
                                      </p:cBhvr>
                                    </p:animEffect>
                                    <p:set>
                                      <p:cBhvr>
                                        <p:cTn id="106" dur="1" fill="hold">
                                          <p:stCondLst>
                                            <p:cond delay="499"/>
                                          </p:stCondLst>
                                        </p:cTn>
                                        <p:tgtEl>
                                          <p:spTgt spid="22"/>
                                        </p:tgtEl>
                                        <p:attrNameLst>
                                          <p:attrName>style.visibility</p:attrName>
                                        </p:attrNameLst>
                                      </p:cBhvr>
                                      <p:to>
                                        <p:strVal val="hidden"/>
                                      </p:to>
                                    </p:set>
                                  </p:childTnLst>
                                </p:cTn>
                              </p:par>
                              <p:par>
                                <p:cTn id="107" presetID="3" presetClass="exit" presetSubtype="10" fill="hold" grpId="0" nodeType="withEffect">
                                  <p:stCondLst>
                                    <p:cond delay="0"/>
                                  </p:stCondLst>
                                  <p:childTnLst>
                                    <p:animEffect transition="out" filter="blinds(horizontal)">
                                      <p:cBhvr>
                                        <p:cTn id="108" dur="500"/>
                                        <p:tgtEl>
                                          <p:spTgt spid="18">
                                            <p:txEl>
                                              <p:pRg st="0" end="0"/>
                                            </p:txEl>
                                          </p:spTgt>
                                        </p:tgtEl>
                                      </p:cBhvr>
                                    </p:animEffect>
                                    <p:set>
                                      <p:cBhvr>
                                        <p:cTn id="109" dur="1" fill="hold">
                                          <p:stCondLst>
                                            <p:cond delay="499"/>
                                          </p:stCondLst>
                                        </p:cTn>
                                        <p:tgtEl>
                                          <p:spTgt spid="18">
                                            <p:txEl>
                                              <p:pRg st="0" end="0"/>
                                            </p:txEl>
                                          </p:spTgt>
                                        </p:tgtEl>
                                        <p:attrNameLst>
                                          <p:attrName>style.visibility</p:attrName>
                                        </p:attrNameLst>
                                      </p:cBhvr>
                                      <p:to>
                                        <p:strVal val="hidden"/>
                                      </p:to>
                                    </p:set>
                                  </p:childTnLst>
                                </p:cTn>
                              </p:par>
                              <p:par>
                                <p:cTn id="110" presetID="3" presetClass="exit" presetSubtype="10" fill="hold" grpId="1" nodeType="withEffect">
                                  <p:stCondLst>
                                    <p:cond delay="0"/>
                                  </p:stCondLst>
                                  <p:childTnLst>
                                    <p:animEffect transition="out" filter="blinds(horizontal)">
                                      <p:cBhvr>
                                        <p:cTn id="111" dur="500"/>
                                        <p:tgtEl>
                                          <p:spTgt spid="19"/>
                                        </p:tgtEl>
                                      </p:cBhvr>
                                    </p:animEffect>
                                    <p:set>
                                      <p:cBhvr>
                                        <p:cTn id="112" dur="1" fill="hold">
                                          <p:stCondLst>
                                            <p:cond delay="499"/>
                                          </p:stCondLst>
                                        </p:cTn>
                                        <p:tgtEl>
                                          <p:spTgt spid="19"/>
                                        </p:tgtEl>
                                        <p:attrNameLst>
                                          <p:attrName>style.visibility</p:attrName>
                                        </p:attrNameLst>
                                      </p:cBhvr>
                                      <p:to>
                                        <p:strVal val="hidden"/>
                                      </p:to>
                                    </p:set>
                                  </p:childTnLst>
                                </p:cTn>
                              </p:par>
                              <p:par>
                                <p:cTn id="113" presetID="3" presetClass="exit" presetSubtype="10" fill="hold" grpId="1" nodeType="withEffect">
                                  <p:stCondLst>
                                    <p:cond delay="0"/>
                                  </p:stCondLst>
                                  <p:childTnLst>
                                    <p:animEffect transition="out" filter="blinds(horizontal)">
                                      <p:cBhvr>
                                        <p:cTn id="114" dur="500"/>
                                        <p:tgtEl>
                                          <p:spTgt spid="11"/>
                                        </p:tgtEl>
                                      </p:cBhvr>
                                    </p:animEffect>
                                    <p:set>
                                      <p:cBhvr>
                                        <p:cTn id="115" dur="1" fill="hold">
                                          <p:stCondLst>
                                            <p:cond delay="499"/>
                                          </p:stCondLst>
                                        </p:cTn>
                                        <p:tgtEl>
                                          <p:spTgt spid="11"/>
                                        </p:tgtEl>
                                        <p:attrNameLst>
                                          <p:attrName>style.visibility</p:attrName>
                                        </p:attrNameLst>
                                      </p:cBhvr>
                                      <p:to>
                                        <p:strVal val="hidden"/>
                                      </p:to>
                                    </p:set>
                                  </p:childTnLst>
                                </p:cTn>
                              </p:par>
                              <p:par>
                                <p:cTn id="116" presetID="3" presetClass="exit" presetSubtype="10" fill="hold" grpId="1" nodeType="withEffect">
                                  <p:stCondLst>
                                    <p:cond delay="0"/>
                                  </p:stCondLst>
                                  <p:childTnLst>
                                    <p:animEffect transition="out" filter="blinds(horizontal)">
                                      <p:cBhvr>
                                        <p:cTn id="117" dur="500"/>
                                        <p:tgtEl>
                                          <p:spTgt spid="24"/>
                                        </p:tgtEl>
                                      </p:cBhvr>
                                    </p:animEffect>
                                    <p:set>
                                      <p:cBhvr>
                                        <p:cTn id="118" dur="1" fill="hold">
                                          <p:stCondLst>
                                            <p:cond delay="499"/>
                                          </p:stCondLst>
                                        </p:cTn>
                                        <p:tgtEl>
                                          <p:spTgt spid="24"/>
                                        </p:tgtEl>
                                        <p:attrNameLst>
                                          <p:attrName>style.visibility</p:attrName>
                                        </p:attrNameLst>
                                      </p:cBhvr>
                                      <p:to>
                                        <p:strVal val="hidden"/>
                                      </p:to>
                                    </p:set>
                                  </p:childTnLst>
                                </p:cTn>
                              </p:par>
                              <p:par>
                                <p:cTn id="119" presetID="3" presetClass="exit" presetSubtype="10" fill="hold" grpId="1" nodeType="withEffect">
                                  <p:stCondLst>
                                    <p:cond delay="0"/>
                                  </p:stCondLst>
                                  <p:childTnLst>
                                    <p:animEffect transition="out" filter="blinds(horizontal)">
                                      <p:cBhvr>
                                        <p:cTn id="120" dur="500"/>
                                        <p:tgtEl>
                                          <p:spTgt spid="26"/>
                                        </p:tgtEl>
                                      </p:cBhvr>
                                    </p:animEffect>
                                    <p:set>
                                      <p:cBhvr>
                                        <p:cTn id="121" dur="1" fill="hold">
                                          <p:stCondLst>
                                            <p:cond delay="499"/>
                                          </p:stCondLst>
                                        </p:cTn>
                                        <p:tgtEl>
                                          <p:spTgt spid="26"/>
                                        </p:tgtEl>
                                        <p:attrNameLst>
                                          <p:attrName>style.visibility</p:attrName>
                                        </p:attrNameLst>
                                      </p:cBhvr>
                                      <p:to>
                                        <p:strVal val="hidden"/>
                                      </p:to>
                                    </p:set>
                                  </p:childTnLst>
                                </p:cTn>
                              </p:par>
                              <p:par>
                                <p:cTn id="122" presetID="3" presetClass="exit" presetSubtype="10" fill="hold" grpId="1" nodeType="withEffect">
                                  <p:stCondLst>
                                    <p:cond delay="0"/>
                                  </p:stCondLst>
                                  <p:childTnLst>
                                    <p:animEffect transition="out" filter="blinds(horizontal)">
                                      <p:cBhvr>
                                        <p:cTn id="123" dur="500"/>
                                        <p:tgtEl>
                                          <p:spTgt spid="27"/>
                                        </p:tgtEl>
                                      </p:cBhvr>
                                    </p:animEffect>
                                    <p:set>
                                      <p:cBhvr>
                                        <p:cTn id="124" dur="1" fill="hold">
                                          <p:stCondLst>
                                            <p:cond delay="499"/>
                                          </p:stCondLst>
                                        </p:cTn>
                                        <p:tgtEl>
                                          <p:spTgt spid="27"/>
                                        </p:tgtEl>
                                        <p:attrNameLst>
                                          <p:attrName>style.visibility</p:attrName>
                                        </p:attrNameLst>
                                      </p:cBhvr>
                                      <p:to>
                                        <p:strVal val="hidden"/>
                                      </p:to>
                                    </p:set>
                                  </p:childTnLst>
                                </p:cTn>
                              </p:par>
                              <p:par>
                                <p:cTn id="125" presetID="3" presetClass="exit" presetSubtype="10" fill="hold" grpId="1" nodeType="withEffect">
                                  <p:stCondLst>
                                    <p:cond delay="0"/>
                                  </p:stCondLst>
                                  <p:childTnLst>
                                    <p:animEffect transition="out" filter="blinds(horizontal)">
                                      <p:cBhvr>
                                        <p:cTn id="126" dur="500"/>
                                        <p:tgtEl>
                                          <p:spTgt spid="25"/>
                                        </p:tgtEl>
                                      </p:cBhvr>
                                    </p:animEffect>
                                    <p:set>
                                      <p:cBhvr>
                                        <p:cTn id="127" dur="1" fill="hold">
                                          <p:stCondLst>
                                            <p:cond delay="499"/>
                                          </p:stCondLst>
                                        </p:cTn>
                                        <p:tgtEl>
                                          <p:spTgt spid="25"/>
                                        </p:tgtEl>
                                        <p:attrNameLst>
                                          <p:attrName>style.visibility</p:attrName>
                                        </p:attrNameLst>
                                      </p:cBhvr>
                                      <p:to>
                                        <p:strVal val="hidden"/>
                                      </p:to>
                                    </p:set>
                                  </p:childTnLst>
                                </p:cTn>
                              </p:par>
                              <p:par>
                                <p:cTn id="128" presetID="3" presetClass="exit" presetSubtype="10" fill="hold" grpId="0" nodeType="withEffect">
                                  <p:stCondLst>
                                    <p:cond delay="0"/>
                                  </p:stCondLst>
                                  <p:childTnLst>
                                    <p:animEffect transition="out" filter="blinds(horizontal)">
                                      <p:cBhvr>
                                        <p:cTn id="129" dur="500"/>
                                        <p:tgtEl>
                                          <p:spTgt spid="28">
                                            <p:txEl>
                                              <p:pRg st="0" end="0"/>
                                            </p:txEl>
                                          </p:spTgt>
                                        </p:tgtEl>
                                      </p:cBhvr>
                                    </p:animEffect>
                                    <p:set>
                                      <p:cBhvr>
                                        <p:cTn id="130" dur="1" fill="hold">
                                          <p:stCondLst>
                                            <p:cond delay="499"/>
                                          </p:stCondLst>
                                        </p:cTn>
                                        <p:tgtEl>
                                          <p:spTgt spid="28">
                                            <p:txEl>
                                              <p:pRg st="0" end="0"/>
                                            </p:txEl>
                                          </p:spTgt>
                                        </p:tgtEl>
                                        <p:attrNameLst>
                                          <p:attrName>style.visibility</p:attrName>
                                        </p:attrNameLst>
                                      </p:cBhvr>
                                      <p:to>
                                        <p:strVal val="hidden"/>
                                      </p:to>
                                    </p:set>
                                  </p:childTnLst>
                                </p:cTn>
                              </p:par>
                              <p:par>
                                <p:cTn id="131" presetID="3" presetClass="exit" presetSubtype="10" fill="hold" grpId="1" nodeType="withEffect">
                                  <p:stCondLst>
                                    <p:cond delay="0"/>
                                  </p:stCondLst>
                                  <p:childTnLst>
                                    <p:animEffect transition="out" filter="blinds(horizontal)">
                                      <p:cBhvr>
                                        <p:cTn id="132" dur="500"/>
                                        <p:tgtEl>
                                          <p:spTgt spid="29"/>
                                        </p:tgtEl>
                                      </p:cBhvr>
                                    </p:animEffect>
                                    <p:set>
                                      <p:cBhvr>
                                        <p:cTn id="133" dur="1" fill="hold">
                                          <p:stCondLst>
                                            <p:cond delay="499"/>
                                          </p:stCondLst>
                                        </p:cTn>
                                        <p:tgtEl>
                                          <p:spTgt spid="29"/>
                                        </p:tgtEl>
                                        <p:attrNameLst>
                                          <p:attrName>style.visibility</p:attrName>
                                        </p:attrNameLst>
                                      </p:cBhvr>
                                      <p:to>
                                        <p:strVal val="hidden"/>
                                      </p:to>
                                    </p:set>
                                  </p:childTnLst>
                                </p:cTn>
                              </p:par>
                              <p:par>
                                <p:cTn id="134" presetID="3" presetClass="exit" presetSubtype="10" fill="hold" grpId="0" nodeType="withEffect">
                                  <p:stCondLst>
                                    <p:cond delay="0"/>
                                  </p:stCondLst>
                                  <p:childTnLst>
                                    <p:animEffect transition="out" filter="blinds(horizontal)">
                                      <p:cBhvr>
                                        <p:cTn id="135" dur="500"/>
                                        <p:tgtEl>
                                          <p:spTgt spid="14"/>
                                        </p:tgtEl>
                                      </p:cBhvr>
                                    </p:animEffect>
                                    <p:set>
                                      <p:cBhvr>
                                        <p:cTn id="136" dur="1" fill="hold">
                                          <p:stCondLst>
                                            <p:cond delay="499"/>
                                          </p:stCondLst>
                                        </p:cTn>
                                        <p:tgtEl>
                                          <p:spTgt spid="14"/>
                                        </p:tgtEl>
                                        <p:attrNameLst>
                                          <p:attrName>style.visibility</p:attrName>
                                        </p:attrNameLst>
                                      </p:cBhvr>
                                      <p:to>
                                        <p:strVal val="hidden"/>
                                      </p:to>
                                    </p:set>
                                  </p:childTnLst>
                                </p:cTn>
                              </p:par>
                              <p:par>
                                <p:cTn id="137" presetID="3" presetClass="exit" presetSubtype="10" fill="hold" grpId="0" nodeType="withEffect">
                                  <p:stCondLst>
                                    <p:cond delay="0"/>
                                  </p:stCondLst>
                                  <p:childTnLst>
                                    <p:animEffect transition="out" filter="blinds(horizontal)">
                                      <p:cBhvr>
                                        <p:cTn id="138" dur="500"/>
                                        <p:tgtEl>
                                          <p:spTgt spid="13"/>
                                        </p:tgtEl>
                                      </p:cBhvr>
                                    </p:animEffect>
                                    <p:set>
                                      <p:cBhvr>
                                        <p:cTn id="139" dur="1" fill="hold">
                                          <p:stCondLst>
                                            <p:cond delay="499"/>
                                          </p:stCondLst>
                                        </p:cTn>
                                        <p:tgtEl>
                                          <p:spTgt spid="13"/>
                                        </p:tgtEl>
                                        <p:attrNameLst>
                                          <p:attrName>style.visibility</p:attrName>
                                        </p:attrNameLst>
                                      </p:cBhvr>
                                      <p:to>
                                        <p:strVal val="hidden"/>
                                      </p:to>
                                    </p:set>
                                  </p:childTnLst>
                                </p:cTn>
                              </p:par>
                              <p:par>
                                <p:cTn id="140" presetID="3" presetClass="exit" presetSubtype="10" fill="hold" grpId="0" nodeType="withEffect">
                                  <p:stCondLst>
                                    <p:cond delay="0"/>
                                  </p:stCondLst>
                                  <p:childTnLst>
                                    <p:animEffect transition="out" filter="blinds(horizontal)">
                                      <p:cBhvr>
                                        <p:cTn id="141" dur="500"/>
                                        <p:tgtEl>
                                          <p:spTgt spid="15"/>
                                        </p:tgtEl>
                                      </p:cBhvr>
                                    </p:animEffect>
                                    <p:set>
                                      <p:cBhvr>
                                        <p:cTn id="142" dur="1" fill="hold">
                                          <p:stCondLst>
                                            <p:cond delay="499"/>
                                          </p:stCondLst>
                                        </p:cTn>
                                        <p:tgtEl>
                                          <p:spTgt spid="15"/>
                                        </p:tgtEl>
                                        <p:attrNameLst>
                                          <p:attrName>style.visibility</p:attrName>
                                        </p:attrNameLst>
                                      </p:cBhvr>
                                      <p:to>
                                        <p:strVal val="hidden"/>
                                      </p:to>
                                    </p:set>
                                  </p:childTnLst>
                                </p:cTn>
                              </p:par>
                              <p:par>
                                <p:cTn id="143" presetID="3" presetClass="exit" presetSubtype="10" fill="hold" grpId="0" nodeType="withEffect">
                                  <p:stCondLst>
                                    <p:cond delay="0"/>
                                  </p:stCondLst>
                                  <p:childTnLst>
                                    <p:animEffect transition="out" filter="blinds(horizontal)">
                                      <p:cBhvr>
                                        <p:cTn id="144" dur="500"/>
                                        <p:tgtEl>
                                          <p:spTgt spid="12"/>
                                        </p:tgtEl>
                                      </p:cBhvr>
                                    </p:animEffect>
                                    <p:set>
                                      <p:cBhvr>
                                        <p:cTn id="145" dur="1" fill="hold">
                                          <p:stCondLst>
                                            <p:cond delay="499"/>
                                          </p:stCondLst>
                                        </p:cTn>
                                        <p:tgtEl>
                                          <p:spTgt spid="12"/>
                                        </p:tgtEl>
                                        <p:attrNameLst>
                                          <p:attrName>style.visibility</p:attrName>
                                        </p:attrNameLst>
                                      </p:cBhvr>
                                      <p:to>
                                        <p:strVal val="hidden"/>
                                      </p:to>
                                    </p:set>
                                  </p:childTnLst>
                                </p:cTn>
                              </p:par>
                              <p:par>
                                <p:cTn id="146" presetID="3" presetClass="exit" presetSubtype="10" fill="hold" grpId="0" nodeType="withEffect">
                                  <p:stCondLst>
                                    <p:cond delay="0"/>
                                  </p:stCondLst>
                                  <p:childTnLst>
                                    <p:animEffect transition="out" filter="blinds(horizontal)">
                                      <p:cBhvr>
                                        <p:cTn id="147" dur="500"/>
                                        <p:tgtEl>
                                          <p:spTgt spid="20"/>
                                        </p:tgtEl>
                                      </p:cBhvr>
                                    </p:animEffect>
                                    <p:set>
                                      <p:cBhvr>
                                        <p:cTn id="148"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1" grpId="0"/>
      <p:bldP spid="11" grpId="1"/>
      <p:bldP spid="12" grpId="0"/>
      <p:bldP spid="12" grpId="1"/>
      <p:bldP spid="13" grpId="0"/>
      <p:bldP spid="13" grpId="1"/>
      <p:bldP spid="14" grpId="0"/>
      <p:bldP spid="14" grpId="1"/>
      <p:bldP spid="15" grpId="0"/>
      <p:bldP spid="15" grpId="1"/>
      <p:bldP spid="16" grpId="0"/>
      <p:bldP spid="16" grpId="1"/>
      <p:bldP spid="17" grpId="0" build="allAtOnce"/>
      <p:bldP spid="18" grpId="0" build="allAtOnce"/>
      <p:bldP spid="19" grpId="0"/>
      <p:bldP spid="19" grpId="1"/>
      <p:bldP spid="20" grpId="0"/>
      <p:bldP spid="20" grpId="1"/>
      <p:bldP spid="21" grpId="0" animBg="1"/>
      <p:bldP spid="21" grpId="1" animBg="1"/>
      <p:bldP spid="22" grpId="0" animBg="1"/>
      <p:bldP spid="22" grpId="1" animBg="1"/>
      <p:bldP spid="24" grpId="0" animBg="1"/>
      <p:bldP spid="24" grpId="1" animBg="1"/>
      <p:bldP spid="25" grpId="0" animBg="1"/>
      <p:bldP spid="25" grpId="1" animBg="1"/>
      <p:bldP spid="26" grpId="0"/>
      <p:bldP spid="26" grpId="1"/>
      <p:bldP spid="27" grpId="0"/>
      <p:bldP spid="27" grpId="1"/>
      <p:bldP spid="28" grpId="0" build="allAtOnce"/>
      <p:bldP spid="29" grpId="0"/>
      <p:bldP spid="29"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 xmlns:a16="http://schemas.microsoft.com/office/drawing/2014/main" id="{C764B4C6-9ED0-4229-A4BA-96F6618A8D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507" t="-408" r="37156" b="93954"/>
          <a:stretch/>
        </p:blipFill>
        <p:spPr>
          <a:xfrm>
            <a:off x="-97551" y="391387"/>
            <a:ext cx="3271280" cy="1484195"/>
          </a:xfrm>
          <a:prstGeom prst="rect">
            <a:avLst/>
          </a:prstGeom>
        </p:spPr>
      </p:pic>
      <p:pic>
        <p:nvPicPr>
          <p:cNvPr id="4" name="图片 3">
            <a:extLst>
              <a:ext uri="{FF2B5EF4-FFF2-40B4-BE49-F238E27FC236}">
                <a16:creationId xmlns="" xmlns:a16="http://schemas.microsoft.com/office/drawing/2014/main" id="{E5D11BFE-CB29-461A-81B9-1A4C540095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507" t="-408" r="37156" b="93954"/>
          <a:stretch/>
        </p:blipFill>
        <p:spPr>
          <a:xfrm>
            <a:off x="8646837" y="4895355"/>
            <a:ext cx="3271280" cy="1484195"/>
          </a:xfrm>
          <a:prstGeom prst="rect">
            <a:avLst/>
          </a:prstGeom>
        </p:spPr>
      </p:pic>
      <p:pic>
        <p:nvPicPr>
          <p:cNvPr id="5" name="图片 4">
            <a:extLst>
              <a:ext uri="{FF2B5EF4-FFF2-40B4-BE49-F238E27FC236}">
                <a16:creationId xmlns="" xmlns:a16="http://schemas.microsoft.com/office/drawing/2014/main" id="{5C936E61-9756-4A6C-9DC5-DD9EDB4AC2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079" t="-102" r="-333" b="83881"/>
          <a:stretch/>
        </p:blipFill>
        <p:spPr>
          <a:xfrm>
            <a:off x="7639146" y="-1"/>
            <a:ext cx="4579358" cy="2637183"/>
          </a:xfrm>
          <a:prstGeom prst="rect">
            <a:avLst/>
          </a:prstGeom>
        </p:spPr>
      </p:pic>
      <p:graphicFrame>
        <p:nvGraphicFramePr>
          <p:cNvPr id="17" name="Object 9"/>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8" name="Equation" r:id="rId6" imgW="114151" imgH="215619" progId="Equation.3">
                  <p:embed/>
                </p:oleObj>
              </mc:Choice>
              <mc:Fallback>
                <p:oleObj name="Equation" r:id="rId6"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8" name="Object 10"/>
          <p:cNvGraphicFramePr>
            <a:graphicFrameLocks noChangeAspect="1"/>
          </p:cNvGraphicFramePr>
          <p:nvPr/>
        </p:nvGraphicFramePr>
        <p:xfrm>
          <a:off x="4514850" y="3321050"/>
          <a:ext cx="114300" cy="215900"/>
        </p:xfrm>
        <a:graphic>
          <a:graphicData uri="http://schemas.openxmlformats.org/presentationml/2006/ole">
            <mc:AlternateContent xmlns:mc="http://schemas.openxmlformats.org/markup-compatibility/2006">
              <mc:Choice xmlns:v="urn:schemas-microsoft-com:vml" Requires="v">
                <p:oleObj spid="_x0000_s1029" name="Equation" r:id="rId8" imgW="114151" imgH="215619" progId="Equation.3">
                  <p:embed/>
                </p:oleObj>
              </mc:Choice>
              <mc:Fallback>
                <p:oleObj name="Equation" r:id="rId8" imgW="114151" imgH="215619"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14850" y="3321050"/>
                        <a:ext cx="114300" cy="215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8" name="Rectangle 7"/>
          <p:cNvSpPr/>
          <p:nvPr/>
        </p:nvSpPr>
        <p:spPr>
          <a:xfrm>
            <a:off x="273598" y="542456"/>
            <a:ext cx="11573560" cy="1600438"/>
          </a:xfrm>
          <a:prstGeom prst="rect">
            <a:avLst/>
          </a:prstGeom>
          <a:ln w="28575">
            <a:prstDash val="dash"/>
          </a:ln>
        </p:spPr>
        <p:style>
          <a:lnRef idx="2">
            <a:schemeClr val="accent2"/>
          </a:lnRef>
          <a:fillRef idx="1">
            <a:schemeClr val="lt1"/>
          </a:fillRef>
          <a:effectRef idx="0">
            <a:schemeClr val="accent2"/>
          </a:effectRef>
          <a:fontRef idx="minor">
            <a:schemeClr val="dk1"/>
          </a:fontRef>
        </p:style>
        <p:txBody>
          <a:bodyPr wrap="square">
            <a:spAutoFit/>
          </a:bodyPr>
          <a:lstStyle/>
          <a:p>
            <a:r>
              <a:rPr lang="en-US" sz="2800" b="1" dirty="0" err="1">
                <a:solidFill>
                  <a:schemeClr val="tx2">
                    <a:lumMod val="75000"/>
                  </a:schemeClr>
                </a:solidFill>
                <a:latin typeface="Times New Roman" panose="02020603050405020304" pitchFamily="18" charset="0"/>
                <a:cs typeface="Times New Roman" panose="02020603050405020304" pitchFamily="18" charset="0"/>
              </a:rPr>
              <a:t>Bài</a:t>
            </a:r>
            <a:r>
              <a:rPr lang="en-US" sz="2800" b="1" dirty="0">
                <a:solidFill>
                  <a:schemeClr val="tx2">
                    <a:lumMod val="75000"/>
                  </a:schemeClr>
                </a:solidFill>
                <a:latin typeface="Times New Roman" panose="02020603050405020304" pitchFamily="18" charset="0"/>
                <a:cs typeface="Times New Roman" panose="02020603050405020304" pitchFamily="18" charset="0"/>
              </a:rPr>
              <a:t> 3:</a:t>
            </a:r>
            <a:r>
              <a:rPr lang="en-US" sz="2800" b="1" dirty="0">
                <a:solidFill>
                  <a:schemeClr val="tx2"/>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Một</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a:solidFill>
                  <a:schemeClr val="tx2">
                    <a:lumMod val="75000"/>
                  </a:schemeClr>
                </a:solidFill>
                <a:latin typeface="Times New Roman" panose="02020603050405020304" pitchFamily="18" charset="0"/>
                <a:cs typeface="Times New Roman" panose="02020603050405020304" pitchFamily="18" charset="0"/>
              </a:rPr>
              <a:t>huyện</a:t>
            </a:r>
            <a:r>
              <a:rPr lang="en-US" sz="2800" b="1" dirty="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miền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núi</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có</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8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xã</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vùng</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thấp</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và</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9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xã</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vùng</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cao</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Mỗi</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xã</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vùng</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thấp</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được</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cấp</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850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quyển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truyện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mỗi</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xã</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vùng</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cao</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được</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cấp</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p>
          <a:p>
            <a:r>
              <a:rPr lang="en-US" sz="2800" b="1" dirty="0" smtClean="0">
                <a:solidFill>
                  <a:schemeClr val="tx2">
                    <a:lumMod val="75000"/>
                  </a:schemeClr>
                </a:solidFill>
                <a:latin typeface="Times New Roman" panose="02020603050405020304" pitchFamily="18" charset="0"/>
                <a:cs typeface="Times New Roman" panose="02020603050405020304" pitchFamily="18" charset="0"/>
              </a:rPr>
              <a:t>980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quyển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truyện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Hỏi</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huyện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đó</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được</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cấp</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bao</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nhiêu</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quyển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 </a:t>
            </a:r>
            <a:r>
              <a:rPr lang="en-US" sz="2800" b="1" dirty="0" err="1" smtClean="0">
                <a:solidFill>
                  <a:schemeClr val="tx2">
                    <a:lumMod val="75000"/>
                  </a:schemeClr>
                </a:solidFill>
                <a:latin typeface="Times New Roman" panose="02020603050405020304" pitchFamily="18" charset="0"/>
                <a:cs typeface="Times New Roman" panose="02020603050405020304" pitchFamily="18" charset="0"/>
              </a:rPr>
              <a:t>truyện</a:t>
            </a:r>
            <a:r>
              <a:rPr lang="en-US" sz="2800" b="1" dirty="0" smtClean="0">
                <a:solidFill>
                  <a:schemeClr val="tx2">
                    <a:lumMod val="75000"/>
                  </a:schemeClr>
                </a:solidFill>
                <a:latin typeface="Times New Roman" panose="02020603050405020304" pitchFamily="18" charset="0"/>
                <a:cs typeface="Times New Roman" panose="02020603050405020304" pitchFamily="18" charset="0"/>
              </a:rPr>
              <a:t>?</a:t>
            </a:r>
          </a:p>
          <a:p>
            <a:endParaRPr lang="en-US" sz="1400" b="1" dirty="0">
              <a:solidFill>
                <a:schemeClr val="tx2">
                  <a:lumMod val="75000"/>
                </a:schemeClr>
              </a:solidFill>
              <a:latin typeface="Times New Roman" panose="02020603050405020304" pitchFamily="18" charset="0"/>
              <a:cs typeface="Times New Roman" panose="02020603050405020304" pitchFamily="18" charset="0"/>
            </a:endParaRPr>
          </a:p>
        </p:txBody>
      </p:sp>
      <p:sp>
        <p:nvSpPr>
          <p:cNvPr id="26" name="Text Box 14"/>
          <p:cNvSpPr txBox="1">
            <a:spLocks noChangeArrowheads="1"/>
          </p:cNvSpPr>
          <p:nvPr/>
        </p:nvSpPr>
        <p:spPr bwMode="auto">
          <a:xfrm>
            <a:off x="6556568" y="3232769"/>
            <a:ext cx="48066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smtClean="0">
                <a:latin typeface=".VnTime" panose="020B7200000000000000" pitchFamily="34" charset="0"/>
              </a:rPr>
              <a:t>850 x 8 = 6 800 (</a:t>
            </a:r>
            <a:r>
              <a:rPr lang="en-US" sz="2800" dirty="0" err="1" smtClean="0">
                <a:latin typeface=".VnTime" panose="020B7200000000000000" pitchFamily="34" charset="0"/>
              </a:rPr>
              <a:t>quyển</a:t>
            </a:r>
            <a:r>
              <a:rPr lang="en-US" sz="2800" dirty="0" smtClean="0">
                <a:latin typeface=".VnTime" panose="020B7200000000000000" pitchFamily="34" charset="0"/>
              </a:rPr>
              <a:t> </a:t>
            </a:r>
            <a:r>
              <a:rPr lang="en-US" sz="2800" dirty="0" err="1" smtClean="0">
                <a:latin typeface=".VnTime" panose="020B7200000000000000" pitchFamily="34" charset="0"/>
              </a:rPr>
              <a:t>truyện</a:t>
            </a:r>
            <a:r>
              <a:rPr lang="en-US" sz="2800" dirty="0" smtClean="0">
                <a:latin typeface=".VnTime" panose="020B7200000000000000" pitchFamily="34" charset="0"/>
              </a:rPr>
              <a:t>)</a:t>
            </a:r>
            <a:endParaRPr lang="en-US" sz="2400" dirty="0">
              <a:latin typeface=".VnTime" panose="020B7200000000000000" pitchFamily="34" charset="0"/>
            </a:endParaRPr>
          </a:p>
        </p:txBody>
      </p:sp>
      <p:sp>
        <p:nvSpPr>
          <p:cNvPr id="27" name="Text Box 15"/>
          <p:cNvSpPr txBox="1">
            <a:spLocks noChangeArrowheads="1"/>
          </p:cNvSpPr>
          <p:nvPr/>
        </p:nvSpPr>
        <p:spPr bwMode="auto">
          <a:xfrm>
            <a:off x="6952615" y="5605878"/>
            <a:ext cx="550943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dirty="0">
                <a:latin typeface=".VnTime" panose="020B7200000000000000" pitchFamily="34" charset="0"/>
              </a:rPr>
              <a:t>§¸p </a:t>
            </a:r>
            <a:r>
              <a:rPr lang="en-US" sz="3200" dirty="0" err="1">
                <a:latin typeface=".VnTime" panose="020B7200000000000000" pitchFamily="34" charset="0"/>
              </a:rPr>
              <a:t>sè</a:t>
            </a:r>
            <a:r>
              <a:rPr lang="en-US" sz="3200" dirty="0">
                <a:latin typeface=".VnTime" panose="020B7200000000000000" pitchFamily="34" charset="0"/>
              </a:rPr>
              <a:t>: </a:t>
            </a:r>
            <a:r>
              <a:rPr lang="en-US" sz="3200" dirty="0" smtClean="0">
                <a:latin typeface=".VnTime" panose="020B7200000000000000" pitchFamily="34" charset="0"/>
              </a:rPr>
              <a:t>15 620 </a:t>
            </a:r>
            <a:r>
              <a:rPr lang="en-US" sz="3200" dirty="0" err="1" smtClean="0">
                <a:latin typeface=".VnTime" panose="020B7200000000000000" pitchFamily="34" charset="0"/>
              </a:rPr>
              <a:t>quyển</a:t>
            </a:r>
            <a:r>
              <a:rPr lang="en-US" sz="3200" dirty="0" smtClean="0">
                <a:latin typeface=".VnTime" panose="020B7200000000000000" pitchFamily="34" charset="0"/>
              </a:rPr>
              <a:t> </a:t>
            </a:r>
            <a:r>
              <a:rPr lang="en-US" sz="3200" dirty="0" err="1" smtClean="0">
                <a:latin typeface=".VnTime" panose="020B7200000000000000" pitchFamily="34" charset="0"/>
              </a:rPr>
              <a:t>truyện</a:t>
            </a:r>
            <a:endParaRPr lang="en-US" sz="2800" dirty="0">
              <a:latin typeface=".VnTime" panose="020B7200000000000000" pitchFamily="34" charset="0"/>
            </a:endParaRPr>
          </a:p>
        </p:txBody>
      </p:sp>
      <p:sp>
        <p:nvSpPr>
          <p:cNvPr id="28" name="Text Box 13"/>
          <p:cNvSpPr txBox="1">
            <a:spLocks noChangeArrowheads="1"/>
          </p:cNvSpPr>
          <p:nvPr/>
        </p:nvSpPr>
        <p:spPr bwMode="auto">
          <a:xfrm>
            <a:off x="6236417" y="2812393"/>
            <a:ext cx="60677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thấp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pic>
        <p:nvPicPr>
          <p:cNvPr id="30" name="图片 8">
            <a:extLst>
              <a:ext uri="{FF2B5EF4-FFF2-40B4-BE49-F238E27FC236}">
                <a16:creationId xmlns="" xmlns:a16="http://schemas.microsoft.com/office/drawing/2014/main" id="{991C4507-752D-481E-A75A-B8E39ADE5722}"/>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4949643"/>
            <a:ext cx="2184935" cy="1869945"/>
          </a:xfrm>
          <a:prstGeom prst="rect">
            <a:avLst/>
          </a:prstGeom>
        </p:spPr>
      </p:pic>
      <p:cxnSp>
        <p:nvCxnSpPr>
          <p:cNvPr id="6" name="Straight Connector 5"/>
          <p:cNvCxnSpPr/>
          <p:nvPr/>
        </p:nvCxnSpPr>
        <p:spPr>
          <a:xfrm>
            <a:off x="4896832" y="982517"/>
            <a:ext cx="2319894" cy="16289"/>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6" name="Straight Connector 15"/>
          <p:cNvCxnSpPr/>
          <p:nvPr/>
        </p:nvCxnSpPr>
        <p:spPr>
          <a:xfrm>
            <a:off x="7822652" y="996461"/>
            <a:ext cx="1884682" cy="2345"/>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19" name="Straight Connector 18"/>
          <p:cNvCxnSpPr/>
          <p:nvPr/>
        </p:nvCxnSpPr>
        <p:spPr>
          <a:xfrm flipV="1">
            <a:off x="333363" y="1398800"/>
            <a:ext cx="1527521" cy="11791"/>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21" name="Text Box 32"/>
          <p:cNvSpPr txBox="1">
            <a:spLocks noChangeArrowheads="1"/>
          </p:cNvSpPr>
          <p:nvPr/>
        </p:nvSpPr>
        <p:spPr bwMode="auto">
          <a:xfrm>
            <a:off x="8394433" y="2177788"/>
            <a:ext cx="1725968"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000" b="1" u="sng" dirty="0" err="1">
                <a:solidFill>
                  <a:srgbClr val="FF0000"/>
                </a:solidFill>
                <a:latin typeface="Times New Roman" panose="02020603050405020304" pitchFamily="18" charset="0"/>
                <a:cs typeface="Times New Roman" panose="02020603050405020304" pitchFamily="18" charset="0"/>
              </a:rPr>
              <a:t>Bài</a:t>
            </a:r>
            <a:r>
              <a:rPr lang="en-US" altLang="en-US" sz="3000" b="1" u="sng" dirty="0">
                <a:solidFill>
                  <a:srgbClr val="FF0000"/>
                </a:solidFill>
                <a:latin typeface="Times New Roman" panose="02020603050405020304" pitchFamily="18" charset="0"/>
                <a:cs typeface="Times New Roman" panose="02020603050405020304" pitchFamily="18" charset="0"/>
              </a:rPr>
              <a:t> </a:t>
            </a:r>
            <a:r>
              <a:rPr lang="en-US" altLang="en-US" sz="3000" b="1" u="sng" dirty="0" err="1">
                <a:solidFill>
                  <a:srgbClr val="FF0000"/>
                </a:solidFill>
                <a:latin typeface="Times New Roman" panose="02020603050405020304" pitchFamily="18" charset="0"/>
                <a:cs typeface="Times New Roman" panose="02020603050405020304" pitchFamily="18" charset="0"/>
              </a:rPr>
              <a:t>giải</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22" name="Text Box 32"/>
          <p:cNvSpPr txBox="1">
            <a:spLocks noChangeArrowheads="1"/>
          </p:cNvSpPr>
          <p:nvPr/>
        </p:nvSpPr>
        <p:spPr bwMode="auto">
          <a:xfrm>
            <a:off x="2174359" y="2147797"/>
            <a:ext cx="1652053"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50000"/>
              </a:spcBef>
              <a:buFontTx/>
              <a:buNone/>
            </a:pPr>
            <a:r>
              <a:rPr lang="en-US" altLang="en-US" sz="3000" b="1" u="sng" dirty="0" err="1">
                <a:solidFill>
                  <a:srgbClr val="FF0000"/>
                </a:solidFill>
                <a:latin typeface="Times New Roman" panose="02020603050405020304" pitchFamily="18" charset="0"/>
                <a:cs typeface="Times New Roman" panose="02020603050405020304" pitchFamily="18" charset="0"/>
              </a:rPr>
              <a:t>Tóm</a:t>
            </a:r>
            <a:r>
              <a:rPr lang="en-US" altLang="en-US" sz="3000" b="1" u="sng" dirty="0">
                <a:solidFill>
                  <a:srgbClr val="FF0000"/>
                </a:solidFill>
                <a:latin typeface="Times New Roman" panose="02020603050405020304" pitchFamily="18" charset="0"/>
                <a:cs typeface="Times New Roman" panose="02020603050405020304" pitchFamily="18" charset="0"/>
              </a:rPr>
              <a:t> </a:t>
            </a:r>
            <a:r>
              <a:rPr lang="en-US" altLang="en-US" sz="3000" b="1" u="sng" dirty="0" err="1">
                <a:solidFill>
                  <a:srgbClr val="FF0000"/>
                </a:solidFill>
                <a:latin typeface="Times New Roman" panose="02020603050405020304" pitchFamily="18" charset="0"/>
                <a:cs typeface="Times New Roman" panose="02020603050405020304" pitchFamily="18" charset="0"/>
              </a:rPr>
              <a:t>tắt</a:t>
            </a:r>
            <a:endParaRPr lang="en-US" altLang="en-US" sz="3000" b="1" dirty="0">
              <a:solidFill>
                <a:srgbClr val="FF0000"/>
              </a:solidFill>
              <a:latin typeface="Times New Roman" panose="02020603050405020304" pitchFamily="18" charset="0"/>
              <a:cs typeface="Times New Roman" panose="02020603050405020304" pitchFamily="18" charset="0"/>
            </a:endParaRPr>
          </a:p>
        </p:txBody>
      </p:sp>
      <p:sp>
        <p:nvSpPr>
          <p:cNvPr id="23" name="Text Box 32"/>
          <p:cNvSpPr txBox="1">
            <a:spLocks noChangeArrowheads="1"/>
          </p:cNvSpPr>
          <p:nvPr/>
        </p:nvSpPr>
        <p:spPr bwMode="auto">
          <a:xfrm>
            <a:off x="671337" y="2847569"/>
            <a:ext cx="496956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smtClean="0">
                <a:solidFill>
                  <a:schemeClr val="tx2"/>
                </a:solidFill>
                <a:latin typeface="Times New Roman" panose="02020603050405020304" pitchFamily="18" charset="0"/>
                <a:cs typeface="Times New Roman" panose="02020603050405020304" pitchFamily="18" charset="0"/>
              </a:rPr>
              <a:t>8 </a:t>
            </a:r>
            <a:r>
              <a:rPr lang="en-US" sz="2800" b="1" dirty="0" err="1" smtClean="0">
                <a:solidFill>
                  <a:schemeClr val="tx2"/>
                </a:solidFill>
                <a:latin typeface="Times New Roman" panose="02020603050405020304" pitchFamily="18" charset="0"/>
                <a:cs typeface="Times New Roman" panose="02020603050405020304" pitchFamily="18" charset="0"/>
              </a:rPr>
              <a:t>xã</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mỗi</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xã</a:t>
            </a:r>
            <a:r>
              <a:rPr lang="en-US" sz="2800" b="1" dirty="0" smtClean="0">
                <a:solidFill>
                  <a:schemeClr val="tx2"/>
                </a:solidFill>
                <a:latin typeface="Times New Roman" panose="02020603050405020304" pitchFamily="18" charset="0"/>
                <a:cs typeface="Times New Roman" panose="02020603050405020304" pitchFamily="18" charset="0"/>
              </a:rPr>
              <a:t>: 850 </a:t>
            </a:r>
            <a:r>
              <a:rPr lang="en-US" sz="2800" b="1" dirty="0" err="1" smtClean="0">
                <a:solidFill>
                  <a:schemeClr val="tx2"/>
                </a:solidFill>
                <a:latin typeface="Times New Roman" panose="02020603050405020304" pitchFamily="18" charset="0"/>
                <a:cs typeface="Times New Roman" panose="02020603050405020304" pitchFamily="18" charset="0"/>
              </a:rPr>
              <a:t>quyển</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truyện</a:t>
            </a:r>
            <a:endParaRPr lang="en-US" sz="2800" dirty="0"/>
          </a:p>
        </p:txBody>
      </p:sp>
      <p:sp>
        <p:nvSpPr>
          <p:cNvPr id="24" name="Text Box 32"/>
          <p:cNvSpPr txBox="1">
            <a:spLocks noChangeArrowheads="1"/>
          </p:cNvSpPr>
          <p:nvPr/>
        </p:nvSpPr>
        <p:spPr bwMode="auto">
          <a:xfrm>
            <a:off x="676655" y="3420527"/>
            <a:ext cx="4964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smtClean="0">
                <a:solidFill>
                  <a:schemeClr val="tx2"/>
                </a:solidFill>
                <a:latin typeface="Times New Roman" panose="02020603050405020304" pitchFamily="18" charset="0"/>
                <a:cs typeface="Times New Roman" panose="02020603050405020304" pitchFamily="18" charset="0"/>
              </a:rPr>
              <a:t>9 </a:t>
            </a:r>
            <a:r>
              <a:rPr lang="en-US" sz="2800" b="1" dirty="0" err="1" smtClean="0">
                <a:solidFill>
                  <a:schemeClr val="tx2"/>
                </a:solidFill>
                <a:latin typeface="Times New Roman" panose="02020603050405020304" pitchFamily="18" charset="0"/>
                <a:cs typeface="Times New Roman" panose="02020603050405020304" pitchFamily="18" charset="0"/>
              </a:rPr>
              <a:t>xã</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mỗi</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xã</a:t>
            </a:r>
            <a:r>
              <a:rPr lang="en-US" sz="2800" b="1" dirty="0" smtClean="0">
                <a:solidFill>
                  <a:schemeClr val="tx2"/>
                </a:solidFill>
                <a:latin typeface="Times New Roman" panose="02020603050405020304" pitchFamily="18" charset="0"/>
                <a:cs typeface="Times New Roman" panose="02020603050405020304" pitchFamily="18" charset="0"/>
              </a:rPr>
              <a:t>: 980 </a:t>
            </a:r>
            <a:r>
              <a:rPr lang="en-US" sz="2800" b="1" dirty="0" err="1" smtClean="0">
                <a:solidFill>
                  <a:schemeClr val="tx2"/>
                </a:solidFill>
                <a:latin typeface="Times New Roman" panose="02020603050405020304" pitchFamily="18" charset="0"/>
                <a:cs typeface="Times New Roman" panose="02020603050405020304" pitchFamily="18" charset="0"/>
              </a:rPr>
              <a:t>quyển</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truyện</a:t>
            </a:r>
            <a:endParaRPr lang="en-US" sz="2800" dirty="0"/>
          </a:p>
        </p:txBody>
      </p:sp>
      <p:sp>
        <p:nvSpPr>
          <p:cNvPr id="31" name="Text Box 32"/>
          <p:cNvSpPr txBox="1">
            <a:spLocks noChangeArrowheads="1"/>
          </p:cNvSpPr>
          <p:nvPr/>
        </p:nvSpPr>
        <p:spPr bwMode="auto">
          <a:xfrm>
            <a:off x="1615349" y="3982855"/>
            <a:ext cx="460014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buNone/>
            </a:pPr>
            <a:r>
              <a:rPr lang="en-US" sz="2800" b="1" dirty="0" err="1" smtClean="0">
                <a:solidFill>
                  <a:schemeClr val="tx2"/>
                </a:solidFill>
                <a:latin typeface="Times New Roman" panose="02020603050405020304" pitchFamily="18" charset="0"/>
                <a:cs typeface="Times New Roman" panose="02020603050405020304" pitchFamily="18" charset="0"/>
              </a:rPr>
              <a:t>Huyện</a:t>
            </a:r>
            <a:r>
              <a:rPr lang="en-US" sz="2800" b="1" dirty="0" smtClean="0">
                <a:solidFill>
                  <a:schemeClr val="tx2"/>
                </a:solidFill>
                <a:latin typeface="Times New Roman" panose="02020603050405020304" pitchFamily="18" charset="0"/>
                <a:cs typeface="Times New Roman" panose="02020603050405020304" pitchFamily="18" charset="0"/>
              </a:rPr>
              <a:t>: … </a:t>
            </a:r>
            <a:r>
              <a:rPr lang="en-US" sz="2800" b="1" dirty="0" err="1" smtClean="0">
                <a:solidFill>
                  <a:schemeClr val="tx2"/>
                </a:solidFill>
                <a:latin typeface="Times New Roman" panose="02020603050405020304" pitchFamily="18" charset="0"/>
                <a:cs typeface="Times New Roman" panose="02020603050405020304" pitchFamily="18" charset="0"/>
              </a:rPr>
              <a:t>quyển</a:t>
            </a:r>
            <a:r>
              <a:rPr lang="en-US" sz="2800" b="1" dirty="0" smtClean="0">
                <a:solidFill>
                  <a:schemeClr val="tx2"/>
                </a:solidFill>
                <a:latin typeface="Times New Roman" panose="02020603050405020304" pitchFamily="18" charset="0"/>
                <a:cs typeface="Times New Roman" panose="02020603050405020304" pitchFamily="18" charset="0"/>
              </a:rPr>
              <a:t> </a:t>
            </a:r>
            <a:r>
              <a:rPr lang="en-US" sz="2800" b="1" dirty="0" err="1" smtClean="0">
                <a:solidFill>
                  <a:schemeClr val="tx2"/>
                </a:solidFill>
                <a:latin typeface="Times New Roman" panose="02020603050405020304" pitchFamily="18" charset="0"/>
                <a:cs typeface="Times New Roman" panose="02020603050405020304" pitchFamily="18" charset="0"/>
              </a:rPr>
              <a:t>truyện</a:t>
            </a:r>
            <a:r>
              <a:rPr lang="en-US" sz="2800" b="1" dirty="0" smtClean="0">
                <a:solidFill>
                  <a:schemeClr val="tx2"/>
                </a:solidFill>
                <a:latin typeface="Times New Roman" panose="02020603050405020304" pitchFamily="18" charset="0"/>
                <a:cs typeface="Times New Roman" panose="02020603050405020304" pitchFamily="18" charset="0"/>
              </a:rPr>
              <a:t>? </a:t>
            </a:r>
            <a:endParaRPr lang="en-US" sz="2800" dirty="0"/>
          </a:p>
        </p:txBody>
      </p:sp>
      <p:cxnSp>
        <p:nvCxnSpPr>
          <p:cNvPr id="32" name="Straight Connector 31"/>
          <p:cNvCxnSpPr/>
          <p:nvPr/>
        </p:nvCxnSpPr>
        <p:spPr>
          <a:xfrm>
            <a:off x="5946104" y="3119822"/>
            <a:ext cx="61" cy="2764794"/>
          </a:xfrm>
          <a:prstGeom prst="line">
            <a:avLst/>
          </a:prstGeom>
          <a:ln w="28575"/>
        </p:spPr>
        <p:style>
          <a:lnRef idx="3">
            <a:schemeClr val="accent2"/>
          </a:lnRef>
          <a:fillRef idx="0">
            <a:schemeClr val="accent2"/>
          </a:fillRef>
          <a:effectRef idx="2">
            <a:schemeClr val="accent2"/>
          </a:effectRef>
          <a:fontRef idx="minor">
            <a:schemeClr val="tx1"/>
          </a:fontRef>
        </p:style>
      </p:cxnSp>
      <p:sp>
        <p:nvSpPr>
          <p:cNvPr id="29" name="Text Box 13"/>
          <p:cNvSpPr txBox="1">
            <a:spLocks noChangeArrowheads="1"/>
          </p:cNvSpPr>
          <p:nvPr/>
        </p:nvSpPr>
        <p:spPr bwMode="auto">
          <a:xfrm>
            <a:off x="6236417" y="3681553"/>
            <a:ext cx="60677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vùng</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cao</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3" name="Text Box 14"/>
          <p:cNvSpPr txBox="1">
            <a:spLocks noChangeArrowheads="1"/>
          </p:cNvSpPr>
          <p:nvPr/>
        </p:nvSpPr>
        <p:spPr bwMode="auto">
          <a:xfrm>
            <a:off x="6548766" y="4176365"/>
            <a:ext cx="4806674"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smtClean="0">
                <a:latin typeface=".VnTime" panose="020B7200000000000000" pitchFamily="34" charset="0"/>
              </a:rPr>
              <a:t>980 x 9 = 8 820 (</a:t>
            </a:r>
            <a:r>
              <a:rPr lang="en-US" sz="2800" dirty="0" err="1" smtClean="0">
                <a:latin typeface=".VnTime" panose="020B7200000000000000" pitchFamily="34" charset="0"/>
              </a:rPr>
              <a:t>quyển</a:t>
            </a:r>
            <a:r>
              <a:rPr lang="en-US" sz="2800" dirty="0" smtClean="0">
                <a:latin typeface=".VnTime" panose="020B7200000000000000" pitchFamily="34" charset="0"/>
              </a:rPr>
              <a:t> </a:t>
            </a:r>
            <a:r>
              <a:rPr lang="en-US" sz="2800" dirty="0" err="1" smtClean="0">
                <a:latin typeface=".VnTime" panose="020B7200000000000000" pitchFamily="34" charset="0"/>
              </a:rPr>
              <a:t>truyện</a:t>
            </a:r>
            <a:r>
              <a:rPr lang="en-US" sz="2800" dirty="0" smtClean="0">
                <a:latin typeface=".VnTime" panose="020B7200000000000000" pitchFamily="34" charset="0"/>
              </a:rPr>
              <a:t>)</a:t>
            </a:r>
            <a:endParaRPr lang="en-US" sz="2400" dirty="0">
              <a:latin typeface=".VnTime" panose="020B7200000000000000" pitchFamily="34" charset="0"/>
            </a:endParaRPr>
          </a:p>
        </p:txBody>
      </p:sp>
      <p:sp>
        <p:nvSpPr>
          <p:cNvPr id="34" name="Text Box 13"/>
          <p:cNvSpPr txBox="1">
            <a:spLocks noChangeArrowheads="1"/>
          </p:cNvSpPr>
          <p:nvPr/>
        </p:nvSpPr>
        <p:spPr bwMode="auto">
          <a:xfrm>
            <a:off x="6236417" y="4634541"/>
            <a:ext cx="6067716"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dirty="0" err="1">
                <a:latin typeface="Times New Roman" panose="02020603050405020304" pitchFamily="18" charset="0"/>
                <a:cs typeface="Times New Roman" panose="02020603050405020304" pitchFamily="18" charset="0"/>
              </a:rPr>
              <a:t>Số</a:t>
            </a:r>
            <a:r>
              <a:rPr lang="en-US" sz="2400" dirty="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quyển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truyện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xã</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huyện</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đó</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được</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cấp</a:t>
            </a:r>
            <a:r>
              <a:rPr lang="en-US" sz="2400" dirty="0" smtClean="0">
                <a:latin typeface="Times New Roman" panose="02020603050405020304" pitchFamily="18" charset="0"/>
                <a:cs typeface="Times New Roman" panose="02020603050405020304" pitchFamily="18" charset="0"/>
              </a:rPr>
              <a:t> </a:t>
            </a:r>
            <a:r>
              <a:rPr lang="en-US" sz="2400" dirty="0" err="1" smtClean="0">
                <a:latin typeface="Times New Roman" panose="02020603050405020304" pitchFamily="18" charset="0"/>
                <a:cs typeface="Times New Roman" panose="02020603050405020304" pitchFamily="18" charset="0"/>
              </a:rPr>
              <a:t>là</a:t>
            </a:r>
            <a:r>
              <a:rPr lang="en-US" sz="2400" dirty="0" smtClean="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35" name="Text Box 14"/>
          <p:cNvSpPr txBox="1">
            <a:spLocks noChangeArrowheads="1"/>
          </p:cNvSpPr>
          <p:nvPr/>
        </p:nvSpPr>
        <p:spPr bwMode="auto">
          <a:xfrm>
            <a:off x="6236417" y="5114232"/>
            <a:ext cx="595558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smtClean="0">
                <a:latin typeface=".VnTime" panose="020B7200000000000000" pitchFamily="34" charset="0"/>
              </a:rPr>
              <a:t>6800 + 8 820 = 15 620 (</a:t>
            </a:r>
            <a:r>
              <a:rPr lang="en-US" sz="2800" dirty="0" err="1" smtClean="0">
                <a:latin typeface=".VnTime" panose="020B7200000000000000" pitchFamily="34" charset="0"/>
              </a:rPr>
              <a:t>quyển</a:t>
            </a:r>
            <a:r>
              <a:rPr lang="en-US" sz="2800" dirty="0" smtClean="0">
                <a:latin typeface=".VnTime" panose="020B7200000000000000" pitchFamily="34" charset="0"/>
              </a:rPr>
              <a:t> </a:t>
            </a:r>
            <a:r>
              <a:rPr lang="en-US" sz="2800" dirty="0" err="1" smtClean="0">
                <a:latin typeface=".VnTime" panose="020B7200000000000000" pitchFamily="34" charset="0"/>
              </a:rPr>
              <a:t>truyện</a:t>
            </a:r>
            <a:r>
              <a:rPr lang="en-US" sz="2800" dirty="0" smtClean="0">
                <a:latin typeface=".VnTime" panose="020B7200000000000000" pitchFamily="34" charset="0"/>
              </a:rPr>
              <a:t>)</a:t>
            </a:r>
            <a:endParaRPr lang="en-US" sz="2400" dirty="0">
              <a:latin typeface=".VnTime" panose="020B7200000000000000" pitchFamily="34" charset="0"/>
            </a:endParaRPr>
          </a:p>
        </p:txBody>
      </p:sp>
      <p:cxnSp>
        <p:nvCxnSpPr>
          <p:cNvPr id="36" name="Straight Connector 35"/>
          <p:cNvCxnSpPr/>
          <p:nvPr/>
        </p:nvCxnSpPr>
        <p:spPr>
          <a:xfrm>
            <a:off x="3455587" y="1416487"/>
            <a:ext cx="2601192"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7" name="Straight Connector 36"/>
          <p:cNvCxnSpPr/>
          <p:nvPr/>
        </p:nvCxnSpPr>
        <p:spPr>
          <a:xfrm flipV="1">
            <a:off x="6952615" y="1410591"/>
            <a:ext cx="1812378" cy="12803"/>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a:xfrm flipV="1">
            <a:off x="372557" y="1904415"/>
            <a:ext cx="2627828" cy="0"/>
          </a:xfrm>
          <a:prstGeom prst="line">
            <a:avLst/>
          </a:prstGeom>
          <a:ln w="28575"/>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a:xfrm>
            <a:off x="3826412" y="1891798"/>
            <a:ext cx="6456065" cy="0"/>
          </a:xfrm>
          <a:prstGeom prst="line">
            <a:avLst/>
          </a:prstGeom>
          <a:ln w="28575">
            <a:solidFill>
              <a:srgbClr val="00B05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489079498"/>
      </p:ext>
    </p:extLst>
  </p:cSld>
  <p:clrMapOvr>
    <a:masterClrMapping/>
  </p:clrMapOvr>
  <mc:AlternateContent xmlns:mc="http://schemas.openxmlformats.org/markup-compatibility/2006" xmlns:p14="http://schemas.microsoft.com/office/powerpoint/2010/main">
    <mc:Choice Requires="p14">
      <p:transition spd="slow" p14:dur="2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500" fill="hold"/>
                                        <p:tgtEl>
                                          <p:spTgt spid="19"/>
                                        </p:tgtEl>
                                        <p:attrNameLst>
                                          <p:attrName>ppt_x</p:attrName>
                                        </p:attrNameLst>
                                      </p:cBhvr>
                                      <p:tavLst>
                                        <p:tav tm="0">
                                          <p:val>
                                            <p:strVal val="#ppt_x"/>
                                          </p:val>
                                        </p:tav>
                                        <p:tav tm="100000">
                                          <p:val>
                                            <p:strVal val="#ppt_x"/>
                                          </p:val>
                                        </p:tav>
                                      </p:tavLst>
                                    </p:anim>
                                    <p:anim calcmode="lin" valueType="num">
                                      <p:cBhvr additive="base">
                                        <p:cTn id="12" dur="500" fill="hold"/>
                                        <p:tgtEl>
                                          <p:spTgt spid="19"/>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ppt_x"/>
                                          </p:val>
                                        </p:tav>
                                        <p:tav tm="100000">
                                          <p:val>
                                            <p:strVal val="#ppt_x"/>
                                          </p:val>
                                        </p:tav>
                                      </p:tavLst>
                                    </p:anim>
                                    <p:anim calcmode="lin" valueType="num">
                                      <p:cBhvr additive="base">
                                        <p:cTn id="16"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additive="base">
                                        <p:cTn id="21" dur="500" fill="hold"/>
                                        <p:tgtEl>
                                          <p:spTgt spid="23"/>
                                        </p:tgtEl>
                                        <p:attrNameLst>
                                          <p:attrName>ppt_x</p:attrName>
                                        </p:attrNameLst>
                                      </p:cBhvr>
                                      <p:tavLst>
                                        <p:tav tm="0">
                                          <p:val>
                                            <p:strVal val="#ppt_x"/>
                                          </p:val>
                                        </p:tav>
                                        <p:tav tm="100000">
                                          <p:val>
                                            <p:strVal val="#ppt_x"/>
                                          </p:val>
                                        </p:tav>
                                      </p:tavLst>
                                    </p:anim>
                                    <p:anim calcmode="lin" valueType="num">
                                      <p:cBhvr additive="base">
                                        <p:cTn id="2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par>
                                <p:cTn id="28" presetID="22" presetClass="entr" presetSubtype="4" fill="hold" nodeType="with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par>
                                <p:cTn id="31" presetID="22" presetClass="entr" presetSubtype="4" fill="hold" nodeType="withEffect">
                                  <p:stCondLst>
                                    <p:cond delay="0"/>
                                  </p:stCondLst>
                                  <p:childTnLst>
                                    <p:set>
                                      <p:cBhvr>
                                        <p:cTn id="32" dur="1" fill="hold">
                                          <p:stCondLst>
                                            <p:cond delay="0"/>
                                          </p:stCondLst>
                                        </p:cTn>
                                        <p:tgtEl>
                                          <p:spTgt spid="38"/>
                                        </p:tgtEl>
                                        <p:attrNameLst>
                                          <p:attrName>style.visibility</p:attrName>
                                        </p:attrNameLst>
                                      </p:cBhvr>
                                      <p:to>
                                        <p:strVal val="visible"/>
                                      </p:to>
                                    </p:set>
                                    <p:animEffect transition="in" filter="wipe(down)">
                                      <p:cBhvr>
                                        <p:cTn id="33" dur="500"/>
                                        <p:tgtEl>
                                          <p:spTgt spid="38"/>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500" fill="hold"/>
                                        <p:tgtEl>
                                          <p:spTgt spid="39"/>
                                        </p:tgtEl>
                                        <p:attrNameLst>
                                          <p:attrName>ppt_x</p:attrName>
                                        </p:attrNameLst>
                                      </p:cBhvr>
                                      <p:tavLst>
                                        <p:tav tm="0">
                                          <p:val>
                                            <p:strVal val="#ppt_x"/>
                                          </p:val>
                                        </p:tav>
                                        <p:tav tm="100000">
                                          <p:val>
                                            <p:strVal val="#ppt_x"/>
                                          </p:val>
                                        </p:tav>
                                      </p:tavLst>
                                    </p:anim>
                                    <p:anim calcmode="lin" valueType="num">
                                      <p:cBhvr additive="base">
                                        <p:cTn id="45"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1"/>
                                        </p:tgtEl>
                                        <p:attrNameLst>
                                          <p:attrName>style.visibility</p:attrName>
                                        </p:attrNameLst>
                                      </p:cBhvr>
                                      <p:to>
                                        <p:strVal val="visible"/>
                                      </p:to>
                                    </p:set>
                                    <p:anim calcmode="lin" valueType="num">
                                      <p:cBhvr additive="base">
                                        <p:cTn id="50" dur="500" fill="hold"/>
                                        <p:tgtEl>
                                          <p:spTgt spid="31"/>
                                        </p:tgtEl>
                                        <p:attrNameLst>
                                          <p:attrName>ppt_x</p:attrName>
                                        </p:attrNameLst>
                                      </p:cBhvr>
                                      <p:tavLst>
                                        <p:tav tm="0">
                                          <p:val>
                                            <p:strVal val="#ppt_x"/>
                                          </p:val>
                                        </p:tav>
                                        <p:tav tm="100000">
                                          <p:val>
                                            <p:strVal val="#ppt_x"/>
                                          </p:val>
                                        </p:tav>
                                      </p:tavLst>
                                    </p:anim>
                                    <p:anim calcmode="lin" valueType="num">
                                      <p:cBhvr additive="base">
                                        <p:cTn id="51"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4" presetClass="entr" presetSubtype="10" fill="hold" grpId="0" nodeType="clickEffect">
                                  <p:stCondLst>
                                    <p:cond delay="0"/>
                                  </p:stCondLst>
                                  <p:childTnLst>
                                    <p:set>
                                      <p:cBhvr>
                                        <p:cTn id="55" dur="1" fill="hold">
                                          <p:stCondLst>
                                            <p:cond delay="0"/>
                                          </p:stCondLst>
                                        </p:cTn>
                                        <p:tgtEl>
                                          <p:spTgt spid="28"/>
                                        </p:tgtEl>
                                        <p:attrNameLst>
                                          <p:attrName>style.visibility</p:attrName>
                                        </p:attrNameLst>
                                      </p:cBhvr>
                                      <p:to>
                                        <p:strVal val="visible"/>
                                      </p:to>
                                    </p:set>
                                    <p:animEffect transition="in" filter="randombar(horizontal)">
                                      <p:cBhvr>
                                        <p:cTn id="56" dur="500"/>
                                        <p:tgtEl>
                                          <p:spTgt spid="28"/>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ntr" presetSubtype="10" fill="hold" grpId="0" nodeType="click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randombar(horizontal)">
                                      <p:cBhvr>
                                        <p:cTn id="61" dur="500"/>
                                        <p:tgtEl>
                                          <p:spTgt spid="26"/>
                                        </p:tgtEl>
                                      </p:cBhvr>
                                    </p:animEffec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grpId="0" nodeType="click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randombar(horizontal)">
                                      <p:cBhvr>
                                        <p:cTn id="66" dur="500"/>
                                        <p:tgtEl>
                                          <p:spTgt spid="29"/>
                                        </p:tgtEl>
                                      </p:cBhvr>
                                    </p:animEffect>
                                  </p:childTnLst>
                                </p:cTn>
                              </p:par>
                            </p:childTnLst>
                          </p:cTn>
                        </p:par>
                      </p:childTnLst>
                    </p:cTn>
                  </p:par>
                  <p:par>
                    <p:cTn id="67" fill="hold">
                      <p:stCondLst>
                        <p:cond delay="indefinite"/>
                      </p:stCondLst>
                      <p:childTnLst>
                        <p:par>
                          <p:cTn id="68" fill="hold">
                            <p:stCondLst>
                              <p:cond delay="0"/>
                            </p:stCondLst>
                            <p:childTnLst>
                              <p:par>
                                <p:cTn id="69" presetID="14" presetClass="entr" presetSubtype="10" fill="hold" grpId="0" nodeType="click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randombar(horizontal)">
                                      <p:cBhvr>
                                        <p:cTn id="71" dur="500"/>
                                        <p:tgtEl>
                                          <p:spTgt spid="33"/>
                                        </p:tgtEl>
                                      </p:cBhvr>
                                    </p:animEffect>
                                  </p:childTnLst>
                                </p:cTn>
                              </p:par>
                            </p:childTnLst>
                          </p:cTn>
                        </p:par>
                      </p:childTnLst>
                    </p:cTn>
                  </p:par>
                  <p:par>
                    <p:cTn id="72" fill="hold">
                      <p:stCondLst>
                        <p:cond delay="indefinite"/>
                      </p:stCondLst>
                      <p:childTnLst>
                        <p:par>
                          <p:cTn id="73" fill="hold">
                            <p:stCondLst>
                              <p:cond delay="0"/>
                            </p:stCondLst>
                            <p:childTnLst>
                              <p:par>
                                <p:cTn id="74" presetID="14" presetClass="entr" presetSubtype="10" fill="hold" grpId="0" nodeType="click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randombar(horizontal)">
                                      <p:cBhvr>
                                        <p:cTn id="76" dur="500"/>
                                        <p:tgtEl>
                                          <p:spTgt spid="34"/>
                                        </p:tgtEl>
                                      </p:cBhvr>
                                    </p:animEffect>
                                  </p:childTnLst>
                                </p:cTn>
                              </p:par>
                            </p:childTnLst>
                          </p:cTn>
                        </p:par>
                      </p:childTnLst>
                    </p:cTn>
                  </p:par>
                  <p:par>
                    <p:cTn id="77" fill="hold">
                      <p:stCondLst>
                        <p:cond delay="indefinite"/>
                      </p:stCondLst>
                      <p:childTnLst>
                        <p:par>
                          <p:cTn id="78" fill="hold">
                            <p:stCondLst>
                              <p:cond delay="0"/>
                            </p:stCondLst>
                            <p:childTnLst>
                              <p:par>
                                <p:cTn id="79" presetID="14" presetClass="entr" presetSubtype="10" fill="hold" grpId="0" nodeType="clickEffect">
                                  <p:stCondLst>
                                    <p:cond delay="0"/>
                                  </p:stCondLst>
                                  <p:childTnLst>
                                    <p:set>
                                      <p:cBhvr>
                                        <p:cTn id="80" dur="1" fill="hold">
                                          <p:stCondLst>
                                            <p:cond delay="0"/>
                                          </p:stCondLst>
                                        </p:cTn>
                                        <p:tgtEl>
                                          <p:spTgt spid="35"/>
                                        </p:tgtEl>
                                        <p:attrNameLst>
                                          <p:attrName>style.visibility</p:attrName>
                                        </p:attrNameLst>
                                      </p:cBhvr>
                                      <p:to>
                                        <p:strVal val="visible"/>
                                      </p:to>
                                    </p:set>
                                    <p:animEffect transition="in" filter="randombar(horizontal)">
                                      <p:cBhvr>
                                        <p:cTn id="81" dur="500"/>
                                        <p:tgtEl>
                                          <p:spTgt spid="35"/>
                                        </p:tgtEl>
                                      </p:cBhvr>
                                    </p:animEffect>
                                  </p:childTnLst>
                                </p:cTn>
                              </p:par>
                            </p:childTnLst>
                          </p:cTn>
                        </p:par>
                      </p:childTnLst>
                    </p:cTn>
                  </p:par>
                  <p:par>
                    <p:cTn id="82" fill="hold">
                      <p:stCondLst>
                        <p:cond delay="indefinite"/>
                      </p:stCondLst>
                      <p:childTnLst>
                        <p:par>
                          <p:cTn id="83" fill="hold">
                            <p:stCondLst>
                              <p:cond delay="0"/>
                            </p:stCondLst>
                            <p:childTnLst>
                              <p:par>
                                <p:cTn id="84" presetID="14" presetClass="entr" presetSubtype="10" fill="hold" grpId="0" nodeType="clickEffect">
                                  <p:stCondLst>
                                    <p:cond delay="0"/>
                                  </p:stCondLst>
                                  <p:childTnLst>
                                    <p:set>
                                      <p:cBhvr>
                                        <p:cTn id="85" dur="1" fill="hold">
                                          <p:stCondLst>
                                            <p:cond delay="0"/>
                                          </p:stCondLst>
                                        </p:cTn>
                                        <p:tgtEl>
                                          <p:spTgt spid="27"/>
                                        </p:tgtEl>
                                        <p:attrNameLst>
                                          <p:attrName>style.visibility</p:attrName>
                                        </p:attrNameLst>
                                      </p:cBhvr>
                                      <p:to>
                                        <p:strVal val="visible"/>
                                      </p:to>
                                    </p:set>
                                    <p:animEffect transition="in" filter="randombar(horizontal)">
                                      <p:cBhvr>
                                        <p:cTn id="8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P spid="28" grpId="0"/>
      <p:bldP spid="23" grpId="0"/>
      <p:bldP spid="24" grpId="0"/>
      <p:bldP spid="31" grpId="0"/>
      <p:bldP spid="29"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12192000" cy="6873776"/>
          </a:xfrm>
          <a:prstGeom prst="rect">
            <a:avLst/>
          </a:prstGeom>
        </p:spPr>
      </p:pic>
      <p:pic>
        <p:nvPicPr>
          <p:cNvPr id="3" name="图片 2">
            <a:extLst>
              <a:ext uri="{FF2B5EF4-FFF2-40B4-BE49-F238E27FC236}">
                <a16:creationId xmlns="" xmlns:a16="http://schemas.microsoft.com/office/drawing/2014/main" id="{C764B4C6-9ED0-4229-A4BA-96F6618A8D5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507" t="-408" r="37156" b="93954"/>
          <a:stretch/>
        </p:blipFill>
        <p:spPr>
          <a:xfrm>
            <a:off x="-97551" y="391387"/>
            <a:ext cx="3271280" cy="1484195"/>
          </a:xfrm>
          <a:prstGeom prst="rect">
            <a:avLst/>
          </a:prstGeom>
        </p:spPr>
      </p:pic>
      <p:pic>
        <p:nvPicPr>
          <p:cNvPr id="4" name="图片 3">
            <a:extLst>
              <a:ext uri="{FF2B5EF4-FFF2-40B4-BE49-F238E27FC236}">
                <a16:creationId xmlns="" xmlns:a16="http://schemas.microsoft.com/office/drawing/2014/main" id="{E5D11BFE-CB29-461A-81B9-1A4C540095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1507" t="-408" r="37156" b="93954"/>
          <a:stretch/>
        </p:blipFill>
        <p:spPr>
          <a:xfrm>
            <a:off x="8646837" y="4895355"/>
            <a:ext cx="3271280" cy="1484195"/>
          </a:xfrm>
          <a:prstGeom prst="rect">
            <a:avLst/>
          </a:prstGeom>
        </p:spPr>
      </p:pic>
      <p:pic>
        <p:nvPicPr>
          <p:cNvPr id="5" name="图片 4">
            <a:extLst>
              <a:ext uri="{FF2B5EF4-FFF2-40B4-BE49-F238E27FC236}">
                <a16:creationId xmlns="" xmlns:a16="http://schemas.microsoft.com/office/drawing/2014/main" id="{5C936E61-9756-4A6C-9DC5-DD9EDB4AC2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58079" t="-102" r="-333" b="83881"/>
          <a:stretch/>
        </p:blipFill>
        <p:spPr>
          <a:xfrm>
            <a:off x="7639146" y="-1"/>
            <a:ext cx="4579358" cy="2637183"/>
          </a:xfrm>
          <a:prstGeom prst="rect">
            <a:avLst/>
          </a:prstGeom>
        </p:spPr>
      </p:pic>
      <p:pic>
        <p:nvPicPr>
          <p:cNvPr id="7" name="图片 6">
            <a:extLst>
              <a:ext uri="{FF2B5EF4-FFF2-40B4-BE49-F238E27FC236}">
                <a16:creationId xmlns="" xmlns:a16="http://schemas.microsoft.com/office/drawing/2014/main" id="{CCFD7123-B7D5-4290-B8EA-99726D3F8B0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4320" y="3060142"/>
            <a:ext cx="3684097" cy="3797857"/>
          </a:xfrm>
          <a:prstGeom prst="rect">
            <a:avLst/>
          </a:prstGeom>
        </p:spPr>
      </p:pic>
      <p:pic>
        <p:nvPicPr>
          <p:cNvPr id="9" name="图片 8">
            <a:extLst>
              <a:ext uri="{FF2B5EF4-FFF2-40B4-BE49-F238E27FC236}">
                <a16:creationId xmlns="" xmlns:a16="http://schemas.microsoft.com/office/drawing/2014/main" id="{1165954D-C942-4FD7-9E14-829F4188455E}"/>
              </a:ext>
            </a:extLst>
          </p:cNvPr>
          <p:cNvPicPr>
            <a:picLocks noChangeAspect="1"/>
          </p:cNvPicPr>
          <p:nvPr/>
        </p:nvPicPr>
        <p:blipFill rotWithShape="1">
          <a:blip r:embed="rId7">
            <a:extLst>
              <a:ext uri="{28A0092B-C50C-407E-A947-70E740481C1C}">
                <a14:useLocalDpi xmlns:a14="http://schemas.microsoft.com/office/drawing/2010/main" val="0"/>
              </a:ext>
            </a:extLst>
          </a:blip>
          <a:srcRect t="24370"/>
          <a:stretch/>
        </p:blipFill>
        <p:spPr>
          <a:xfrm>
            <a:off x="2704564" y="-344155"/>
            <a:ext cx="7911430" cy="5624035"/>
          </a:xfrm>
          <a:prstGeom prst="rect">
            <a:avLst/>
          </a:prstGeom>
        </p:spPr>
      </p:pic>
      <p:pic>
        <p:nvPicPr>
          <p:cNvPr id="12" name="图片 11">
            <a:extLst>
              <a:ext uri="{FF2B5EF4-FFF2-40B4-BE49-F238E27FC236}">
                <a16:creationId xmlns="" xmlns:a16="http://schemas.microsoft.com/office/drawing/2014/main" id="{3B81FB4F-2EF3-49A5-A3DF-ABF5659172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9306108">
            <a:off x="10272724" y="2780636"/>
            <a:ext cx="2343039" cy="3040517"/>
          </a:xfrm>
          <a:prstGeom prst="rect">
            <a:avLst/>
          </a:prstGeom>
        </p:spPr>
      </p:pic>
      <p:sp>
        <p:nvSpPr>
          <p:cNvPr id="6" name="Rectangle 5"/>
          <p:cNvSpPr/>
          <p:nvPr/>
        </p:nvSpPr>
        <p:spPr>
          <a:xfrm>
            <a:off x="3274497" y="668845"/>
            <a:ext cx="7194598" cy="3046988"/>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9600" b="1" cap="none" spc="0" dirty="0" err="1">
                <a:ln/>
                <a:solidFill>
                  <a:srgbClr val="FF0000"/>
                </a:solidFill>
                <a:effectLst/>
                <a:latin typeface="UTM A&amp;S Graceland" panose="02040603050506020204" pitchFamily="18" charset="0"/>
              </a:rPr>
              <a:t>Chúc</a:t>
            </a:r>
            <a:r>
              <a:rPr lang="en-US" sz="9600" b="1" cap="none" spc="0" dirty="0">
                <a:ln/>
                <a:solidFill>
                  <a:srgbClr val="FF0000"/>
                </a:solidFill>
                <a:effectLst/>
                <a:latin typeface="UTM A&amp;S Graceland" panose="02040603050506020204" pitchFamily="18" charset="0"/>
              </a:rPr>
              <a:t> </a:t>
            </a:r>
            <a:r>
              <a:rPr lang="en-US" sz="9600" b="1" cap="none" spc="0" dirty="0" err="1">
                <a:ln/>
                <a:solidFill>
                  <a:srgbClr val="FF0000"/>
                </a:solidFill>
                <a:effectLst/>
                <a:latin typeface="UTM A&amp;S Graceland" panose="02040603050506020204" pitchFamily="18" charset="0"/>
              </a:rPr>
              <a:t>các</a:t>
            </a:r>
            <a:r>
              <a:rPr lang="en-US" sz="9600" b="1" cap="none" spc="0" dirty="0">
                <a:ln/>
                <a:solidFill>
                  <a:srgbClr val="FF0000"/>
                </a:solidFill>
                <a:effectLst/>
                <a:latin typeface="UTM A&amp;S Graceland" panose="02040603050506020204" pitchFamily="18" charset="0"/>
              </a:rPr>
              <a:t> </a:t>
            </a:r>
            <a:r>
              <a:rPr lang="en-US" sz="9600" b="1" cap="none" spc="0" dirty="0" err="1">
                <a:ln/>
                <a:solidFill>
                  <a:srgbClr val="FF0000"/>
                </a:solidFill>
                <a:effectLst/>
                <a:latin typeface="UTM A&amp;S Graceland" panose="02040603050506020204" pitchFamily="18" charset="0"/>
              </a:rPr>
              <a:t>em</a:t>
            </a:r>
            <a:r>
              <a:rPr lang="en-US" sz="9600" b="1" cap="none" spc="0" dirty="0">
                <a:ln/>
                <a:solidFill>
                  <a:srgbClr val="FF0000"/>
                </a:solidFill>
                <a:effectLst/>
                <a:latin typeface="UTM A&amp;S Graceland" panose="02040603050506020204" pitchFamily="18" charset="0"/>
              </a:rPr>
              <a:t> </a:t>
            </a:r>
          </a:p>
          <a:p>
            <a:pPr algn="ctr"/>
            <a:r>
              <a:rPr lang="en-US" sz="9600" b="1" cap="none" spc="0" dirty="0" err="1">
                <a:ln/>
                <a:solidFill>
                  <a:srgbClr val="FF0000"/>
                </a:solidFill>
                <a:effectLst/>
                <a:latin typeface="UTM A&amp;S Graceland" panose="02040603050506020204" pitchFamily="18" charset="0"/>
              </a:rPr>
              <a:t>học</a:t>
            </a:r>
            <a:r>
              <a:rPr lang="en-US" sz="9600" b="1" cap="none" spc="0" dirty="0">
                <a:ln/>
                <a:solidFill>
                  <a:srgbClr val="FF0000"/>
                </a:solidFill>
                <a:effectLst/>
                <a:latin typeface="UTM A&amp;S Graceland" panose="02040603050506020204" pitchFamily="18" charset="0"/>
              </a:rPr>
              <a:t> </a:t>
            </a:r>
            <a:r>
              <a:rPr lang="en-US" sz="9600" b="1" cap="none" spc="0" dirty="0" err="1">
                <a:ln/>
                <a:solidFill>
                  <a:srgbClr val="FF0000"/>
                </a:solidFill>
                <a:effectLst/>
                <a:latin typeface="UTM A&amp;S Graceland" panose="02040603050506020204" pitchFamily="18" charset="0"/>
              </a:rPr>
              <a:t>tốt</a:t>
            </a:r>
            <a:endParaRPr lang="en-US" sz="9600" b="1" cap="none" spc="0" dirty="0">
              <a:ln/>
              <a:solidFill>
                <a:srgbClr val="FF0000"/>
              </a:solidFill>
              <a:effectLst/>
              <a:latin typeface="UTM A&amp;S Graceland" panose="02040603050506020204" pitchFamily="18" charset="0"/>
            </a:endParaRPr>
          </a:p>
        </p:txBody>
      </p:sp>
      <p:pic>
        <p:nvPicPr>
          <p:cNvPr id="10" name="图片 8">
            <a:extLst>
              <a:ext uri="{FF2B5EF4-FFF2-40B4-BE49-F238E27FC236}">
                <a16:creationId xmlns="" xmlns:a16="http://schemas.microsoft.com/office/drawing/2014/main" id="{2FD32B52-14C9-47C1-AA28-E7A7CDBADFA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77725" y="3473405"/>
            <a:ext cx="3198025" cy="3367591"/>
          </a:xfrm>
          <a:prstGeom prst="rect">
            <a:avLst/>
          </a:prstGeom>
        </p:spPr>
      </p:pic>
    </p:spTree>
    <p:extLst>
      <p:ext uri="{BB962C8B-B14F-4D97-AF65-F5344CB8AC3E}">
        <p14:creationId xmlns:p14="http://schemas.microsoft.com/office/powerpoint/2010/main" val="2460179505"/>
      </p:ext>
    </p:extLst>
  </p:cSld>
  <p:clrMapOvr>
    <a:masterClrMapping/>
  </p:clrMapOvr>
  <mc:AlternateContent xmlns:mc="http://schemas.openxmlformats.org/markup-compatibility/2006" xmlns:p14="http://schemas.microsoft.com/office/powerpoint/2010/main">
    <mc:Choice Requires="p14">
      <p:transition spd="slow" p14:dur="2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randombar(horizontal)">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2000"/>
                                        <p:tgtEl>
                                          <p:spTgt spid="7"/>
                                        </p:tgtEl>
                                      </p:cBhvr>
                                    </p:animEffect>
                                  </p:childTnLst>
                                </p:cTn>
                              </p:par>
                              <p:par>
                                <p:cTn id="16" presetID="14"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randombar(horizontal)">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图片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1950" y="966789"/>
            <a:ext cx="2882900" cy="216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图片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24339" y="765176"/>
            <a:ext cx="5449887" cy="324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图片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224339" y="4154489"/>
            <a:ext cx="6789737" cy="291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4176714" y="1493839"/>
            <a:ext cx="5545137" cy="1108075"/>
          </a:xfrm>
          <a:prstGeom prst="rect">
            <a:avLst/>
          </a:prstGeom>
          <a:noFill/>
        </p:spPr>
        <p:txBody>
          <a:bodyPr lIns="91430" tIns="45715" rIns="91430" bIns="45715">
            <a:spAutoFit/>
          </a:bodyPr>
          <a:lstStyle/>
          <a:p>
            <a:pPr algn="ctr">
              <a:defRPr/>
            </a:pPr>
            <a:r>
              <a:rPr lang="en-US" sz="6600" b="1" dirty="0" err="1">
                <a:ln w="0"/>
                <a:solidFill>
                  <a:srgbClr val="C00000"/>
                </a:solidFill>
                <a:effectLst>
                  <a:outerShdw blurRad="38100" dist="19050" dir="2700000" algn="tl" rotWithShape="0">
                    <a:prstClr val="black">
                      <a:alpha val="40000"/>
                    </a:prstClr>
                  </a:outerShdw>
                </a:effectLst>
                <a:cs typeface="Times New Roman" panose="02020603050405020304" pitchFamily="18" charset="0"/>
              </a:rPr>
              <a:t>KHỞI</a:t>
            </a:r>
            <a:r>
              <a:rPr lang="en-US" sz="6600" b="1" dirty="0">
                <a:ln w="0"/>
                <a:solidFill>
                  <a:srgbClr val="C00000"/>
                </a:solidFill>
                <a:effectLst>
                  <a:outerShdw blurRad="38100" dist="19050" dir="2700000" algn="tl" rotWithShape="0">
                    <a:prstClr val="black">
                      <a:alpha val="40000"/>
                    </a:prstClr>
                  </a:outerShdw>
                </a:effectLst>
                <a:cs typeface="Times New Roman" panose="02020603050405020304" pitchFamily="18" charset="0"/>
              </a:rPr>
              <a:t> </a:t>
            </a:r>
            <a:r>
              <a:rPr lang="en-US" sz="6600" b="1" dirty="0" err="1">
                <a:ln w="0"/>
                <a:solidFill>
                  <a:srgbClr val="C00000"/>
                </a:solidFill>
                <a:effectLst>
                  <a:outerShdw blurRad="38100" dist="19050" dir="2700000" algn="tl" rotWithShape="0">
                    <a:prstClr val="black">
                      <a:alpha val="40000"/>
                    </a:prstClr>
                  </a:outerShdw>
                </a:effectLst>
                <a:cs typeface="Times New Roman" panose="02020603050405020304" pitchFamily="18" charset="0"/>
              </a:rPr>
              <a:t>ĐỘNG</a:t>
            </a:r>
            <a:endParaRPr lang="en-US" sz="6600" b="1" dirty="0">
              <a:ln w="0"/>
              <a:solidFill>
                <a:srgbClr val="C00000"/>
              </a:solidFill>
              <a:effectLst>
                <a:outerShdw blurRad="38100" dist="19050" dir="2700000" algn="tl" rotWithShape="0">
                  <a:prstClr val="black">
                    <a:alpha val="40000"/>
                  </a:prstClr>
                </a:outerShdw>
              </a:effectLst>
              <a:cs typeface="Times New Roman" panose="02020603050405020304" pitchFamily="18" charset="0"/>
            </a:endParaRPr>
          </a:p>
        </p:txBody>
      </p:sp>
    </p:spTree>
    <p:extLst>
      <p:ext uri="{BB962C8B-B14F-4D97-AF65-F5344CB8AC3E}">
        <p14:creationId xmlns:p14="http://schemas.microsoft.com/office/powerpoint/2010/main" val="1902153453"/>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a:grpSpLocks/>
          </p:cNvGrpSpPr>
          <p:nvPr/>
        </p:nvGrpSpPr>
        <p:grpSpPr bwMode="auto">
          <a:xfrm>
            <a:off x="5892801" y="1216025"/>
            <a:ext cx="3783013" cy="3778250"/>
            <a:chOff x="5425622" y="292790"/>
            <a:chExt cx="5834378" cy="5828280"/>
          </a:xfrm>
        </p:grpSpPr>
        <p:pic>
          <p:nvPicPr>
            <p:cNvPr id="82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25622" y="292790"/>
              <a:ext cx="5834378" cy="5828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28" name="TextBox 8"/>
            <p:cNvSpPr txBox="1">
              <a:spLocks noChangeArrowheads="1"/>
            </p:cNvSpPr>
            <p:nvPr/>
          </p:nvSpPr>
          <p:spPr bwMode="auto">
            <a:xfrm rot="-6650339">
              <a:off x="6674685" y="1251479"/>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0000"/>
                  </a:solidFill>
                  <a:latin typeface="Tahoma" panose="020B0604030504040204" pitchFamily="34" charset="0"/>
                  <a:cs typeface="Tahoma" panose="020B0604030504040204" pitchFamily="34" charset="0"/>
                </a:rPr>
                <a:t>30</a:t>
              </a:r>
              <a:endParaRPr lang="vi-VN" altLang="en-US" sz="2400" b="1">
                <a:solidFill>
                  <a:srgbClr val="000000"/>
                </a:solidFill>
                <a:latin typeface="Tahoma" panose="020B0604030504040204" pitchFamily="34" charset="0"/>
                <a:cs typeface="Tahoma" panose="020B0604030504040204" pitchFamily="34" charset="0"/>
              </a:endParaRPr>
            </a:p>
          </p:txBody>
        </p:sp>
        <p:sp>
          <p:nvSpPr>
            <p:cNvPr id="8229" name="TextBox 9"/>
            <p:cNvSpPr txBox="1">
              <a:spLocks noChangeArrowheads="1"/>
            </p:cNvSpPr>
            <p:nvPr/>
          </p:nvSpPr>
          <p:spPr bwMode="auto">
            <a:xfrm rot="-9367408">
              <a:off x="5742638" y="2167066"/>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FFFFFF"/>
                  </a:solidFill>
                  <a:latin typeface="Tahoma" panose="020B0604030504040204" pitchFamily="34" charset="0"/>
                  <a:cs typeface="Tahoma" panose="020B0604030504040204" pitchFamily="34" charset="0"/>
                </a:rPr>
                <a:t>40</a:t>
              </a:r>
              <a:endParaRPr lang="vi-VN" altLang="en-US" sz="2400" b="1">
                <a:solidFill>
                  <a:srgbClr val="FFFFFF"/>
                </a:solidFill>
                <a:latin typeface="Tahoma" panose="020B0604030504040204" pitchFamily="34" charset="0"/>
                <a:cs typeface="Tahoma" panose="020B0604030504040204" pitchFamily="34" charset="0"/>
              </a:endParaRPr>
            </a:p>
          </p:txBody>
        </p:sp>
        <p:sp>
          <p:nvSpPr>
            <p:cNvPr id="8230" name="TextBox 10"/>
            <p:cNvSpPr txBox="1">
              <a:spLocks noChangeArrowheads="1"/>
            </p:cNvSpPr>
            <p:nvPr/>
          </p:nvSpPr>
          <p:spPr bwMode="auto">
            <a:xfrm rot="-4009724">
              <a:off x="8020995" y="1248554"/>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FFFFFF"/>
                  </a:solidFill>
                  <a:latin typeface="Tahoma" panose="020B0604030504040204" pitchFamily="34" charset="0"/>
                  <a:cs typeface="Tahoma" panose="020B0604030504040204" pitchFamily="34" charset="0"/>
                </a:rPr>
                <a:t>20</a:t>
              </a:r>
              <a:endParaRPr lang="vi-VN" altLang="en-US" sz="2400" b="1">
                <a:solidFill>
                  <a:srgbClr val="FFFFFF"/>
                </a:solidFill>
                <a:latin typeface="Tahoma" panose="020B0604030504040204" pitchFamily="34" charset="0"/>
                <a:cs typeface="Tahoma" panose="020B0604030504040204" pitchFamily="34" charset="0"/>
              </a:endParaRPr>
            </a:p>
          </p:txBody>
        </p:sp>
        <p:sp>
          <p:nvSpPr>
            <p:cNvPr id="8231" name="TextBox 11"/>
            <p:cNvSpPr txBox="1">
              <a:spLocks noChangeArrowheads="1"/>
            </p:cNvSpPr>
            <p:nvPr/>
          </p:nvSpPr>
          <p:spPr bwMode="auto">
            <a:xfrm rot="-1444915">
              <a:off x="8917980" y="2171669"/>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0000"/>
                  </a:solidFill>
                  <a:latin typeface="Tahoma" panose="020B0604030504040204" pitchFamily="34" charset="0"/>
                  <a:cs typeface="Tahoma" panose="020B0604030504040204" pitchFamily="34" charset="0"/>
                </a:rPr>
                <a:t>10</a:t>
              </a:r>
              <a:endParaRPr lang="vi-VN" altLang="en-US" sz="2400" b="1">
                <a:solidFill>
                  <a:srgbClr val="000000"/>
                </a:solidFill>
                <a:latin typeface="Tahoma" panose="020B0604030504040204" pitchFamily="34" charset="0"/>
                <a:cs typeface="Tahoma" panose="020B0604030504040204" pitchFamily="34" charset="0"/>
              </a:endParaRPr>
            </a:p>
          </p:txBody>
        </p:sp>
        <p:sp>
          <p:nvSpPr>
            <p:cNvPr id="8232" name="TextBox 16"/>
            <p:cNvSpPr txBox="1">
              <a:spLocks noChangeArrowheads="1"/>
            </p:cNvSpPr>
            <p:nvPr/>
          </p:nvSpPr>
          <p:spPr bwMode="auto">
            <a:xfrm rot="9501114">
              <a:off x="5697322" y="3506858"/>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0000"/>
                  </a:solidFill>
                  <a:latin typeface="Tahoma" panose="020B0604030504040204" pitchFamily="34" charset="0"/>
                  <a:cs typeface="Tahoma" panose="020B0604030504040204" pitchFamily="34" charset="0"/>
                </a:rPr>
                <a:t>50</a:t>
              </a:r>
              <a:endParaRPr lang="vi-VN" altLang="en-US" sz="2400" b="1">
                <a:solidFill>
                  <a:srgbClr val="000000"/>
                </a:solidFill>
                <a:latin typeface="Tahoma" panose="020B0604030504040204" pitchFamily="34" charset="0"/>
                <a:cs typeface="Tahoma" panose="020B0604030504040204" pitchFamily="34" charset="0"/>
              </a:endParaRPr>
            </a:p>
          </p:txBody>
        </p:sp>
        <p:sp>
          <p:nvSpPr>
            <p:cNvPr id="8233" name="TextBox 18"/>
            <p:cNvSpPr txBox="1">
              <a:spLocks noChangeArrowheads="1"/>
            </p:cNvSpPr>
            <p:nvPr/>
          </p:nvSpPr>
          <p:spPr bwMode="auto">
            <a:xfrm rot="6703311">
              <a:off x="6660977" y="4475190"/>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FFFFFF"/>
                  </a:solidFill>
                  <a:latin typeface="Tahoma" panose="020B0604030504040204" pitchFamily="34" charset="0"/>
                  <a:cs typeface="Tahoma" panose="020B0604030504040204" pitchFamily="34" charset="0"/>
                </a:rPr>
                <a:t>60</a:t>
              </a:r>
              <a:endParaRPr lang="vi-VN" altLang="en-US" sz="2400" b="1">
                <a:solidFill>
                  <a:srgbClr val="FFFFFF"/>
                </a:solidFill>
                <a:latin typeface="Tahoma" panose="020B0604030504040204" pitchFamily="34" charset="0"/>
                <a:cs typeface="Tahoma" panose="020B0604030504040204" pitchFamily="34" charset="0"/>
              </a:endParaRPr>
            </a:p>
          </p:txBody>
        </p:sp>
        <p:sp>
          <p:nvSpPr>
            <p:cNvPr id="8234" name="TextBox 19"/>
            <p:cNvSpPr txBox="1">
              <a:spLocks noChangeArrowheads="1"/>
            </p:cNvSpPr>
            <p:nvPr/>
          </p:nvSpPr>
          <p:spPr bwMode="auto">
            <a:xfrm rot="3829829">
              <a:off x="8019635" y="4482429"/>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000000"/>
                  </a:solidFill>
                  <a:latin typeface="Tahoma" panose="020B0604030504040204" pitchFamily="34" charset="0"/>
                  <a:cs typeface="Tahoma" panose="020B0604030504040204" pitchFamily="34" charset="0"/>
                </a:rPr>
                <a:t>70</a:t>
              </a:r>
              <a:endParaRPr lang="vi-VN" altLang="en-US" sz="2400" b="1">
                <a:solidFill>
                  <a:srgbClr val="000000"/>
                </a:solidFill>
                <a:latin typeface="Tahoma" panose="020B0604030504040204" pitchFamily="34" charset="0"/>
                <a:cs typeface="Tahoma" panose="020B0604030504040204" pitchFamily="34" charset="0"/>
              </a:endParaRPr>
            </a:p>
          </p:txBody>
        </p:sp>
        <p:sp>
          <p:nvSpPr>
            <p:cNvPr id="8235" name="TextBox 20"/>
            <p:cNvSpPr txBox="1">
              <a:spLocks noChangeArrowheads="1"/>
            </p:cNvSpPr>
            <p:nvPr/>
          </p:nvSpPr>
          <p:spPr bwMode="auto">
            <a:xfrm rot="1321648">
              <a:off x="8940448" y="3538367"/>
              <a:ext cx="2025648" cy="712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solidFill>
                    <a:srgbClr val="FFFFFF"/>
                  </a:solidFill>
                  <a:latin typeface="Tahoma" panose="020B0604030504040204" pitchFamily="34" charset="0"/>
                  <a:cs typeface="Tahoma" panose="020B0604030504040204" pitchFamily="34" charset="0"/>
                </a:rPr>
                <a:t>80</a:t>
              </a:r>
              <a:endParaRPr lang="vi-VN" altLang="en-US" sz="2400" b="1">
                <a:solidFill>
                  <a:srgbClr val="FFFFFF"/>
                </a:solidFill>
                <a:latin typeface="Tahoma" panose="020B0604030504040204" pitchFamily="34" charset="0"/>
                <a:cs typeface="Tahoma" panose="020B0604030504040204" pitchFamily="34" charset="0"/>
              </a:endParaRPr>
            </a:p>
          </p:txBody>
        </p:sp>
      </p:grpSp>
      <p:sp>
        <p:nvSpPr>
          <p:cNvPr id="23" name="Isosceles Triangle 22"/>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25" name="quay dung"/>
          <p:cNvSpPr/>
          <p:nvPr/>
        </p:nvSpPr>
        <p:spPr>
          <a:xfrm>
            <a:off x="8489950" y="5265739"/>
            <a:ext cx="2027238" cy="636587"/>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GB" b="1" dirty="0">
                <a:solidFill>
                  <a:prstClr val="white"/>
                </a:solidFill>
                <a:latin typeface="Tahoma" panose="020B0604030504040204" pitchFamily="34" charset="0"/>
                <a:ea typeface="Tahoma" panose="020B0604030504040204" pitchFamily="34" charset="0"/>
                <a:cs typeface="Tahoma" panose="020B0604030504040204" pitchFamily="34" charset="0"/>
              </a:rPr>
              <a:t>QUAY</a:t>
            </a:r>
            <a:endParaRPr lang="vi-VN"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2578100" y="3533775"/>
            <a:ext cx="1003300" cy="1003300"/>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rPr>
              <a:t>1</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3986213" y="3486150"/>
            <a:ext cx="1003300" cy="1003300"/>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GB" sz="3300" b="1" dirty="0">
                <a:solidFill>
                  <a:prstClr val="black"/>
                </a:solidFill>
                <a:latin typeface="Tahoma" panose="020B0604030504040204" pitchFamily="34" charset="0"/>
                <a:ea typeface="Tahoma" panose="020B0604030504040204" pitchFamily="34" charset="0"/>
                <a:cs typeface="Tahoma" panose="020B0604030504040204" pitchFamily="34" charset="0"/>
              </a:rPr>
              <a:t>2</a:t>
            </a:r>
            <a:endParaRPr lang="vi-VN" sz="3300" b="1" dirty="0">
              <a:solidFill>
                <a:prstClr val="black"/>
              </a:solidFill>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1881974" y="315264"/>
            <a:ext cx="4133846" cy="1454244"/>
          </a:xfrm>
          <a:prstGeom prst="rect">
            <a:avLst/>
          </a:prstGeom>
          <a:noFill/>
        </p:spPr>
        <p:txBody>
          <a:bodyPr lIns="68580" tIns="34290" rIns="68580" bIns="34290">
            <a:spAutoFit/>
          </a:bodyPr>
          <a:lstStyle/>
          <a:p>
            <a:pPr algn="ctr" defTabSz="685800">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VÒNG QUAY </a:t>
            </a:r>
          </a:p>
          <a:p>
            <a:pPr algn="ctr" defTabSz="685800">
              <a:defRPr/>
            </a:pPr>
            <a:r>
              <a:rPr lang="en-US" sz="4500" b="1" dirty="0">
                <a:ln w="6600">
                  <a:solidFill>
                    <a:srgbClr val="ED7D31"/>
                  </a:solidFill>
                  <a:prstDash val="solid"/>
                </a:ln>
                <a:solidFill>
                  <a:srgbClr val="FFFFFF"/>
                </a:solidFill>
                <a:effectLst>
                  <a:outerShdw dist="38100" dir="2700000" algn="tl" rotWithShape="0">
                    <a:srgbClr val="ED7D31"/>
                  </a:outerShdw>
                </a:effectLst>
                <a:latin typeface="Tahoma" panose="020B0604030504040204" pitchFamily="34" charset="0"/>
                <a:ea typeface="Tahoma" panose="020B0604030504040204" pitchFamily="34" charset="0"/>
                <a:cs typeface="Tahoma" panose="020B0604030504040204" pitchFamily="34" charset="0"/>
              </a:rPr>
              <a:t>MAY MẮN</a:t>
            </a:r>
          </a:p>
        </p:txBody>
      </p:sp>
      <p:pic>
        <p:nvPicPr>
          <p:cNvPr id="8200" name="Picture 4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6926" y="1490663"/>
            <a:ext cx="371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4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6489" y="1762126"/>
            <a:ext cx="371475" cy="32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4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13351" y="1366838"/>
            <a:ext cx="371475"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858375" y="1216026"/>
            <a:ext cx="534988" cy="893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58050" y="2655889"/>
            <a:ext cx="1016000"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vongquay">
            <a:hlinkClick r:id="" action="ppaction://media"/>
          </p:cNvPr>
          <p:cNvPicPr>
            <a:picLocks noChangeAspect="1" noChangeArrowheads="1"/>
          </p:cNvPicPr>
          <p:nvPr>
            <a:audioFile r:link="rId2"/>
            <p:extLst>
              <p:ext uri="{DAA4B4D4-6D71-4841-9C94-3DE7FCFB9230}">
                <p14:media xmlns:p14="http://schemas.microsoft.com/office/powerpoint/2010/main" r:embed="rId1"/>
              </p:ext>
            </p:extLst>
          </p:nvPr>
        </p:nvPicPr>
        <p:blipFill>
          <a:blip r:embed="rId10">
            <a:extLst>
              <a:ext uri="{28A0092B-C50C-407E-A947-70E740481C1C}">
                <a14:useLocalDpi xmlns:a14="http://schemas.microsoft.com/office/drawing/2010/main" val="0"/>
              </a:ext>
            </a:extLst>
          </a:blip>
          <a:srcRect/>
          <a:stretch>
            <a:fillRect/>
          </a:stretch>
        </p:blipFill>
        <p:spPr bwMode="auto">
          <a:xfrm>
            <a:off x="8809038" y="-520700"/>
            <a:ext cx="45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Isosceles Triangle 30"/>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32" name="Isosceles Triangle 31"/>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33" name="Isosceles Triangle 32"/>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34" name="Isosceles Triangle 33"/>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42" name="Isosceles Triangle 41"/>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43" name="Isosceles Triangle 42"/>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48" name="Isosceles Triangle 47"/>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49" name="Isosceles Triangle 48"/>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50" name="Isosceles Triangle 49"/>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51" name="Isosceles Triangle 50"/>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52" name="Isosceles Triangle 51"/>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53" name="Isosceles Triangle 52"/>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54" name="Isosceles Triangle 53"/>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55" name="Isosceles Triangle 54"/>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56" name="Isosceles Triangle 55"/>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57" name="Isosceles Triangle 56"/>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58" name="Isosceles Triangle 57"/>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59" name="Isosceles Triangle 58"/>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60" name="Isosceles Triangle 59"/>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61" name="Isosceles Triangle 60"/>
          <p:cNvSpPr/>
          <p:nvPr/>
        </p:nvSpPr>
        <p:spPr>
          <a:xfrm rot="16200000">
            <a:off x="9654382" y="2605882"/>
            <a:ext cx="454025" cy="989012"/>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24" name="Heart 23">
            <a:hlinkClick r:id="rId11" action="ppaction://hlinksldjump"/>
          </p:cNvPr>
          <p:cNvSpPr/>
          <p:nvPr/>
        </p:nvSpPr>
        <p:spPr>
          <a:xfrm rot="5400000">
            <a:off x="10037764" y="2797176"/>
            <a:ext cx="587375" cy="587375"/>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Tree>
    <p:extLst>
      <p:ext uri="{BB962C8B-B14F-4D97-AF65-F5344CB8AC3E}">
        <p14:creationId xmlns:p14="http://schemas.microsoft.com/office/powerpoint/2010/main" val="1972447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xit" presetSubtype="0" fill="hold" grpId="0" nodeType="clickEffect">
                                  <p:stCondLst>
                                    <p:cond delay="0"/>
                                  </p:stCondLst>
                                  <p:childTnLst>
                                    <p:animEffect transition="out" filter="fade">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par>
                                <p:cTn id="8" presetID="3" presetClass="mediacall" presetSubtype="0" fill="hold" nodeType="withEffect">
                                  <p:stCondLst>
                                    <p:cond delay="0"/>
                                  </p:stCondLst>
                                  <p:childTnLst>
                                    <p:cmd type="call" cmd="stop">
                                      <p:cBhvr>
                                        <p:cTn id="9" dur="1" fill="hold"/>
                                        <p:tgtEl>
                                          <p:spTgt spid="3"/>
                                        </p:tgtEl>
                                      </p:cBhvr>
                                    </p:cmd>
                                  </p:childTnLst>
                                </p:cTn>
                              </p:par>
                            </p:childTnLst>
                          </p:cTn>
                        </p:par>
                      </p:childTnLst>
                    </p:cTn>
                  </p:par>
                  <p:par>
                    <p:cTn id="10" fill="hold" nodeType="clickPar">
                      <p:stCondLst>
                        <p:cond delay="indefinite"/>
                      </p:stCondLst>
                      <p:childTnLst>
                        <p:par>
                          <p:cTn id="11" fill="hold" nodeType="withGroup">
                            <p:stCondLst>
                              <p:cond delay="0"/>
                            </p:stCondLst>
                            <p:childTnLst>
                              <p:par>
                                <p:cTn id="12" presetID="10" presetClass="exit" presetSubtype="0" fill="hold" grpId="0" nodeType="clickEffect">
                                  <p:stCondLst>
                                    <p:cond delay="0"/>
                                  </p:stCondLst>
                                  <p:childTnLst>
                                    <p:animEffect transition="out" filter="fade">
                                      <p:cBhvr>
                                        <p:cTn id="13" dur="500"/>
                                        <p:tgtEl>
                                          <p:spTgt spid="32"/>
                                        </p:tgtEl>
                                      </p:cBhvr>
                                    </p:animEffect>
                                    <p:set>
                                      <p:cBhvr>
                                        <p:cTn id="14" dur="1" fill="hold">
                                          <p:stCondLst>
                                            <p:cond delay="499"/>
                                          </p:stCondLst>
                                        </p:cTn>
                                        <p:tgtEl>
                                          <p:spTgt spid="32"/>
                                        </p:tgtEl>
                                        <p:attrNameLst>
                                          <p:attrName>style.visibility</p:attrName>
                                        </p:attrNameLst>
                                      </p:cBhvr>
                                      <p:to>
                                        <p:strVal val="hidden"/>
                                      </p:to>
                                    </p:set>
                                  </p:childTnLst>
                                </p:cTn>
                              </p:par>
                              <p:par>
                                <p:cTn id="15" presetID="3" presetClass="mediacall" presetSubtype="0" fill="hold" nodeType="withEffect">
                                  <p:stCondLst>
                                    <p:cond delay="0"/>
                                  </p:stCondLst>
                                  <p:childTnLst>
                                    <p:cmd type="call" cmd="stop">
                                      <p:cBhvr>
                                        <p:cTn id="16" dur="1" fill="hold"/>
                                        <p:tgtEl>
                                          <p:spTgt spid="3"/>
                                        </p:tgtEl>
                                      </p:cBhvr>
                                    </p:cmd>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xit" presetSubtype="0" fill="hold" grpId="0" nodeType="clickEffect">
                                  <p:stCondLst>
                                    <p:cond delay="0"/>
                                  </p:stCondLst>
                                  <p:childTnLst>
                                    <p:animEffect transition="out" filter="fade">
                                      <p:cBhvr>
                                        <p:cTn id="20" dur="500"/>
                                        <p:tgtEl>
                                          <p:spTgt spid="33"/>
                                        </p:tgtEl>
                                      </p:cBhvr>
                                    </p:animEffect>
                                    <p:set>
                                      <p:cBhvr>
                                        <p:cTn id="21" dur="1" fill="hold">
                                          <p:stCondLst>
                                            <p:cond delay="499"/>
                                          </p:stCondLst>
                                        </p:cTn>
                                        <p:tgtEl>
                                          <p:spTgt spid="33"/>
                                        </p:tgtEl>
                                        <p:attrNameLst>
                                          <p:attrName>style.visibility</p:attrName>
                                        </p:attrNameLst>
                                      </p:cBhvr>
                                      <p:to>
                                        <p:strVal val="hidden"/>
                                      </p:to>
                                    </p:set>
                                  </p:childTnLst>
                                </p:cTn>
                              </p:par>
                              <p:par>
                                <p:cTn id="22" presetID="3" presetClass="mediacall" presetSubtype="0" fill="hold" nodeType="withEffect">
                                  <p:stCondLst>
                                    <p:cond delay="0"/>
                                  </p:stCondLst>
                                  <p:childTnLst>
                                    <p:cmd type="call" cmd="stop">
                                      <p:cBhvr>
                                        <p:cTn id="23" dur="1" fill="hold"/>
                                        <p:tgtEl>
                                          <p:spTgt spid="3"/>
                                        </p:tgtEl>
                                      </p:cBhvr>
                                    </p:cmd>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xit" presetSubtype="0" fill="hold" grpId="0" nodeType="clickEffect">
                                  <p:stCondLst>
                                    <p:cond delay="0"/>
                                  </p:stCondLst>
                                  <p:childTnLst>
                                    <p:animEffect transition="out" filter="fade">
                                      <p:cBhvr>
                                        <p:cTn id="27" dur="500"/>
                                        <p:tgtEl>
                                          <p:spTgt spid="34"/>
                                        </p:tgtEl>
                                      </p:cBhvr>
                                    </p:animEffect>
                                    <p:set>
                                      <p:cBhvr>
                                        <p:cTn id="28" dur="1" fill="hold">
                                          <p:stCondLst>
                                            <p:cond delay="499"/>
                                          </p:stCondLst>
                                        </p:cTn>
                                        <p:tgtEl>
                                          <p:spTgt spid="34"/>
                                        </p:tgtEl>
                                        <p:attrNameLst>
                                          <p:attrName>style.visibility</p:attrName>
                                        </p:attrNameLst>
                                      </p:cBhvr>
                                      <p:to>
                                        <p:strVal val="hidden"/>
                                      </p:to>
                                    </p:set>
                                  </p:childTnLst>
                                </p:cTn>
                              </p:par>
                              <p:par>
                                <p:cTn id="29" presetID="3" presetClass="mediacall" presetSubtype="0" fill="hold" nodeType="withEffect">
                                  <p:stCondLst>
                                    <p:cond delay="0"/>
                                  </p:stCondLst>
                                  <p:childTnLst>
                                    <p:cmd type="call" cmd="stop">
                                      <p:cBhvr>
                                        <p:cTn id="30" dur="1" fill="hold"/>
                                        <p:tgtEl>
                                          <p:spTgt spid="3"/>
                                        </p:tgtEl>
                                      </p:cBhvr>
                                    </p:cmd>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xit" presetSubtype="0" fill="hold" grpId="0" nodeType="clickEffect">
                                  <p:stCondLst>
                                    <p:cond delay="0"/>
                                  </p:stCondLst>
                                  <p:childTnLst>
                                    <p:animEffect transition="out" filter="fade">
                                      <p:cBhvr>
                                        <p:cTn id="34" dur="500"/>
                                        <p:tgtEl>
                                          <p:spTgt spid="42"/>
                                        </p:tgtEl>
                                      </p:cBhvr>
                                    </p:animEffect>
                                    <p:set>
                                      <p:cBhvr>
                                        <p:cTn id="35" dur="1" fill="hold">
                                          <p:stCondLst>
                                            <p:cond delay="499"/>
                                          </p:stCondLst>
                                        </p:cTn>
                                        <p:tgtEl>
                                          <p:spTgt spid="42"/>
                                        </p:tgtEl>
                                        <p:attrNameLst>
                                          <p:attrName>style.visibility</p:attrName>
                                        </p:attrNameLst>
                                      </p:cBhvr>
                                      <p:to>
                                        <p:strVal val="hidden"/>
                                      </p:to>
                                    </p:set>
                                  </p:childTnLst>
                                </p:cTn>
                              </p:par>
                              <p:par>
                                <p:cTn id="36" presetID="3" presetClass="mediacall" presetSubtype="0" fill="hold" nodeType="withEffect">
                                  <p:stCondLst>
                                    <p:cond delay="0"/>
                                  </p:stCondLst>
                                  <p:childTnLst>
                                    <p:cmd type="call" cmd="stop">
                                      <p:cBhvr>
                                        <p:cTn id="37" dur="1" fill="hold"/>
                                        <p:tgtEl>
                                          <p:spTgt spid="3"/>
                                        </p:tgtEl>
                                      </p:cBhvr>
                                    </p:cmd>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xit" presetSubtype="0" fill="hold" grpId="0" nodeType="clickEffect">
                                  <p:stCondLst>
                                    <p:cond delay="0"/>
                                  </p:stCondLst>
                                  <p:childTnLst>
                                    <p:animEffect transition="out" filter="fade">
                                      <p:cBhvr>
                                        <p:cTn id="41" dur="500"/>
                                        <p:tgtEl>
                                          <p:spTgt spid="43"/>
                                        </p:tgtEl>
                                      </p:cBhvr>
                                    </p:animEffect>
                                    <p:set>
                                      <p:cBhvr>
                                        <p:cTn id="42" dur="1" fill="hold">
                                          <p:stCondLst>
                                            <p:cond delay="499"/>
                                          </p:stCondLst>
                                        </p:cTn>
                                        <p:tgtEl>
                                          <p:spTgt spid="43"/>
                                        </p:tgtEl>
                                        <p:attrNameLst>
                                          <p:attrName>style.visibility</p:attrName>
                                        </p:attrNameLst>
                                      </p:cBhvr>
                                      <p:to>
                                        <p:strVal val="hidden"/>
                                      </p:to>
                                    </p:set>
                                  </p:childTnLst>
                                </p:cTn>
                              </p:par>
                              <p:par>
                                <p:cTn id="43" presetID="3" presetClass="mediacall" presetSubtype="0" fill="hold" nodeType="withEffect">
                                  <p:stCondLst>
                                    <p:cond delay="0"/>
                                  </p:stCondLst>
                                  <p:childTnLst>
                                    <p:cmd type="call" cmd="stop">
                                      <p:cBhvr>
                                        <p:cTn id="44" dur="1" fill="hold"/>
                                        <p:tgtEl>
                                          <p:spTgt spid="3"/>
                                        </p:tgtEl>
                                      </p:cBhvr>
                                    </p:cmd>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xit" presetSubtype="0" fill="hold" grpId="0" nodeType="clickEffect">
                                  <p:stCondLst>
                                    <p:cond delay="0"/>
                                  </p:stCondLst>
                                  <p:childTnLst>
                                    <p:animEffect transition="out" filter="fade">
                                      <p:cBhvr>
                                        <p:cTn id="48" dur="500"/>
                                        <p:tgtEl>
                                          <p:spTgt spid="48"/>
                                        </p:tgtEl>
                                      </p:cBhvr>
                                    </p:animEffect>
                                    <p:set>
                                      <p:cBhvr>
                                        <p:cTn id="49" dur="1" fill="hold">
                                          <p:stCondLst>
                                            <p:cond delay="499"/>
                                          </p:stCondLst>
                                        </p:cTn>
                                        <p:tgtEl>
                                          <p:spTgt spid="48"/>
                                        </p:tgtEl>
                                        <p:attrNameLst>
                                          <p:attrName>style.visibility</p:attrName>
                                        </p:attrNameLst>
                                      </p:cBhvr>
                                      <p:to>
                                        <p:strVal val="hidden"/>
                                      </p:to>
                                    </p:set>
                                  </p:childTnLst>
                                </p:cTn>
                              </p:par>
                              <p:par>
                                <p:cTn id="50" presetID="3" presetClass="mediacall" presetSubtype="0" fill="hold" nodeType="withEffect">
                                  <p:stCondLst>
                                    <p:cond delay="0"/>
                                  </p:stCondLst>
                                  <p:childTnLst>
                                    <p:cmd type="call" cmd="stop">
                                      <p:cBhvr>
                                        <p:cTn id="51" dur="1" fill="hold"/>
                                        <p:tgtEl>
                                          <p:spTgt spid="3"/>
                                        </p:tgtEl>
                                      </p:cBhvr>
                                    </p:cmd>
                                  </p:childTnLst>
                                </p:cTn>
                              </p:par>
                            </p:childTnLst>
                          </p:cTn>
                        </p:par>
                      </p:childTnLst>
                    </p:cTn>
                  </p:par>
                  <p:par>
                    <p:cTn id="52" fill="hold" nodeType="clickPar">
                      <p:stCondLst>
                        <p:cond delay="indefinite"/>
                      </p:stCondLst>
                      <p:childTnLst>
                        <p:par>
                          <p:cTn id="53" fill="hold" nodeType="withGroup">
                            <p:stCondLst>
                              <p:cond delay="0"/>
                            </p:stCondLst>
                            <p:childTnLst>
                              <p:par>
                                <p:cTn id="54" presetID="10" presetClass="exit" presetSubtype="0" fill="hold" grpId="0" nodeType="clickEffect">
                                  <p:stCondLst>
                                    <p:cond delay="0"/>
                                  </p:stCondLst>
                                  <p:childTnLst>
                                    <p:animEffect transition="out" filter="fade">
                                      <p:cBhvr>
                                        <p:cTn id="55" dur="500"/>
                                        <p:tgtEl>
                                          <p:spTgt spid="49"/>
                                        </p:tgtEl>
                                      </p:cBhvr>
                                    </p:animEffect>
                                    <p:set>
                                      <p:cBhvr>
                                        <p:cTn id="56" dur="1" fill="hold">
                                          <p:stCondLst>
                                            <p:cond delay="499"/>
                                          </p:stCondLst>
                                        </p:cTn>
                                        <p:tgtEl>
                                          <p:spTgt spid="49"/>
                                        </p:tgtEl>
                                        <p:attrNameLst>
                                          <p:attrName>style.visibility</p:attrName>
                                        </p:attrNameLst>
                                      </p:cBhvr>
                                      <p:to>
                                        <p:strVal val="hidden"/>
                                      </p:to>
                                    </p:set>
                                  </p:childTnLst>
                                </p:cTn>
                              </p:par>
                              <p:par>
                                <p:cTn id="57" presetID="3" presetClass="mediacall" presetSubtype="0" fill="hold" nodeType="withEffect">
                                  <p:stCondLst>
                                    <p:cond delay="0"/>
                                  </p:stCondLst>
                                  <p:childTnLst>
                                    <p:cmd type="call" cmd="stop">
                                      <p:cBhvr>
                                        <p:cTn id="58" dur="1" fill="hold"/>
                                        <p:tgtEl>
                                          <p:spTgt spid="3"/>
                                        </p:tgtEl>
                                      </p:cBhvr>
                                    </p:cmd>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xit" presetSubtype="0" fill="hold" grpId="0" nodeType="clickEffect">
                                  <p:stCondLst>
                                    <p:cond delay="0"/>
                                  </p:stCondLst>
                                  <p:childTnLst>
                                    <p:animEffect transition="out" filter="fade">
                                      <p:cBhvr>
                                        <p:cTn id="62" dur="500"/>
                                        <p:tgtEl>
                                          <p:spTgt spid="50"/>
                                        </p:tgtEl>
                                      </p:cBhvr>
                                    </p:animEffect>
                                    <p:set>
                                      <p:cBhvr>
                                        <p:cTn id="63" dur="1" fill="hold">
                                          <p:stCondLst>
                                            <p:cond delay="499"/>
                                          </p:stCondLst>
                                        </p:cTn>
                                        <p:tgtEl>
                                          <p:spTgt spid="50"/>
                                        </p:tgtEl>
                                        <p:attrNameLst>
                                          <p:attrName>style.visibility</p:attrName>
                                        </p:attrNameLst>
                                      </p:cBhvr>
                                      <p:to>
                                        <p:strVal val="hidden"/>
                                      </p:to>
                                    </p:set>
                                  </p:childTnLst>
                                </p:cTn>
                              </p:par>
                              <p:par>
                                <p:cTn id="64" presetID="3" presetClass="mediacall" presetSubtype="0" fill="hold" nodeType="withEffect">
                                  <p:stCondLst>
                                    <p:cond delay="0"/>
                                  </p:stCondLst>
                                  <p:childTnLst>
                                    <p:cmd type="call" cmd="stop">
                                      <p:cBhvr>
                                        <p:cTn id="65" dur="1" fill="hold"/>
                                        <p:tgtEl>
                                          <p:spTgt spid="3"/>
                                        </p:tgtEl>
                                      </p:cBhvr>
                                    </p:cmd>
                                  </p:childTnLst>
                                </p:cTn>
                              </p:par>
                            </p:childTnLst>
                          </p:cTn>
                        </p:par>
                      </p:childTnLst>
                    </p:cTn>
                  </p:par>
                  <p:par>
                    <p:cTn id="66" fill="hold" nodeType="clickPar">
                      <p:stCondLst>
                        <p:cond delay="indefinite"/>
                      </p:stCondLst>
                      <p:childTnLst>
                        <p:par>
                          <p:cTn id="67" fill="hold" nodeType="withGroup">
                            <p:stCondLst>
                              <p:cond delay="0"/>
                            </p:stCondLst>
                            <p:childTnLst>
                              <p:par>
                                <p:cTn id="68" presetID="10" presetClass="exit" presetSubtype="0" fill="hold" grpId="0" nodeType="clickEffect">
                                  <p:stCondLst>
                                    <p:cond delay="0"/>
                                  </p:stCondLst>
                                  <p:childTnLst>
                                    <p:animEffect transition="out" filter="fade">
                                      <p:cBhvr>
                                        <p:cTn id="69" dur="500"/>
                                        <p:tgtEl>
                                          <p:spTgt spid="51"/>
                                        </p:tgtEl>
                                      </p:cBhvr>
                                    </p:animEffect>
                                    <p:set>
                                      <p:cBhvr>
                                        <p:cTn id="70" dur="1" fill="hold">
                                          <p:stCondLst>
                                            <p:cond delay="499"/>
                                          </p:stCondLst>
                                        </p:cTn>
                                        <p:tgtEl>
                                          <p:spTgt spid="51"/>
                                        </p:tgtEl>
                                        <p:attrNameLst>
                                          <p:attrName>style.visibility</p:attrName>
                                        </p:attrNameLst>
                                      </p:cBhvr>
                                      <p:to>
                                        <p:strVal val="hidden"/>
                                      </p:to>
                                    </p:set>
                                  </p:childTnLst>
                                </p:cTn>
                              </p:par>
                              <p:par>
                                <p:cTn id="71" presetID="3" presetClass="mediacall" presetSubtype="0" fill="hold" nodeType="withEffect">
                                  <p:stCondLst>
                                    <p:cond delay="0"/>
                                  </p:stCondLst>
                                  <p:childTnLst>
                                    <p:cmd type="call" cmd="stop">
                                      <p:cBhvr>
                                        <p:cTn id="72" dur="1" fill="hold"/>
                                        <p:tgtEl>
                                          <p:spTgt spid="3"/>
                                        </p:tgtEl>
                                      </p:cBhvr>
                                    </p:cmd>
                                  </p:childTnLst>
                                </p:cTn>
                              </p:par>
                            </p:childTnLst>
                          </p:cTn>
                        </p:par>
                      </p:childTnLst>
                    </p:cTn>
                  </p:par>
                  <p:par>
                    <p:cTn id="73" fill="hold" nodeType="clickPar">
                      <p:stCondLst>
                        <p:cond delay="indefinite"/>
                      </p:stCondLst>
                      <p:childTnLst>
                        <p:par>
                          <p:cTn id="74" fill="hold" nodeType="withGroup">
                            <p:stCondLst>
                              <p:cond delay="0"/>
                            </p:stCondLst>
                            <p:childTnLst>
                              <p:par>
                                <p:cTn id="75" presetID="10" presetClass="exit" presetSubtype="0" fill="hold" grpId="0" nodeType="clickEffect">
                                  <p:stCondLst>
                                    <p:cond delay="0"/>
                                  </p:stCondLst>
                                  <p:childTnLst>
                                    <p:animEffect transition="out" filter="fade">
                                      <p:cBhvr>
                                        <p:cTn id="76" dur="500"/>
                                        <p:tgtEl>
                                          <p:spTgt spid="52"/>
                                        </p:tgtEl>
                                      </p:cBhvr>
                                    </p:animEffect>
                                    <p:set>
                                      <p:cBhvr>
                                        <p:cTn id="77" dur="1" fill="hold">
                                          <p:stCondLst>
                                            <p:cond delay="499"/>
                                          </p:stCondLst>
                                        </p:cTn>
                                        <p:tgtEl>
                                          <p:spTgt spid="52"/>
                                        </p:tgtEl>
                                        <p:attrNameLst>
                                          <p:attrName>style.visibility</p:attrName>
                                        </p:attrNameLst>
                                      </p:cBhvr>
                                      <p:to>
                                        <p:strVal val="hidden"/>
                                      </p:to>
                                    </p:set>
                                  </p:childTnLst>
                                </p:cTn>
                              </p:par>
                              <p:par>
                                <p:cTn id="78" presetID="3" presetClass="mediacall" presetSubtype="0" fill="hold" nodeType="withEffect">
                                  <p:stCondLst>
                                    <p:cond delay="0"/>
                                  </p:stCondLst>
                                  <p:childTnLst>
                                    <p:cmd type="call" cmd="stop">
                                      <p:cBhvr>
                                        <p:cTn id="79" dur="1" fill="hold"/>
                                        <p:tgtEl>
                                          <p:spTgt spid="3"/>
                                        </p:tgtEl>
                                      </p:cBhvr>
                                    </p:cmd>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xit" presetSubtype="0" fill="hold" grpId="0" nodeType="clickEffect">
                                  <p:stCondLst>
                                    <p:cond delay="0"/>
                                  </p:stCondLst>
                                  <p:childTnLst>
                                    <p:animEffect transition="out" filter="fade">
                                      <p:cBhvr>
                                        <p:cTn id="83" dur="500"/>
                                        <p:tgtEl>
                                          <p:spTgt spid="53"/>
                                        </p:tgtEl>
                                      </p:cBhvr>
                                    </p:animEffect>
                                    <p:set>
                                      <p:cBhvr>
                                        <p:cTn id="84" dur="1" fill="hold">
                                          <p:stCondLst>
                                            <p:cond delay="499"/>
                                          </p:stCondLst>
                                        </p:cTn>
                                        <p:tgtEl>
                                          <p:spTgt spid="53"/>
                                        </p:tgtEl>
                                        <p:attrNameLst>
                                          <p:attrName>style.visibility</p:attrName>
                                        </p:attrNameLst>
                                      </p:cBhvr>
                                      <p:to>
                                        <p:strVal val="hidden"/>
                                      </p:to>
                                    </p:set>
                                  </p:childTnLst>
                                </p:cTn>
                              </p:par>
                              <p:par>
                                <p:cTn id="85" presetID="3" presetClass="mediacall" presetSubtype="0" fill="hold" nodeType="withEffect">
                                  <p:stCondLst>
                                    <p:cond delay="0"/>
                                  </p:stCondLst>
                                  <p:childTnLst>
                                    <p:cmd type="call" cmd="stop">
                                      <p:cBhvr>
                                        <p:cTn id="86" dur="1" fill="hold"/>
                                        <p:tgtEl>
                                          <p:spTgt spid="3"/>
                                        </p:tgtEl>
                                      </p:cBhvr>
                                    </p:cmd>
                                  </p:childTnLst>
                                </p:cTn>
                              </p:par>
                            </p:childTnLst>
                          </p:cTn>
                        </p:par>
                      </p:childTnLst>
                    </p:cTn>
                  </p:par>
                  <p:par>
                    <p:cTn id="87" fill="hold" nodeType="clickPar">
                      <p:stCondLst>
                        <p:cond delay="indefinite"/>
                      </p:stCondLst>
                      <p:childTnLst>
                        <p:par>
                          <p:cTn id="88" fill="hold" nodeType="withGroup">
                            <p:stCondLst>
                              <p:cond delay="0"/>
                            </p:stCondLst>
                            <p:childTnLst>
                              <p:par>
                                <p:cTn id="89" presetID="10" presetClass="exit" presetSubtype="0" fill="hold" grpId="0" nodeType="clickEffect">
                                  <p:stCondLst>
                                    <p:cond delay="0"/>
                                  </p:stCondLst>
                                  <p:childTnLst>
                                    <p:animEffect transition="out" filter="fade">
                                      <p:cBhvr>
                                        <p:cTn id="90" dur="500"/>
                                        <p:tgtEl>
                                          <p:spTgt spid="54"/>
                                        </p:tgtEl>
                                      </p:cBhvr>
                                    </p:animEffect>
                                    <p:set>
                                      <p:cBhvr>
                                        <p:cTn id="91" dur="1" fill="hold">
                                          <p:stCondLst>
                                            <p:cond delay="499"/>
                                          </p:stCondLst>
                                        </p:cTn>
                                        <p:tgtEl>
                                          <p:spTgt spid="54"/>
                                        </p:tgtEl>
                                        <p:attrNameLst>
                                          <p:attrName>style.visibility</p:attrName>
                                        </p:attrNameLst>
                                      </p:cBhvr>
                                      <p:to>
                                        <p:strVal val="hidden"/>
                                      </p:to>
                                    </p:set>
                                  </p:childTnLst>
                                </p:cTn>
                              </p:par>
                              <p:par>
                                <p:cTn id="92" presetID="3" presetClass="mediacall" presetSubtype="0" fill="hold" nodeType="withEffect">
                                  <p:stCondLst>
                                    <p:cond delay="0"/>
                                  </p:stCondLst>
                                  <p:childTnLst>
                                    <p:cmd type="call" cmd="stop">
                                      <p:cBhvr>
                                        <p:cTn id="93" dur="1" fill="hold"/>
                                        <p:tgtEl>
                                          <p:spTgt spid="3"/>
                                        </p:tgtEl>
                                      </p:cBhvr>
                                    </p:cmd>
                                  </p:childTnLst>
                                </p:cTn>
                              </p:par>
                            </p:childTnLst>
                          </p:cTn>
                        </p:par>
                      </p:childTnLst>
                    </p:cTn>
                  </p:par>
                  <p:par>
                    <p:cTn id="94" fill="hold" nodeType="clickPar">
                      <p:stCondLst>
                        <p:cond delay="indefinite"/>
                      </p:stCondLst>
                      <p:childTnLst>
                        <p:par>
                          <p:cTn id="95" fill="hold" nodeType="withGroup">
                            <p:stCondLst>
                              <p:cond delay="0"/>
                            </p:stCondLst>
                            <p:childTnLst>
                              <p:par>
                                <p:cTn id="96" presetID="10" presetClass="exit" presetSubtype="0" fill="hold" grpId="0" nodeType="clickEffect">
                                  <p:stCondLst>
                                    <p:cond delay="0"/>
                                  </p:stCondLst>
                                  <p:childTnLst>
                                    <p:animEffect transition="out" filter="fade">
                                      <p:cBhvr>
                                        <p:cTn id="97" dur="500"/>
                                        <p:tgtEl>
                                          <p:spTgt spid="55"/>
                                        </p:tgtEl>
                                      </p:cBhvr>
                                    </p:animEffect>
                                    <p:set>
                                      <p:cBhvr>
                                        <p:cTn id="98" dur="1" fill="hold">
                                          <p:stCondLst>
                                            <p:cond delay="499"/>
                                          </p:stCondLst>
                                        </p:cTn>
                                        <p:tgtEl>
                                          <p:spTgt spid="55"/>
                                        </p:tgtEl>
                                        <p:attrNameLst>
                                          <p:attrName>style.visibility</p:attrName>
                                        </p:attrNameLst>
                                      </p:cBhvr>
                                      <p:to>
                                        <p:strVal val="hidden"/>
                                      </p:to>
                                    </p:set>
                                  </p:childTnLst>
                                </p:cTn>
                              </p:par>
                              <p:par>
                                <p:cTn id="99" presetID="3" presetClass="mediacall" presetSubtype="0" fill="hold" nodeType="withEffect">
                                  <p:stCondLst>
                                    <p:cond delay="0"/>
                                  </p:stCondLst>
                                  <p:childTnLst>
                                    <p:cmd type="call" cmd="stop">
                                      <p:cBhvr>
                                        <p:cTn id="100" dur="1" fill="hold"/>
                                        <p:tgtEl>
                                          <p:spTgt spid="3"/>
                                        </p:tgtEl>
                                      </p:cBhvr>
                                    </p:cmd>
                                  </p:childTnLst>
                                </p:cTn>
                              </p:par>
                            </p:childTnLst>
                          </p:cTn>
                        </p:par>
                      </p:childTnLst>
                    </p:cTn>
                  </p:par>
                  <p:par>
                    <p:cTn id="101" fill="hold" nodeType="clickPar">
                      <p:stCondLst>
                        <p:cond delay="indefinite"/>
                      </p:stCondLst>
                      <p:childTnLst>
                        <p:par>
                          <p:cTn id="102" fill="hold" nodeType="withGroup">
                            <p:stCondLst>
                              <p:cond delay="0"/>
                            </p:stCondLst>
                            <p:childTnLst>
                              <p:par>
                                <p:cTn id="103" presetID="10" presetClass="exit" presetSubtype="0" fill="hold" grpId="0" nodeType="clickEffect">
                                  <p:stCondLst>
                                    <p:cond delay="0"/>
                                  </p:stCondLst>
                                  <p:childTnLst>
                                    <p:animEffect transition="out" filter="fade">
                                      <p:cBhvr>
                                        <p:cTn id="104" dur="500"/>
                                        <p:tgtEl>
                                          <p:spTgt spid="56"/>
                                        </p:tgtEl>
                                      </p:cBhvr>
                                    </p:animEffect>
                                    <p:set>
                                      <p:cBhvr>
                                        <p:cTn id="105" dur="1" fill="hold">
                                          <p:stCondLst>
                                            <p:cond delay="499"/>
                                          </p:stCondLst>
                                        </p:cTn>
                                        <p:tgtEl>
                                          <p:spTgt spid="56"/>
                                        </p:tgtEl>
                                        <p:attrNameLst>
                                          <p:attrName>style.visibility</p:attrName>
                                        </p:attrNameLst>
                                      </p:cBhvr>
                                      <p:to>
                                        <p:strVal val="hidden"/>
                                      </p:to>
                                    </p:set>
                                  </p:childTnLst>
                                </p:cTn>
                              </p:par>
                              <p:par>
                                <p:cTn id="106" presetID="3" presetClass="mediacall" presetSubtype="0" fill="hold" nodeType="withEffect">
                                  <p:stCondLst>
                                    <p:cond delay="0"/>
                                  </p:stCondLst>
                                  <p:childTnLst>
                                    <p:cmd type="call" cmd="stop">
                                      <p:cBhvr>
                                        <p:cTn id="107" dur="1" fill="hold"/>
                                        <p:tgtEl>
                                          <p:spTgt spid="3"/>
                                        </p:tgtEl>
                                      </p:cBhvr>
                                    </p:cmd>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0" presetClass="exit" presetSubtype="0" fill="hold" grpId="0" nodeType="clickEffect">
                                  <p:stCondLst>
                                    <p:cond delay="0"/>
                                  </p:stCondLst>
                                  <p:childTnLst>
                                    <p:animEffect transition="out" filter="fade">
                                      <p:cBhvr>
                                        <p:cTn id="111" dur="500"/>
                                        <p:tgtEl>
                                          <p:spTgt spid="57"/>
                                        </p:tgtEl>
                                      </p:cBhvr>
                                    </p:animEffect>
                                    <p:set>
                                      <p:cBhvr>
                                        <p:cTn id="112" dur="1" fill="hold">
                                          <p:stCondLst>
                                            <p:cond delay="499"/>
                                          </p:stCondLst>
                                        </p:cTn>
                                        <p:tgtEl>
                                          <p:spTgt spid="57"/>
                                        </p:tgtEl>
                                        <p:attrNameLst>
                                          <p:attrName>style.visibility</p:attrName>
                                        </p:attrNameLst>
                                      </p:cBhvr>
                                      <p:to>
                                        <p:strVal val="hidden"/>
                                      </p:to>
                                    </p:set>
                                  </p:childTnLst>
                                </p:cTn>
                              </p:par>
                              <p:par>
                                <p:cTn id="113" presetID="3" presetClass="mediacall" presetSubtype="0" fill="hold" nodeType="withEffect">
                                  <p:stCondLst>
                                    <p:cond delay="0"/>
                                  </p:stCondLst>
                                  <p:childTnLst>
                                    <p:cmd type="call" cmd="stop">
                                      <p:cBhvr>
                                        <p:cTn id="114" dur="1" fill="hold"/>
                                        <p:tgtEl>
                                          <p:spTgt spid="3"/>
                                        </p:tgtEl>
                                      </p:cBhvr>
                                    </p:cmd>
                                  </p:childTnLst>
                                </p:cTn>
                              </p:par>
                            </p:childTnLst>
                          </p:cTn>
                        </p:par>
                      </p:childTnLst>
                    </p:cTn>
                  </p:par>
                  <p:par>
                    <p:cTn id="115" fill="hold" nodeType="clickPar">
                      <p:stCondLst>
                        <p:cond delay="indefinite"/>
                      </p:stCondLst>
                      <p:childTnLst>
                        <p:par>
                          <p:cTn id="116" fill="hold" nodeType="withGroup">
                            <p:stCondLst>
                              <p:cond delay="0"/>
                            </p:stCondLst>
                            <p:childTnLst>
                              <p:par>
                                <p:cTn id="117" presetID="10" presetClass="exit" presetSubtype="0" fill="hold" grpId="0" nodeType="clickEffect">
                                  <p:stCondLst>
                                    <p:cond delay="0"/>
                                  </p:stCondLst>
                                  <p:childTnLst>
                                    <p:animEffect transition="out" filter="fade">
                                      <p:cBhvr>
                                        <p:cTn id="118" dur="500"/>
                                        <p:tgtEl>
                                          <p:spTgt spid="58"/>
                                        </p:tgtEl>
                                      </p:cBhvr>
                                    </p:animEffect>
                                    <p:set>
                                      <p:cBhvr>
                                        <p:cTn id="119" dur="1" fill="hold">
                                          <p:stCondLst>
                                            <p:cond delay="499"/>
                                          </p:stCondLst>
                                        </p:cTn>
                                        <p:tgtEl>
                                          <p:spTgt spid="58"/>
                                        </p:tgtEl>
                                        <p:attrNameLst>
                                          <p:attrName>style.visibility</p:attrName>
                                        </p:attrNameLst>
                                      </p:cBhvr>
                                      <p:to>
                                        <p:strVal val="hidden"/>
                                      </p:to>
                                    </p:set>
                                  </p:childTnLst>
                                </p:cTn>
                              </p:par>
                              <p:par>
                                <p:cTn id="120" presetID="3" presetClass="mediacall" presetSubtype="0" fill="hold" nodeType="withEffect">
                                  <p:stCondLst>
                                    <p:cond delay="0"/>
                                  </p:stCondLst>
                                  <p:childTnLst>
                                    <p:cmd type="call" cmd="stop">
                                      <p:cBhvr>
                                        <p:cTn id="121" dur="1" fill="hold"/>
                                        <p:tgtEl>
                                          <p:spTgt spid="3"/>
                                        </p:tgtEl>
                                      </p:cBhvr>
                                    </p:cmd>
                                  </p:childTnLst>
                                </p:cTn>
                              </p:par>
                            </p:childTnLst>
                          </p:cTn>
                        </p:par>
                      </p:childTnLst>
                    </p:cTn>
                  </p:par>
                  <p:par>
                    <p:cTn id="122" fill="hold" nodeType="clickPar">
                      <p:stCondLst>
                        <p:cond delay="indefinite"/>
                      </p:stCondLst>
                      <p:childTnLst>
                        <p:par>
                          <p:cTn id="123" fill="hold" nodeType="withGroup">
                            <p:stCondLst>
                              <p:cond delay="0"/>
                            </p:stCondLst>
                            <p:childTnLst>
                              <p:par>
                                <p:cTn id="124" presetID="10" presetClass="exit" presetSubtype="0" fill="hold" grpId="0" nodeType="clickEffect">
                                  <p:stCondLst>
                                    <p:cond delay="0"/>
                                  </p:stCondLst>
                                  <p:childTnLst>
                                    <p:animEffect transition="out" filter="fade">
                                      <p:cBhvr>
                                        <p:cTn id="125" dur="500"/>
                                        <p:tgtEl>
                                          <p:spTgt spid="59"/>
                                        </p:tgtEl>
                                      </p:cBhvr>
                                    </p:animEffect>
                                    <p:set>
                                      <p:cBhvr>
                                        <p:cTn id="126" dur="1" fill="hold">
                                          <p:stCondLst>
                                            <p:cond delay="499"/>
                                          </p:stCondLst>
                                        </p:cTn>
                                        <p:tgtEl>
                                          <p:spTgt spid="59"/>
                                        </p:tgtEl>
                                        <p:attrNameLst>
                                          <p:attrName>style.visibility</p:attrName>
                                        </p:attrNameLst>
                                      </p:cBhvr>
                                      <p:to>
                                        <p:strVal val="hidden"/>
                                      </p:to>
                                    </p:set>
                                  </p:childTnLst>
                                </p:cTn>
                              </p:par>
                              <p:par>
                                <p:cTn id="127" presetID="3" presetClass="mediacall" presetSubtype="0" fill="hold" nodeType="withEffect">
                                  <p:stCondLst>
                                    <p:cond delay="0"/>
                                  </p:stCondLst>
                                  <p:childTnLst>
                                    <p:cmd type="call" cmd="stop">
                                      <p:cBhvr>
                                        <p:cTn id="128" dur="1" fill="hold"/>
                                        <p:tgtEl>
                                          <p:spTgt spid="3"/>
                                        </p:tgtEl>
                                      </p:cBhvr>
                                    </p:cmd>
                                  </p:childTnLst>
                                </p:cTn>
                              </p:par>
                            </p:childTnLst>
                          </p:cTn>
                        </p:par>
                      </p:childTnLst>
                    </p:cTn>
                  </p:par>
                  <p:par>
                    <p:cTn id="129" fill="hold" nodeType="clickPar">
                      <p:stCondLst>
                        <p:cond delay="indefinite"/>
                      </p:stCondLst>
                      <p:childTnLst>
                        <p:par>
                          <p:cTn id="130" fill="hold" nodeType="withGroup">
                            <p:stCondLst>
                              <p:cond delay="0"/>
                            </p:stCondLst>
                            <p:childTnLst>
                              <p:par>
                                <p:cTn id="131" presetID="10" presetClass="exit" presetSubtype="0" fill="hold" grpId="0" nodeType="clickEffect">
                                  <p:stCondLst>
                                    <p:cond delay="0"/>
                                  </p:stCondLst>
                                  <p:childTnLst>
                                    <p:animEffect transition="out" filter="fade">
                                      <p:cBhvr>
                                        <p:cTn id="132" dur="500"/>
                                        <p:tgtEl>
                                          <p:spTgt spid="60"/>
                                        </p:tgtEl>
                                      </p:cBhvr>
                                    </p:animEffect>
                                    <p:set>
                                      <p:cBhvr>
                                        <p:cTn id="133" dur="1" fill="hold">
                                          <p:stCondLst>
                                            <p:cond delay="499"/>
                                          </p:stCondLst>
                                        </p:cTn>
                                        <p:tgtEl>
                                          <p:spTgt spid="60"/>
                                        </p:tgtEl>
                                        <p:attrNameLst>
                                          <p:attrName>style.visibility</p:attrName>
                                        </p:attrNameLst>
                                      </p:cBhvr>
                                      <p:to>
                                        <p:strVal val="hidden"/>
                                      </p:to>
                                    </p:set>
                                  </p:childTnLst>
                                </p:cTn>
                              </p:par>
                              <p:par>
                                <p:cTn id="134" presetID="3" presetClass="mediacall" presetSubtype="0" fill="hold" nodeType="withEffect">
                                  <p:stCondLst>
                                    <p:cond delay="0"/>
                                  </p:stCondLst>
                                  <p:childTnLst>
                                    <p:cmd type="call" cmd="stop">
                                      <p:cBhvr>
                                        <p:cTn id="135" dur="1" fill="hold"/>
                                        <p:tgtEl>
                                          <p:spTgt spid="3"/>
                                        </p:tgtEl>
                                      </p:cBhvr>
                                    </p:cmd>
                                  </p:childTnLst>
                                </p:cTn>
                              </p:par>
                            </p:childTnLst>
                          </p:cTn>
                        </p:par>
                      </p:childTnLst>
                    </p:cTn>
                  </p:par>
                  <p:par>
                    <p:cTn id="136" fill="hold" nodeType="clickPar">
                      <p:stCondLst>
                        <p:cond delay="indefinite"/>
                      </p:stCondLst>
                      <p:childTnLst>
                        <p:par>
                          <p:cTn id="137" fill="hold" nodeType="withGroup">
                            <p:stCondLst>
                              <p:cond delay="0"/>
                            </p:stCondLst>
                            <p:childTnLst>
                              <p:par>
                                <p:cTn id="138" presetID="10" presetClass="exit" presetSubtype="0" fill="hold" grpId="0" nodeType="clickEffect">
                                  <p:stCondLst>
                                    <p:cond delay="0"/>
                                  </p:stCondLst>
                                  <p:childTnLst>
                                    <p:animEffect transition="out" filter="fade">
                                      <p:cBhvr>
                                        <p:cTn id="139" dur="500"/>
                                        <p:tgtEl>
                                          <p:spTgt spid="61"/>
                                        </p:tgtEl>
                                      </p:cBhvr>
                                    </p:animEffect>
                                    <p:set>
                                      <p:cBhvr>
                                        <p:cTn id="140" dur="1" fill="hold">
                                          <p:stCondLst>
                                            <p:cond delay="499"/>
                                          </p:stCondLst>
                                        </p:cTn>
                                        <p:tgtEl>
                                          <p:spTgt spid="61"/>
                                        </p:tgtEl>
                                        <p:attrNameLst>
                                          <p:attrName>style.visibility</p:attrName>
                                        </p:attrNameLst>
                                      </p:cBhvr>
                                      <p:to>
                                        <p:strVal val="hidden"/>
                                      </p:to>
                                    </p:set>
                                  </p:childTnLst>
                                </p:cTn>
                              </p:par>
                              <p:par>
                                <p:cTn id="141" presetID="3" presetClass="mediacall" presetSubtype="0" fill="hold" nodeType="withEffect">
                                  <p:stCondLst>
                                    <p:cond delay="0"/>
                                  </p:stCondLst>
                                  <p:childTnLst>
                                    <p:cmd type="call" cmd="stop">
                                      <p:cBhvr>
                                        <p:cTn id="142"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3" restart="whenNotActive" fill="hold" evtFilter="cancelBubble" nodeType="interactiveSeq">
                <p:stCondLst>
                  <p:cond evt="onClick" delay="0">
                    <p:tgtEl>
                      <p:spTgt spid="25"/>
                    </p:tgtEl>
                  </p:cond>
                </p:stCondLst>
                <p:endSync evt="end" delay="0">
                  <p:rtn val="all"/>
                </p:endSync>
                <p:childTnLst>
                  <p:par>
                    <p:cTn id="144" fill="hold" nodeType="clickPar">
                      <p:stCondLst>
                        <p:cond delay="0"/>
                      </p:stCondLst>
                      <p:childTnLst>
                        <p:par>
                          <p:cTn id="145" fill="hold" nodeType="withGroup">
                            <p:stCondLst>
                              <p:cond delay="0"/>
                            </p:stCondLst>
                            <p:childTnLst>
                              <p:par>
                                <p:cTn id="146" presetID="8" presetClass="emph" presetSubtype="0" repeatCount="indefinite" fill="hold" nodeType="clickEffect">
                                  <p:stCondLst>
                                    <p:cond delay="0"/>
                                  </p:stCondLst>
                                  <p:endCondLst>
                                    <p:cond evt="onNext" delay="0">
                                      <p:tgtEl>
                                        <p:sldTgt/>
                                      </p:tgtEl>
                                    </p:cond>
                                  </p:endCondLst>
                                  <p:childTnLst>
                                    <p:animRot by="21600000">
                                      <p:cBhvr>
                                        <p:cTn id="147" dur="500" fill="hold"/>
                                        <p:tgtEl>
                                          <p:spTgt spid="22"/>
                                        </p:tgtEl>
                                        <p:attrNameLst>
                                          <p:attrName>r</p:attrName>
                                        </p:attrNameLst>
                                      </p:cBhvr>
                                    </p:animRot>
                                  </p:childTnLst>
                                </p:cTn>
                              </p:par>
                              <p:par>
                                <p:cTn id="148" presetID="1" presetClass="mediacall" presetSubtype="0" fill="hold" nodeType="withEffect">
                                  <p:stCondLst>
                                    <p:cond delay="0"/>
                                  </p:stCondLst>
                                  <p:childTnLst>
                                    <p:cmd type="call" cmd="playFrom(0.0)">
                                      <p:cBhvr>
                                        <p:cTn id="149" dur="30406" fill="hold"/>
                                        <p:tgtEl>
                                          <p:spTgt spid="3"/>
                                        </p:tgtEl>
                                      </p:cBhvr>
                                    </p:cmd>
                                  </p:childTnLst>
                                </p:cTn>
                              </p:par>
                            </p:childTnLst>
                          </p:cTn>
                        </p:par>
                      </p:childTnLst>
                    </p:cTn>
                  </p:par>
                </p:childTnLst>
              </p:cTn>
              <p:nextCondLst>
                <p:cond evt="onClick" delay="0">
                  <p:tgtEl>
                    <p:spTgt spid="25"/>
                  </p:tgtEl>
                </p:cond>
              </p:nextCondLst>
            </p:seq>
            <p:seq concurrent="1" nextAc="seek">
              <p:cTn id="150" restart="whenNotActive" fill="hold" evtFilter="cancelBubble" nodeType="interactiveSeq">
                <p:stCondLst>
                  <p:cond evt="onClick" delay="0">
                    <p:tgtEl>
                      <p:spTgt spid="26"/>
                    </p:tgtEl>
                  </p:cond>
                </p:stCondLst>
                <p:endSync evt="end" delay="0">
                  <p:rtn val="all"/>
                </p:endSync>
                <p:childTnLst>
                  <p:par>
                    <p:cTn id="151" fill="hold" nodeType="clickPar">
                      <p:stCondLst>
                        <p:cond delay="0"/>
                      </p:stCondLst>
                      <p:childTnLst>
                        <p:par>
                          <p:cTn id="152" fill="hold" nodeType="withGroup">
                            <p:stCondLst>
                              <p:cond delay="0"/>
                            </p:stCondLst>
                            <p:childTnLst>
                              <p:par>
                                <p:cTn id="153" presetID="1" presetClass="emph" presetSubtype="2" fill="hold" nodeType="clickEffect">
                                  <p:stCondLst>
                                    <p:cond delay="0"/>
                                  </p:stCondLst>
                                  <p:childTnLst>
                                    <p:animClr clrSpc="rgb" dir="cw">
                                      <p:cBhvr>
                                        <p:cTn id="154" dur="500" fill="hold"/>
                                        <p:tgtEl>
                                          <p:spTgt spid="26"/>
                                        </p:tgtEl>
                                        <p:attrNameLst>
                                          <p:attrName>fillcolor</p:attrName>
                                        </p:attrNameLst>
                                      </p:cBhvr>
                                      <p:to>
                                        <a:srgbClr val="000000"/>
                                      </p:to>
                                    </p:animClr>
                                    <p:set>
                                      <p:cBhvr>
                                        <p:cTn id="155" dur="500" fill="hold"/>
                                        <p:tgtEl>
                                          <p:spTgt spid="26"/>
                                        </p:tgtEl>
                                        <p:attrNameLst>
                                          <p:attrName>fill.type</p:attrName>
                                        </p:attrNameLst>
                                      </p:cBhvr>
                                      <p:to>
                                        <p:strVal val="solid"/>
                                      </p:to>
                                    </p:set>
                                    <p:set>
                                      <p:cBhvr>
                                        <p:cTn id="156"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57" restart="whenNotActive" fill="hold" evtFilter="cancelBubble" nodeType="interactiveSeq">
                <p:stCondLst>
                  <p:cond evt="onClick" delay="0">
                    <p:tgtEl>
                      <p:spTgt spid="27"/>
                    </p:tgtEl>
                  </p:cond>
                </p:stCondLst>
                <p:endSync evt="end" delay="0">
                  <p:rtn val="all"/>
                </p:endSync>
                <p:childTnLst>
                  <p:par>
                    <p:cTn id="158" fill="hold" nodeType="clickPar">
                      <p:stCondLst>
                        <p:cond delay="0"/>
                      </p:stCondLst>
                      <p:childTnLst>
                        <p:par>
                          <p:cTn id="159" fill="hold" nodeType="withGroup">
                            <p:stCondLst>
                              <p:cond delay="0"/>
                            </p:stCondLst>
                            <p:childTnLst>
                              <p:par>
                                <p:cTn id="160" presetID="1" presetClass="emph" presetSubtype="2" fill="hold" nodeType="clickEffect">
                                  <p:stCondLst>
                                    <p:cond delay="0"/>
                                  </p:stCondLst>
                                  <p:childTnLst>
                                    <p:animClr clrSpc="rgb" dir="cw">
                                      <p:cBhvr>
                                        <p:cTn id="161" dur="500" fill="hold"/>
                                        <p:tgtEl>
                                          <p:spTgt spid="27"/>
                                        </p:tgtEl>
                                        <p:attrNameLst>
                                          <p:attrName>fillcolor</p:attrName>
                                        </p:attrNameLst>
                                      </p:cBhvr>
                                      <p:to>
                                        <a:srgbClr val="000000"/>
                                      </p:to>
                                    </p:animClr>
                                    <p:set>
                                      <p:cBhvr>
                                        <p:cTn id="162" dur="500" fill="hold"/>
                                        <p:tgtEl>
                                          <p:spTgt spid="27"/>
                                        </p:tgtEl>
                                        <p:attrNameLst>
                                          <p:attrName>fill.type</p:attrName>
                                        </p:attrNameLst>
                                      </p:cBhvr>
                                      <p:to>
                                        <p:strVal val="solid"/>
                                      </p:to>
                                    </p:set>
                                    <p:set>
                                      <p:cBhvr>
                                        <p:cTn id="163"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audio>
              <p:cMediaNode vol="80000">
                <p:cTn id="164" fill="hold" display="0">
                  <p:stCondLst>
                    <p:cond delay="indefinite"/>
                  </p:stCondLst>
                  <p:endCondLst>
                    <p:cond evt="onStopAudio" delay="0">
                      <p:tgtEl>
                        <p:sldTgt/>
                      </p:tgtEl>
                    </p:cond>
                  </p:endCondLst>
                </p:cTn>
                <p:tgtEl>
                  <p:spTgt spid="3"/>
                </p:tgtEl>
              </p:cMediaNode>
            </p:audio>
          </p:childTnLst>
        </p:cTn>
      </p:par>
    </p:tnLst>
    <p:bldLst>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9394825" y="3684588"/>
            <a:ext cx="8143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6" cstate="print">
            <a:grayscl/>
            <a:biLevel thresh="50000"/>
            <a:extLst>
              <a:ext uri="{28A0092B-C50C-407E-A947-70E740481C1C}">
                <a14:useLocalDpi xmlns:a14="http://schemas.microsoft.com/office/drawing/2010/main" val="0"/>
              </a:ext>
            </a:extLst>
          </a:blip>
          <a:srcRect/>
          <a:stretch>
            <a:fillRect/>
          </a:stretch>
        </p:blipFill>
        <p:spPr bwMode="auto">
          <a:xfrm>
            <a:off x="8856663" y="4243388"/>
            <a:ext cx="609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9294814" y="4705351"/>
            <a:ext cx="3905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nip Diagonal Corner Rectangle 3"/>
          <p:cNvSpPr/>
          <p:nvPr/>
        </p:nvSpPr>
        <p:spPr>
          <a:xfrm>
            <a:off x="2147889" y="1006476"/>
            <a:ext cx="7896225" cy="120491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altLang="en-US" sz="3600" b="1" dirty="0">
                <a:solidFill>
                  <a:srgbClr val="0000FF"/>
                </a:solidFill>
                <a:latin typeface=".VnTime" panose="020B7200000000000000" pitchFamily="34" charset="0"/>
              </a:rPr>
              <a:t>328756  +  486075 = </a:t>
            </a:r>
            <a:r>
              <a:rPr lang="en-US" altLang="en-US" sz="2800" b="1" dirty="0">
                <a:solidFill>
                  <a:srgbClr val="0000FF"/>
                </a:solidFill>
                <a:latin typeface=".VnTime" panose="020B7200000000000000" pitchFamily="34" charset="0"/>
              </a:rPr>
              <a:t>?</a:t>
            </a:r>
          </a:p>
        </p:txBody>
      </p:sp>
      <p:sp>
        <p:nvSpPr>
          <p:cNvPr id="26" name="Rectangle 25"/>
          <p:cNvSpPr/>
          <p:nvPr/>
        </p:nvSpPr>
        <p:spPr>
          <a:xfrm>
            <a:off x="2357439" y="2319338"/>
            <a:ext cx="3679825" cy="577850"/>
          </a:xfrm>
          <a:prstGeom prst="rect">
            <a:avLst/>
          </a:prstGeom>
          <a:solidFill>
            <a:srgbClr val="FFFF0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vi-VN" sz="2400" dirty="0">
                <a:solidFill>
                  <a:srgbClr val="0000FF"/>
                </a:solidFill>
              </a:rPr>
              <a:t>A. </a:t>
            </a:r>
            <a:r>
              <a:rPr lang="en-US" altLang="en-US" sz="3200" b="1" dirty="0">
                <a:solidFill>
                  <a:srgbClr val="0000FF"/>
                </a:solidFill>
                <a:latin typeface="Times New Roman" panose="02020603050405020304" pitchFamily="18" charset="0"/>
                <a:cs typeface="Times New Roman" panose="02020603050405020304" pitchFamily="18" charset="0"/>
              </a:rPr>
              <a:t>814 831 </a:t>
            </a:r>
            <a:endParaRPr lang="vi-VN" sz="2400" dirty="0">
              <a:solidFill>
                <a:srgbClr val="0000FF"/>
              </a:solidFill>
            </a:endParaRPr>
          </a:p>
        </p:txBody>
      </p:sp>
      <p:sp>
        <p:nvSpPr>
          <p:cNvPr id="40" name="Cloud 39"/>
          <p:cNvSpPr/>
          <p:nvPr/>
        </p:nvSpPr>
        <p:spPr>
          <a:xfrm>
            <a:off x="-512763" y="4533900"/>
            <a:ext cx="425450" cy="26193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41" name="Cloud 40"/>
          <p:cNvSpPr/>
          <p:nvPr/>
        </p:nvSpPr>
        <p:spPr>
          <a:xfrm>
            <a:off x="13273088" y="4384676"/>
            <a:ext cx="668337" cy="41116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42" name="Rectangle 41"/>
          <p:cNvSpPr/>
          <p:nvPr/>
        </p:nvSpPr>
        <p:spPr>
          <a:xfrm>
            <a:off x="6121401" y="2322513"/>
            <a:ext cx="3681413" cy="577850"/>
          </a:xfrm>
          <a:prstGeom prst="rect">
            <a:avLst/>
          </a:prstGeom>
          <a:solidFill>
            <a:srgbClr val="92D05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vi-VN" sz="2800" dirty="0">
                <a:solidFill>
                  <a:srgbClr val="0000FF"/>
                </a:solidFill>
              </a:rPr>
              <a:t>B. </a:t>
            </a:r>
            <a:r>
              <a:rPr lang="en-US" altLang="en-US" sz="3200" b="1" dirty="0">
                <a:solidFill>
                  <a:srgbClr val="0000FF"/>
                </a:solidFill>
                <a:latin typeface=".VnTime" panose="020B7200000000000000" pitchFamily="34" charset="0"/>
              </a:rPr>
              <a:t>842 816</a:t>
            </a:r>
            <a:endParaRPr lang="vi-VN" sz="2800" dirty="0">
              <a:solidFill>
                <a:srgbClr val="0000FF"/>
              </a:solidFill>
            </a:endParaRPr>
          </a:p>
        </p:txBody>
      </p:sp>
      <p:sp>
        <p:nvSpPr>
          <p:cNvPr id="43" name="Rectangle 42"/>
          <p:cNvSpPr/>
          <p:nvPr/>
        </p:nvSpPr>
        <p:spPr>
          <a:xfrm>
            <a:off x="2357439" y="2986088"/>
            <a:ext cx="3679825" cy="577850"/>
          </a:xfrm>
          <a:prstGeom prst="rect">
            <a:avLst/>
          </a:prstGeom>
          <a:solidFill>
            <a:srgbClr val="00B0F0"/>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vi-VN" sz="2400" dirty="0">
                <a:solidFill>
                  <a:srgbClr val="0000FF"/>
                </a:solidFill>
              </a:rPr>
              <a:t>C. </a:t>
            </a:r>
            <a:r>
              <a:rPr lang="en-US" altLang="en-US" sz="3200" b="1" dirty="0">
                <a:solidFill>
                  <a:srgbClr val="0000FF"/>
                </a:solidFill>
                <a:latin typeface=".VnTime" panose="020B7200000000000000" pitchFamily="34" charset="0"/>
              </a:rPr>
              <a:t>784 069</a:t>
            </a:r>
            <a:endParaRPr lang="vi-VN" sz="2400" dirty="0">
              <a:solidFill>
                <a:srgbClr val="0000FF"/>
              </a:solidFill>
            </a:endParaRPr>
          </a:p>
        </p:txBody>
      </p:sp>
      <p:sp>
        <p:nvSpPr>
          <p:cNvPr id="44" name="Rectangle 43"/>
          <p:cNvSpPr/>
          <p:nvPr/>
        </p:nvSpPr>
        <p:spPr>
          <a:xfrm>
            <a:off x="6121401" y="2989263"/>
            <a:ext cx="3681413" cy="577850"/>
          </a:xfrm>
          <a:prstGeom prst="rect">
            <a:avLst/>
          </a:prstGeom>
          <a:solidFill>
            <a:schemeClr val="accent4">
              <a:lumMod val="60000"/>
              <a:lumOff val="40000"/>
            </a:schemeClr>
          </a:solidFill>
          <a:ln w="285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vi-VN" sz="2400" dirty="0">
                <a:solidFill>
                  <a:srgbClr val="0000FF"/>
                </a:solidFill>
              </a:rPr>
              <a:t>D. </a:t>
            </a:r>
            <a:r>
              <a:rPr lang="en-US" altLang="en-US" sz="3200" b="1" dirty="0">
                <a:solidFill>
                  <a:srgbClr val="0000FF"/>
                </a:solidFill>
                <a:latin typeface=".VnTime" panose="020B7200000000000000" pitchFamily="34" charset="0"/>
              </a:rPr>
              <a:t>784 031</a:t>
            </a:r>
            <a:endParaRPr lang="vi-VN" sz="2400" dirty="0">
              <a:solidFill>
                <a:srgbClr val="0000FF"/>
              </a:solidFill>
            </a:endParaRPr>
          </a:p>
        </p:txBody>
      </p:sp>
      <p:pic>
        <p:nvPicPr>
          <p:cNvPr id="47" name="Picture 46"/>
          <p:cNvPicPr>
            <a:picLocks noChangeAspect="1"/>
          </p:cNvPicPr>
          <p:nvPr/>
        </p:nvPicPr>
        <p:blipFill rotWithShape="1">
          <a:blip r:embed="rId8" cstate="print">
            <a:duotone>
              <a:prstClr val="black"/>
              <a:schemeClr val="accent6">
                <a:tint val="45000"/>
                <a:satMod val="400000"/>
              </a:schemeClr>
            </a:duotone>
          </a:blip>
          <a:srcRect r="-5485"/>
          <a:stretch/>
        </p:blipFill>
        <p:spPr>
          <a:xfrm>
            <a:off x="5372912" y="2338366"/>
            <a:ext cx="663853" cy="531044"/>
          </a:xfrm>
          <a:prstGeom prst="rect">
            <a:avLst/>
          </a:prstGeom>
        </p:spPr>
      </p:pic>
      <p:pic>
        <p:nvPicPr>
          <p:cNvPr id="51" name="Picture 50"/>
          <p:cNvPicPr>
            <a:picLocks noChangeAspect="1"/>
          </p:cNvPicPr>
          <p:nvPr/>
        </p:nvPicPr>
        <p:blipFill rotWithShape="1">
          <a:blip r:embed="rId9" cstate="print">
            <a:duotone>
              <a:prstClr val="black"/>
              <a:schemeClr val="accent2">
                <a:tint val="45000"/>
                <a:satMod val="400000"/>
              </a:schemeClr>
            </a:duotone>
          </a:blip>
          <a:srcRect r="3472"/>
          <a:stretch/>
        </p:blipFill>
        <p:spPr>
          <a:xfrm>
            <a:off x="5433362" y="3011162"/>
            <a:ext cx="603402" cy="528066"/>
          </a:xfrm>
          <a:prstGeom prst="rect">
            <a:avLst/>
          </a:prstGeom>
        </p:spPr>
      </p:pic>
      <p:pic>
        <p:nvPicPr>
          <p:cNvPr id="49" name="Picture 4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97975" y="3019426"/>
            <a:ext cx="6048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97975" y="2352676"/>
            <a:ext cx="604838"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 name="Cloud 56">
            <a:hlinkClick r:id="rId11" action="ppaction://hlinksldjump"/>
          </p:cNvPr>
          <p:cNvSpPr/>
          <p:nvPr/>
        </p:nvSpPr>
        <p:spPr>
          <a:xfrm>
            <a:off x="5024438" y="4384676"/>
            <a:ext cx="1770062"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dirty="0">
                <a:solidFill>
                  <a:schemeClr val="bg1">
                    <a:lumMod val="50000"/>
                  </a:schemeClr>
                </a:solidFill>
                <a:latin typeface="Arial" panose="020B0604020202020204" pitchFamily="34" charset="0"/>
              </a:rPr>
              <a:t>QUAY VỀ</a:t>
            </a:r>
            <a:endParaRPr lang="vi-VN" dirty="0">
              <a:solidFill>
                <a:schemeClr val="bg1">
                  <a:lumMod val="50000"/>
                </a:schemeClr>
              </a:solidFill>
            </a:endParaRPr>
          </a:p>
        </p:txBody>
      </p:sp>
    </p:spTree>
    <p:extLst>
      <p:ext uri="{BB962C8B-B14F-4D97-AF65-F5344CB8AC3E}">
        <p14:creationId xmlns:p14="http://schemas.microsoft.com/office/powerpoint/2010/main" val="20794974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noChangeArrowheads="1"/>
          </p:cNvPicPr>
          <p:nvPr/>
        </p:nvPicPr>
        <p:blipFill>
          <a:blip r:embed="rId5">
            <a:grayscl/>
            <a:biLevel thresh="50000"/>
            <a:extLst>
              <a:ext uri="{28A0092B-C50C-407E-A947-70E740481C1C}">
                <a14:useLocalDpi xmlns:a14="http://schemas.microsoft.com/office/drawing/2010/main" val="0"/>
              </a:ext>
            </a:extLst>
          </a:blip>
          <a:srcRect/>
          <a:stretch>
            <a:fillRect/>
          </a:stretch>
        </p:blipFill>
        <p:spPr bwMode="auto">
          <a:xfrm>
            <a:off x="9394825" y="3684588"/>
            <a:ext cx="814388"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noChangeArrowheads="1"/>
          </p:cNvPicPr>
          <p:nvPr/>
        </p:nvPicPr>
        <p:blipFill>
          <a:blip r:embed="rId6" cstate="print">
            <a:grayscl/>
            <a:biLevel thresh="50000"/>
            <a:extLst>
              <a:ext uri="{28A0092B-C50C-407E-A947-70E740481C1C}">
                <a14:useLocalDpi xmlns:a14="http://schemas.microsoft.com/office/drawing/2010/main" val="0"/>
              </a:ext>
            </a:extLst>
          </a:blip>
          <a:srcRect/>
          <a:stretch>
            <a:fillRect/>
          </a:stretch>
        </p:blipFill>
        <p:spPr bwMode="auto">
          <a:xfrm>
            <a:off x="8856663" y="4243388"/>
            <a:ext cx="609600" cy="665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noChangeArrowheads="1"/>
          </p:cNvPicPr>
          <p:nvPr/>
        </p:nvPicPr>
        <p:blipFill>
          <a:blip r:embed="rId7">
            <a:grayscl/>
            <a:biLevel thresh="50000"/>
            <a:extLst>
              <a:ext uri="{28A0092B-C50C-407E-A947-70E740481C1C}">
                <a14:useLocalDpi xmlns:a14="http://schemas.microsoft.com/office/drawing/2010/main" val="0"/>
              </a:ext>
            </a:extLst>
          </a:blip>
          <a:srcRect/>
          <a:stretch>
            <a:fillRect/>
          </a:stretch>
        </p:blipFill>
        <p:spPr bwMode="auto">
          <a:xfrm>
            <a:off x="9294814" y="4705351"/>
            <a:ext cx="390525"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Snip Diagonal Corner Rectangle 3"/>
          <p:cNvSpPr/>
          <p:nvPr/>
        </p:nvSpPr>
        <p:spPr>
          <a:xfrm>
            <a:off x="2147889" y="1006476"/>
            <a:ext cx="7896225" cy="1204913"/>
          </a:xfrm>
          <a:prstGeom prst="snip2Diag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r>
              <a:rPr lang="en-US" altLang="en-US" sz="3600" b="1" dirty="0">
                <a:solidFill>
                  <a:srgbClr val="00B050"/>
                </a:solidFill>
                <a:latin typeface=".VnTime" panose="020B7200000000000000" pitchFamily="34" charset="0"/>
              </a:rPr>
              <a:t>562398 – 73529=?</a:t>
            </a:r>
          </a:p>
          <a:p>
            <a:pPr algn="ctr" defTabSz="685800">
              <a:defRPr/>
            </a:pPr>
            <a:endParaRPr lang="vi-VN" sz="3600" dirty="0">
              <a:solidFill>
                <a:srgbClr val="00B050"/>
              </a:solidFill>
            </a:endParaRPr>
          </a:p>
        </p:txBody>
      </p:sp>
      <p:sp>
        <p:nvSpPr>
          <p:cNvPr id="26" name="Rectangle 25"/>
          <p:cNvSpPr/>
          <p:nvPr/>
        </p:nvSpPr>
        <p:spPr>
          <a:xfrm>
            <a:off x="2357439" y="2319338"/>
            <a:ext cx="3679825" cy="577850"/>
          </a:xfrm>
          <a:prstGeom prst="rect">
            <a:avLst/>
          </a:prstGeom>
          <a:solidFill>
            <a:schemeClr val="accent4">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vi-VN" sz="2400" dirty="0">
                <a:solidFill>
                  <a:schemeClr val="tx1"/>
                </a:solidFill>
              </a:rPr>
              <a:t>A. </a:t>
            </a:r>
            <a:r>
              <a:rPr lang="en-US" altLang="en-US" sz="3200" b="1" dirty="0">
                <a:solidFill>
                  <a:schemeClr val="tx1"/>
                </a:solidFill>
                <a:latin typeface=".VnTime" panose="020B7200000000000000" pitchFamily="34" charset="0"/>
              </a:rPr>
              <a:t>482 541</a:t>
            </a:r>
            <a:endParaRPr lang="vi-VN" sz="2400" dirty="0">
              <a:solidFill>
                <a:schemeClr val="tx1"/>
              </a:solidFill>
            </a:endParaRPr>
          </a:p>
        </p:txBody>
      </p:sp>
      <p:sp>
        <p:nvSpPr>
          <p:cNvPr id="40" name="Cloud 39"/>
          <p:cNvSpPr/>
          <p:nvPr/>
        </p:nvSpPr>
        <p:spPr>
          <a:xfrm>
            <a:off x="-512763" y="4533900"/>
            <a:ext cx="425450" cy="26193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41" name="Cloud 40"/>
          <p:cNvSpPr/>
          <p:nvPr/>
        </p:nvSpPr>
        <p:spPr>
          <a:xfrm>
            <a:off x="13273088" y="4384676"/>
            <a:ext cx="668337" cy="411163"/>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685800">
              <a:defRPr/>
            </a:pPr>
            <a:endParaRPr lang="vi-VN" sz="1350">
              <a:solidFill>
                <a:prstClr val="white"/>
              </a:solidFill>
            </a:endParaRPr>
          </a:p>
        </p:txBody>
      </p:sp>
      <p:sp>
        <p:nvSpPr>
          <p:cNvPr id="42" name="Rectangle 41"/>
          <p:cNvSpPr/>
          <p:nvPr/>
        </p:nvSpPr>
        <p:spPr>
          <a:xfrm>
            <a:off x="6121401" y="2322513"/>
            <a:ext cx="3681413" cy="577850"/>
          </a:xfrm>
          <a:prstGeom prst="rect">
            <a:avLst/>
          </a:prstGeom>
          <a:solidFill>
            <a:schemeClr val="accent4">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vi-VN" sz="2400" dirty="0">
                <a:solidFill>
                  <a:schemeClr val="tx1"/>
                </a:solidFill>
              </a:rPr>
              <a:t>B. </a:t>
            </a:r>
            <a:r>
              <a:rPr lang="en-US" altLang="en-US" sz="3200" b="1" dirty="0">
                <a:solidFill>
                  <a:schemeClr val="tx1"/>
                </a:solidFill>
                <a:latin typeface=".VnTime" panose="020B7200000000000000" pitchFamily="34" charset="0"/>
              </a:rPr>
              <a:t>488 869</a:t>
            </a:r>
            <a:endParaRPr lang="vi-VN" sz="2400" dirty="0">
              <a:solidFill>
                <a:schemeClr val="tx1"/>
              </a:solidFill>
            </a:endParaRPr>
          </a:p>
        </p:txBody>
      </p:sp>
      <p:sp>
        <p:nvSpPr>
          <p:cNvPr id="43" name="Rectangle 42"/>
          <p:cNvSpPr/>
          <p:nvPr/>
        </p:nvSpPr>
        <p:spPr>
          <a:xfrm>
            <a:off x="2357439" y="2986088"/>
            <a:ext cx="3679825" cy="577850"/>
          </a:xfrm>
          <a:prstGeom prst="rect">
            <a:avLst/>
          </a:prstGeom>
          <a:solidFill>
            <a:schemeClr val="accent4">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vi-VN" sz="2400" dirty="0">
                <a:solidFill>
                  <a:schemeClr val="tx1"/>
                </a:solidFill>
              </a:rPr>
              <a:t>C. </a:t>
            </a:r>
            <a:r>
              <a:rPr lang="en-US" altLang="en-US" sz="3200" b="1" dirty="0">
                <a:solidFill>
                  <a:schemeClr val="tx1"/>
                </a:solidFill>
                <a:latin typeface=".VnTime" panose="020B7200000000000000" pitchFamily="34" charset="0"/>
              </a:rPr>
              <a:t>373 529</a:t>
            </a:r>
            <a:endParaRPr lang="vi-VN" sz="2400" dirty="0">
              <a:solidFill>
                <a:schemeClr val="tx1"/>
              </a:solidFill>
            </a:endParaRPr>
          </a:p>
        </p:txBody>
      </p:sp>
      <p:sp>
        <p:nvSpPr>
          <p:cNvPr id="44" name="Rectangle 43"/>
          <p:cNvSpPr/>
          <p:nvPr/>
        </p:nvSpPr>
        <p:spPr>
          <a:xfrm>
            <a:off x="6121401" y="2989263"/>
            <a:ext cx="3681413" cy="577850"/>
          </a:xfrm>
          <a:prstGeom prst="rect">
            <a:avLst/>
          </a:prstGeom>
          <a:solidFill>
            <a:schemeClr val="accent4">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defTabSz="685800">
              <a:defRPr/>
            </a:pPr>
            <a:r>
              <a:rPr lang="vi-VN" sz="2400" dirty="0">
                <a:solidFill>
                  <a:schemeClr val="tx1"/>
                </a:solidFill>
              </a:rPr>
              <a:t>D. </a:t>
            </a:r>
            <a:r>
              <a:rPr lang="en-US" altLang="en-US" sz="3200" b="1" dirty="0">
                <a:solidFill>
                  <a:schemeClr val="tx1"/>
                </a:solidFill>
                <a:latin typeface=".VnTime" panose="020B7200000000000000" pitchFamily="34" charset="0"/>
              </a:rPr>
              <a:t>488 879</a:t>
            </a:r>
            <a:endParaRPr lang="vi-VN" sz="2400" dirty="0">
              <a:solidFill>
                <a:schemeClr val="tx1"/>
              </a:solidFill>
            </a:endParaRPr>
          </a:p>
        </p:txBody>
      </p:sp>
      <p:pic>
        <p:nvPicPr>
          <p:cNvPr id="47" name="Picture 4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32425" y="2338388"/>
            <a:ext cx="604838"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Picture 50"/>
          <p:cNvPicPr>
            <a:picLocks noChangeAspect="1"/>
          </p:cNvPicPr>
          <p:nvPr/>
        </p:nvPicPr>
        <p:blipFill rotWithShape="1">
          <a:blip r:embed="rId9" cstate="print">
            <a:duotone>
              <a:prstClr val="black"/>
              <a:schemeClr val="accent2">
                <a:tint val="45000"/>
                <a:satMod val="400000"/>
              </a:schemeClr>
            </a:duotone>
          </a:blip>
          <a:srcRect r="3472"/>
          <a:stretch/>
        </p:blipFill>
        <p:spPr>
          <a:xfrm>
            <a:off x="5433362" y="3011162"/>
            <a:ext cx="603402" cy="528066"/>
          </a:xfrm>
          <a:prstGeom prst="rect">
            <a:avLst/>
          </a:prstGeom>
        </p:spPr>
      </p:pic>
      <p:pic>
        <p:nvPicPr>
          <p:cNvPr id="49" name="Picture 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97975" y="3019426"/>
            <a:ext cx="604838" cy="53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5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197975" y="2376489"/>
            <a:ext cx="604838" cy="48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77772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nodeType="clickPar">
                      <p:stCondLst>
                        <p:cond delay="0"/>
                      </p:stCondLst>
                      <p:childTnLst>
                        <p:par>
                          <p:cTn id="46" fill="hold" nodeType="withGroup">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nodeType="clickPar">
                      <p:stCondLst>
                        <p:cond delay="0"/>
                      </p:stCondLst>
                      <p:childTnLst>
                        <p:par>
                          <p:cTn id="61" fill="hold" nodeType="withGroup">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nodeType="clickPar">
                      <p:stCondLst>
                        <p:cond delay="0"/>
                      </p:stCondLst>
                      <p:childTnLst>
                        <p:par>
                          <p:cTn id="76" fill="hold" nodeType="withGroup">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nodeType="clickPar">
                      <p:stCondLst>
                        <p:cond delay="0"/>
                      </p:stCondLst>
                      <p:childTnLst>
                        <p:par>
                          <p:cTn id="91" fill="hold" nodeType="withGroup">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7714" y="42863"/>
            <a:ext cx="7324725"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1" name="TextBox 3"/>
          <p:cNvSpPr txBox="1">
            <a:spLocks noChangeArrowheads="1"/>
          </p:cNvSpPr>
          <p:nvPr/>
        </p:nvSpPr>
        <p:spPr bwMode="auto">
          <a:xfrm>
            <a:off x="6121400" y="292100"/>
            <a:ext cx="1822450" cy="565150"/>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3078" b="1">
                <a:solidFill>
                  <a:schemeClr val="bg1"/>
                </a:solidFill>
              </a:rPr>
              <a:t>Toán</a:t>
            </a:r>
            <a:endParaRPr lang="en-US" altLang="en-US" sz="3078" b="1" dirty="0">
              <a:solidFill>
                <a:schemeClr val="bg1"/>
              </a:solidFill>
            </a:endParaRPr>
          </a:p>
        </p:txBody>
      </p:sp>
      <p:sp>
        <p:nvSpPr>
          <p:cNvPr id="6148" name="TextBox 5"/>
          <p:cNvSpPr txBox="1">
            <a:spLocks noChangeArrowheads="1"/>
          </p:cNvSpPr>
          <p:nvPr/>
        </p:nvSpPr>
        <p:spPr bwMode="auto">
          <a:xfrm>
            <a:off x="3609976" y="912813"/>
            <a:ext cx="6977063" cy="614362"/>
          </a:xfrm>
          <a:prstGeom prst="rect">
            <a:avLst/>
          </a:prstGeom>
          <a:no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defRPr/>
            </a:pPr>
            <a:r>
              <a:rPr lang="en-US" altLang="en-US" sz="3386" b="1" dirty="0">
                <a:solidFill>
                  <a:srgbClr val="FFFF00"/>
                </a:solidFill>
              </a:rPr>
              <a:t>NHÂN VỚI SỐ CÓ MỘT CHỮ SỐ</a:t>
            </a:r>
          </a:p>
        </p:txBody>
      </p:sp>
      <p:sp>
        <p:nvSpPr>
          <p:cNvPr id="6149" name="TextBox 4"/>
          <p:cNvSpPr txBox="1">
            <a:spLocks noChangeArrowheads="1"/>
          </p:cNvSpPr>
          <p:nvPr/>
        </p:nvSpPr>
        <p:spPr bwMode="auto">
          <a:xfrm>
            <a:off x="7032625" y="2590800"/>
            <a:ext cx="2800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chemeClr val="bg1"/>
                </a:solidFill>
                <a:latin typeface="Arial" panose="020B0604020202020204" pitchFamily="34" charset="0"/>
              </a:rPr>
              <a:t>(trang 57)</a:t>
            </a:r>
          </a:p>
        </p:txBody>
      </p:sp>
      <p:grpSp>
        <p:nvGrpSpPr>
          <p:cNvPr id="11270" name="Group 1"/>
          <p:cNvGrpSpPr>
            <a:grpSpLocks/>
          </p:cNvGrpSpPr>
          <p:nvPr/>
        </p:nvGrpSpPr>
        <p:grpSpPr bwMode="auto">
          <a:xfrm>
            <a:off x="1392238" y="2590800"/>
            <a:ext cx="2705101" cy="3506788"/>
            <a:chOff x="-101600" y="1944250"/>
            <a:chExt cx="3606800" cy="4677952"/>
          </a:xfrm>
        </p:grpSpPr>
        <p:pic>
          <p:nvPicPr>
            <p:cNvPr id="11271" name="Picture 3"/>
            <p:cNvPicPr>
              <a:picLocks noChangeAspect="1" noChangeArrowheads="1"/>
            </p:cNvPicPr>
            <p:nvPr/>
          </p:nvPicPr>
          <p:blipFill>
            <a:blip r:embed="rId3">
              <a:extLst>
                <a:ext uri="{28A0092B-C50C-407E-A947-70E740481C1C}">
                  <a14:useLocalDpi xmlns:a14="http://schemas.microsoft.com/office/drawing/2010/main" val="0"/>
                </a:ext>
              </a:extLst>
            </a:blip>
            <a:srcRect t="20370" r="51666" b="5556"/>
            <a:stretch>
              <a:fillRect/>
            </a:stretch>
          </p:blipFill>
          <p:spPr bwMode="auto">
            <a:xfrm>
              <a:off x="-101600" y="1944250"/>
              <a:ext cx="3606800" cy="467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945236">
              <a:off x="1012040" y="4223084"/>
              <a:ext cx="501470" cy="73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73" name="Picture 3"/>
            <p:cNvPicPr>
              <a:picLocks noChangeAspect="1" noChangeArrowheads="1"/>
            </p:cNvPicPr>
            <p:nvPr/>
          </p:nvPicPr>
          <p:blipFill>
            <a:blip r:embed="rId5">
              <a:extLst>
                <a:ext uri="{28A0092B-C50C-407E-A947-70E740481C1C}">
                  <a14:useLocalDpi xmlns:a14="http://schemas.microsoft.com/office/drawing/2010/main" val="0"/>
                </a:ext>
              </a:extLst>
            </a:blip>
            <a:srcRect l="9630" t="59895" r="78976" b="33881"/>
            <a:stretch>
              <a:fillRect/>
            </a:stretch>
          </p:blipFill>
          <p:spPr bwMode="auto">
            <a:xfrm>
              <a:off x="617622" y="4435625"/>
              <a:ext cx="850232" cy="3930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433193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148"/>
                                        </p:tgtEl>
                                        <p:attrNameLst>
                                          <p:attrName>style.visibility</p:attrName>
                                        </p:attrNameLst>
                                      </p:cBhvr>
                                      <p:to>
                                        <p:strVal val="visible"/>
                                      </p:to>
                                    </p:set>
                                    <p:animEffect transition="in" filter="wipe(down)">
                                      <p:cBhvr>
                                        <p:cTn id="7" dur="500"/>
                                        <p:tgtEl>
                                          <p:spTgt spid="614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149"/>
                                        </p:tgtEl>
                                        <p:attrNameLst>
                                          <p:attrName>style.visibility</p:attrName>
                                        </p:attrNameLst>
                                      </p:cBhvr>
                                      <p:to>
                                        <p:strVal val="visible"/>
                                      </p:to>
                                    </p:set>
                                    <p:animEffect transition="in" filter="wipe(down)">
                                      <p:cBhvr>
                                        <p:cTn id="10"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8" grpId="0"/>
      <p:bldP spid="614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oa Nền Biên Giới Hoa Yếu Tố Biên Giới Khung Vật Liệu, Tươi, đơn Giản, Bông  Hoa Hình nền Vector để tải xuống miễn phí"/>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8925" y="44450"/>
            <a:ext cx="9144000" cy="681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431705" y="1844825"/>
            <a:ext cx="5716315" cy="2707341"/>
          </a:xfrm>
          <a:prstGeom prst="rect">
            <a:avLst/>
          </a:prstGeom>
          <a:noFill/>
        </p:spPr>
        <p:txBody>
          <a:bodyPr lIns="52258" tIns="26129" rIns="52258" bIns="26129">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8625" b="1" spc="28" dirty="0">
                <a:ln w="11430"/>
                <a:solidFill>
                  <a:srgbClr val="FF0000"/>
                </a:solidFill>
                <a:effectLst>
                  <a:outerShdw blurRad="76200" dist="50800" dir="5400000" algn="tl" rotWithShape="0">
                    <a:srgbClr val="000000">
                      <a:alpha val="65000"/>
                    </a:srgbClr>
                  </a:outerShdw>
                </a:effectLst>
                <a:latin typeface="Arial" charset="0"/>
                <a:cs typeface="Times New Roman" pitchFamily="18" charset="0"/>
              </a:rPr>
              <a:t>KHÁM PHÁ</a:t>
            </a:r>
            <a:endParaRPr lang="en-US" sz="8625" b="1" spc="28" dirty="0">
              <a:ln w="11430"/>
              <a:solidFill>
                <a:srgbClr val="FF0000"/>
              </a:solidFill>
              <a:effectLst>
                <a:outerShdw blurRad="76200" dist="50800" dir="5400000" algn="tl" rotWithShape="0">
                  <a:srgbClr val="000000">
                    <a:alpha val="65000"/>
                  </a:srgbClr>
                </a:outerShdw>
              </a:effectLst>
              <a:latin typeface="Arial" charset="0"/>
            </a:endParaRPr>
          </a:p>
        </p:txBody>
      </p:sp>
    </p:spTree>
    <p:extLst>
      <p:ext uri="{BB962C8B-B14F-4D97-AF65-F5344CB8AC3E}">
        <p14:creationId xmlns:p14="http://schemas.microsoft.com/office/powerpoint/2010/main" val="39818311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36" name="Text Box 24"/>
          <p:cNvSpPr txBox="1">
            <a:spLocks noChangeArrowheads="1"/>
          </p:cNvSpPr>
          <p:nvPr/>
        </p:nvSpPr>
        <p:spPr bwMode="auto">
          <a:xfrm>
            <a:off x="4838701" y="1804989"/>
            <a:ext cx="6048375"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000" b="1">
                <a:solidFill>
                  <a:srgbClr val="FF0000"/>
                </a:solidFill>
                <a:latin typeface="Times New Roman" panose="02020603050405020304" pitchFamily="18" charset="0"/>
                <a:cs typeface="Times New Roman" panose="02020603050405020304" pitchFamily="18" charset="0"/>
              </a:rPr>
              <a:t>Nhân theo thứ tự từ phải sang trái</a:t>
            </a:r>
          </a:p>
        </p:txBody>
      </p:sp>
      <p:sp>
        <p:nvSpPr>
          <p:cNvPr id="13329" name="Text Box 17"/>
          <p:cNvSpPr txBox="1">
            <a:spLocks noChangeArrowheads="1"/>
          </p:cNvSpPr>
          <p:nvPr/>
        </p:nvSpPr>
        <p:spPr bwMode="auto">
          <a:xfrm>
            <a:off x="6281738" y="2497139"/>
            <a:ext cx="4614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2 nhân 4 bằng 8, viết 8.</a:t>
            </a:r>
          </a:p>
        </p:txBody>
      </p:sp>
      <p:sp>
        <p:nvSpPr>
          <p:cNvPr id="13330" name="Text Box 18"/>
          <p:cNvSpPr txBox="1">
            <a:spLocks noChangeArrowheads="1"/>
          </p:cNvSpPr>
          <p:nvPr/>
        </p:nvSpPr>
        <p:spPr bwMode="auto">
          <a:xfrm>
            <a:off x="6281738" y="3032125"/>
            <a:ext cx="4614862"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2 nhân 2 bằng 4, viết 4.</a:t>
            </a:r>
          </a:p>
        </p:txBody>
      </p:sp>
      <p:sp>
        <p:nvSpPr>
          <p:cNvPr id="13331" name="Text Box 19"/>
          <p:cNvSpPr txBox="1">
            <a:spLocks noChangeArrowheads="1"/>
          </p:cNvSpPr>
          <p:nvPr/>
        </p:nvSpPr>
        <p:spPr bwMode="auto">
          <a:xfrm>
            <a:off x="6281738" y="3584576"/>
            <a:ext cx="461486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2 nhân 3 bằng 6, viết 6.</a:t>
            </a:r>
          </a:p>
        </p:txBody>
      </p:sp>
      <p:sp>
        <p:nvSpPr>
          <p:cNvPr id="13332" name="Text Box 20"/>
          <p:cNvSpPr txBox="1">
            <a:spLocks noChangeArrowheads="1"/>
          </p:cNvSpPr>
          <p:nvPr/>
        </p:nvSpPr>
        <p:spPr bwMode="auto">
          <a:xfrm>
            <a:off x="6281738" y="4119564"/>
            <a:ext cx="4614862"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VnTime" panose="020B7200000000000000" pitchFamily="34" charset="0"/>
              </a:rPr>
              <a:t>* </a:t>
            </a:r>
            <a:r>
              <a:rPr lang="en-US" altLang="en-US" sz="2800" b="1">
                <a:latin typeface="Times New Roman" panose="02020603050405020304" pitchFamily="18" charset="0"/>
                <a:cs typeface="Times New Roman" panose="02020603050405020304" pitchFamily="18" charset="0"/>
              </a:rPr>
              <a:t>2 nhân 1 bằng 2, viết 2.</a:t>
            </a:r>
          </a:p>
        </p:txBody>
      </p:sp>
      <p:sp>
        <p:nvSpPr>
          <p:cNvPr id="13333" name="Text Box 21"/>
          <p:cNvSpPr txBox="1">
            <a:spLocks noChangeArrowheads="1"/>
          </p:cNvSpPr>
          <p:nvPr/>
        </p:nvSpPr>
        <p:spPr bwMode="auto">
          <a:xfrm>
            <a:off x="6302376" y="4657725"/>
            <a:ext cx="4614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2 nhân 4 bằng 8, viết 8</a:t>
            </a:r>
            <a:r>
              <a:rPr lang="en-US" altLang="en-US" sz="2800" b="1">
                <a:latin typeface=".VnTime" panose="020B7200000000000000" pitchFamily="34" charset="0"/>
              </a:rPr>
              <a:t>.</a:t>
            </a:r>
          </a:p>
        </p:txBody>
      </p:sp>
      <p:sp>
        <p:nvSpPr>
          <p:cNvPr id="13334" name="Text Box 22"/>
          <p:cNvSpPr txBox="1">
            <a:spLocks noChangeArrowheads="1"/>
          </p:cNvSpPr>
          <p:nvPr/>
        </p:nvSpPr>
        <p:spPr bwMode="auto">
          <a:xfrm>
            <a:off x="6302376" y="5210175"/>
            <a:ext cx="461486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 2 nhân 2 bằng 4, viết 4.</a:t>
            </a:r>
          </a:p>
        </p:txBody>
      </p:sp>
      <p:sp>
        <p:nvSpPr>
          <p:cNvPr id="13335" name="Text Box 23"/>
          <p:cNvSpPr txBox="1">
            <a:spLocks noChangeArrowheads="1"/>
          </p:cNvSpPr>
          <p:nvPr/>
        </p:nvSpPr>
        <p:spPr bwMode="auto">
          <a:xfrm>
            <a:off x="1890713" y="5078413"/>
            <a:ext cx="3998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00B050"/>
                </a:solidFill>
                <a:latin typeface="Times New Roman" panose="02020603050405020304" pitchFamily="18" charset="0"/>
              </a:rPr>
              <a:t>241324 ×</a:t>
            </a:r>
            <a:r>
              <a:rPr lang="en-US" altLang="en-US" sz="2800" b="1">
                <a:solidFill>
                  <a:srgbClr val="00B050"/>
                </a:solidFill>
                <a:latin typeface="Times New Roman" panose="02020603050405020304" pitchFamily="18" charset="0"/>
              </a:rPr>
              <a:t> </a:t>
            </a:r>
            <a:r>
              <a:rPr lang="en-US" altLang="en-US" sz="3200" b="1">
                <a:solidFill>
                  <a:srgbClr val="00B050"/>
                </a:solidFill>
                <a:latin typeface="Times New Roman" panose="02020603050405020304" pitchFamily="18" charset="0"/>
              </a:rPr>
              <a:t> 2 = 482648</a:t>
            </a:r>
          </a:p>
        </p:txBody>
      </p:sp>
      <p:sp>
        <p:nvSpPr>
          <p:cNvPr id="13317" name="Text Box 5"/>
          <p:cNvSpPr txBox="1">
            <a:spLocks noChangeArrowheads="1"/>
          </p:cNvSpPr>
          <p:nvPr/>
        </p:nvSpPr>
        <p:spPr bwMode="auto">
          <a:xfrm>
            <a:off x="4176713" y="912813"/>
            <a:ext cx="4038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solidFill>
                  <a:srgbClr val="000099"/>
                </a:solidFill>
                <a:latin typeface="Times New Roman" panose="02020603050405020304" pitchFamily="18" charset="0"/>
              </a:rPr>
              <a:t>a)  241324  ×  2 = ?</a:t>
            </a:r>
          </a:p>
        </p:txBody>
      </p:sp>
      <p:sp>
        <p:nvSpPr>
          <p:cNvPr id="13319" name="Text Box 7"/>
          <p:cNvSpPr txBox="1">
            <a:spLocks noChangeArrowheads="1"/>
          </p:cNvSpPr>
          <p:nvPr/>
        </p:nvSpPr>
        <p:spPr bwMode="auto">
          <a:xfrm>
            <a:off x="2443163" y="2617789"/>
            <a:ext cx="21399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b="1">
                <a:solidFill>
                  <a:schemeClr val="bg1"/>
                </a:solidFill>
                <a:latin typeface="Times New Roman" panose="02020603050405020304" pitchFamily="18" charset="0"/>
              </a:rPr>
              <a:t> </a:t>
            </a:r>
            <a:r>
              <a:rPr lang="en-US" altLang="en-US" sz="4000" b="1">
                <a:solidFill>
                  <a:srgbClr val="000099"/>
                </a:solidFill>
                <a:latin typeface="Times New Roman" panose="02020603050405020304" pitchFamily="18" charset="0"/>
              </a:rPr>
              <a:t>241324</a:t>
            </a:r>
          </a:p>
        </p:txBody>
      </p:sp>
      <p:sp>
        <p:nvSpPr>
          <p:cNvPr id="13320" name="Text Box 8"/>
          <p:cNvSpPr txBox="1">
            <a:spLocks noChangeArrowheads="1"/>
          </p:cNvSpPr>
          <p:nvPr/>
        </p:nvSpPr>
        <p:spPr bwMode="auto">
          <a:xfrm>
            <a:off x="2195513" y="3073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200" b="1">
                <a:solidFill>
                  <a:srgbClr val="000099"/>
                </a:solidFill>
                <a:latin typeface="Times New Roman" panose="02020603050405020304" pitchFamily="18" charset="0"/>
              </a:rPr>
              <a:t>×</a:t>
            </a:r>
            <a:endParaRPr lang="en-US" altLang="en-US" sz="3200" b="1">
              <a:solidFill>
                <a:srgbClr val="000099"/>
              </a:solidFill>
              <a:latin typeface=".VnAvant" panose="020B7200000000000000" pitchFamily="34" charset="0"/>
            </a:endParaRPr>
          </a:p>
        </p:txBody>
      </p:sp>
      <p:sp>
        <p:nvSpPr>
          <p:cNvPr id="13322" name="Line 10"/>
          <p:cNvSpPr>
            <a:spLocks noChangeShapeType="1"/>
          </p:cNvSpPr>
          <p:nvPr/>
        </p:nvSpPr>
        <p:spPr bwMode="auto">
          <a:xfrm>
            <a:off x="3048000" y="2257425"/>
            <a:ext cx="1371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23" name="Text Box 11"/>
          <p:cNvSpPr txBox="1">
            <a:spLocks noChangeArrowheads="1"/>
          </p:cNvSpPr>
          <p:nvPr/>
        </p:nvSpPr>
        <p:spPr bwMode="auto">
          <a:xfrm>
            <a:off x="3848100" y="3965576"/>
            <a:ext cx="38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rPr>
              <a:t>8</a:t>
            </a:r>
          </a:p>
        </p:txBody>
      </p:sp>
      <p:sp>
        <p:nvSpPr>
          <p:cNvPr id="13324" name="Text Box 12"/>
          <p:cNvSpPr txBox="1">
            <a:spLocks noChangeArrowheads="1"/>
          </p:cNvSpPr>
          <p:nvPr/>
        </p:nvSpPr>
        <p:spPr bwMode="auto">
          <a:xfrm>
            <a:off x="3402013" y="3944939"/>
            <a:ext cx="83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4000" b="1">
                <a:solidFill>
                  <a:srgbClr val="FF0000"/>
                </a:solidFill>
                <a:latin typeface="Times New Roman" panose="02020603050405020304" pitchFamily="18" charset="0"/>
              </a:rPr>
              <a:t>4</a:t>
            </a:r>
          </a:p>
        </p:txBody>
      </p:sp>
      <p:sp>
        <p:nvSpPr>
          <p:cNvPr id="13325" name="Text Box 13"/>
          <p:cNvSpPr txBox="1">
            <a:spLocks noChangeArrowheads="1"/>
          </p:cNvSpPr>
          <p:nvPr/>
        </p:nvSpPr>
        <p:spPr bwMode="auto">
          <a:xfrm>
            <a:off x="3338513" y="3933825"/>
            <a:ext cx="381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rPr>
              <a:t>6</a:t>
            </a:r>
          </a:p>
        </p:txBody>
      </p:sp>
      <p:sp>
        <p:nvSpPr>
          <p:cNvPr id="13326" name="Text Box 14"/>
          <p:cNvSpPr txBox="1">
            <a:spLocks noChangeArrowheads="1"/>
          </p:cNvSpPr>
          <p:nvPr/>
        </p:nvSpPr>
        <p:spPr bwMode="auto">
          <a:xfrm>
            <a:off x="2927350" y="3933825"/>
            <a:ext cx="7620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4000" b="1">
                <a:solidFill>
                  <a:srgbClr val="FF0000"/>
                </a:solidFill>
                <a:latin typeface="Times New Roman" panose="02020603050405020304" pitchFamily="18" charset="0"/>
              </a:rPr>
              <a:t>2</a:t>
            </a:r>
          </a:p>
        </p:txBody>
      </p:sp>
      <p:sp>
        <p:nvSpPr>
          <p:cNvPr id="13327" name="Text Box 15"/>
          <p:cNvSpPr txBox="1">
            <a:spLocks noChangeArrowheads="1"/>
          </p:cNvSpPr>
          <p:nvPr/>
        </p:nvSpPr>
        <p:spPr bwMode="auto">
          <a:xfrm>
            <a:off x="2835276" y="3940176"/>
            <a:ext cx="40957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4000" b="1">
                <a:solidFill>
                  <a:srgbClr val="FF0000"/>
                </a:solidFill>
                <a:latin typeface="Times New Roman" panose="02020603050405020304" pitchFamily="18" charset="0"/>
              </a:rPr>
              <a:t>8</a:t>
            </a:r>
          </a:p>
        </p:txBody>
      </p:sp>
      <p:sp>
        <p:nvSpPr>
          <p:cNvPr id="13328" name="Text Box 16"/>
          <p:cNvSpPr txBox="1">
            <a:spLocks noChangeArrowheads="1"/>
          </p:cNvSpPr>
          <p:nvPr/>
        </p:nvSpPr>
        <p:spPr bwMode="auto">
          <a:xfrm>
            <a:off x="2536825" y="3933826"/>
            <a:ext cx="381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rPr>
              <a:t>4</a:t>
            </a:r>
          </a:p>
        </p:txBody>
      </p:sp>
      <p:sp>
        <p:nvSpPr>
          <p:cNvPr id="13338" name="Text Box 26"/>
          <p:cNvSpPr txBox="1">
            <a:spLocks noChangeArrowheads="1"/>
          </p:cNvSpPr>
          <p:nvPr/>
        </p:nvSpPr>
        <p:spPr bwMode="auto">
          <a:xfrm>
            <a:off x="3598863" y="3246439"/>
            <a:ext cx="83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b="1">
                <a:solidFill>
                  <a:schemeClr val="bg1"/>
                </a:solidFill>
                <a:latin typeface="Times New Roman" panose="02020603050405020304" pitchFamily="18" charset="0"/>
              </a:rPr>
              <a:t>  </a:t>
            </a:r>
            <a:r>
              <a:rPr lang="en-US" altLang="en-US" sz="4000" b="1">
                <a:solidFill>
                  <a:srgbClr val="000099"/>
                </a:solidFill>
                <a:latin typeface="Times New Roman" panose="02020603050405020304" pitchFamily="18" charset="0"/>
              </a:rPr>
              <a:t>2</a:t>
            </a:r>
          </a:p>
        </p:txBody>
      </p:sp>
      <p:sp>
        <p:nvSpPr>
          <p:cNvPr id="13351" name="Line 39"/>
          <p:cNvSpPr>
            <a:spLocks noChangeShapeType="1"/>
          </p:cNvSpPr>
          <p:nvPr/>
        </p:nvSpPr>
        <p:spPr bwMode="auto">
          <a:xfrm>
            <a:off x="2676525" y="3954463"/>
            <a:ext cx="1524000" cy="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3" name="Text Box 24"/>
          <p:cNvSpPr txBox="1">
            <a:spLocks noChangeArrowheads="1"/>
          </p:cNvSpPr>
          <p:nvPr/>
        </p:nvSpPr>
        <p:spPr bwMode="auto">
          <a:xfrm>
            <a:off x="1709738" y="361950"/>
            <a:ext cx="1655762" cy="522288"/>
          </a:xfrm>
          <a:prstGeom prst="rect">
            <a:avLst/>
          </a:prstGeom>
          <a:solidFill>
            <a:srgbClr val="FFFF00"/>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VÍ DỤ  :</a:t>
            </a:r>
          </a:p>
        </p:txBody>
      </p:sp>
      <p:sp>
        <p:nvSpPr>
          <p:cNvPr id="25" name="Text Box 24"/>
          <p:cNvSpPr txBox="1">
            <a:spLocks noChangeArrowheads="1"/>
          </p:cNvSpPr>
          <p:nvPr/>
        </p:nvSpPr>
        <p:spPr bwMode="auto">
          <a:xfrm>
            <a:off x="1790701" y="1773239"/>
            <a:ext cx="1846263"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3200" b="1">
                <a:solidFill>
                  <a:srgbClr val="FF0000"/>
                </a:solidFill>
                <a:latin typeface="Times New Roman" panose="02020603050405020304" pitchFamily="18" charset="0"/>
                <a:cs typeface="Times New Roman" panose="02020603050405020304" pitchFamily="18" charset="0"/>
              </a:rPr>
              <a:t>Đặt tính</a:t>
            </a:r>
          </a:p>
        </p:txBody>
      </p:sp>
    </p:spTree>
    <p:extLst>
      <p:ext uri="{BB962C8B-B14F-4D97-AF65-F5344CB8AC3E}">
        <p14:creationId xmlns:p14="http://schemas.microsoft.com/office/powerpoint/2010/main" val="2288649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3317"/>
                                        </p:tgtEl>
                                        <p:attrNameLst>
                                          <p:attrName>style.visibility</p:attrName>
                                        </p:attrNameLst>
                                      </p:cBhvr>
                                      <p:to>
                                        <p:strVal val="visible"/>
                                      </p:to>
                                    </p:set>
                                    <p:animEffect transition="in" filter="checkerboard(across)">
                                      <p:cBhvr>
                                        <p:cTn id="12" dur="500"/>
                                        <p:tgtEl>
                                          <p:spTgt spid="1331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checkerboard(across)">
                                      <p:cBhvr>
                                        <p:cTn id="17" dur="500"/>
                                        <p:tgtEl>
                                          <p:spTgt spid="2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13319"/>
                                        </p:tgtEl>
                                        <p:attrNameLst>
                                          <p:attrName>style.visibility</p:attrName>
                                        </p:attrNameLst>
                                      </p:cBhvr>
                                      <p:to>
                                        <p:strVal val="visible"/>
                                      </p:to>
                                    </p:set>
                                    <p:animEffect transition="in" filter="checkerboard(across)">
                                      <p:cBhvr>
                                        <p:cTn id="22" dur="500"/>
                                        <p:tgtEl>
                                          <p:spTgt spid="1331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3338"/>
                                        </p:tgtEl>
                                        <p:attrNameLst>
                                          <p:attrName>style.visibility</p:attrName>
                                        </p:attrNameLst>
                                      </p:cBhvr>
                                      <p:to>
                                        <p:strVal val="visible"/>
                                      </p:to>
                                    </p:set>
                                    <p:animEffect transition="in" filter="checkerboard(across)">
                                      <p:cBhvr>
                                        <p:cTn id="27" dur="500"/>
                                        <p:tgtEl>
                                          <p:spTgt spid="1333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3322"/>
                                        </p:tgtEl>
                                        <p:attrNameLst>
                                          <p:attrName>style.visibility</p:attrName>
                                        </p:attrNameLst>
                                      </p:cBhvr>
                                      <p:to>
                                        <p:strVal val="visible"/>
                                      </p:to>
                                    </p:set>
                                    <p:animEffect transition="in" filter="checkerboard(across)">
                                      <p:cBhvr>
                                        <p:cTn id="32" dur="500"/>
                                        <p:tgtEl>
                                          <p:spTgt spid="1332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13320"/>
                                        </p:tgtEl>
                                        <p:attrNameLst>
                                          <p:attrName>style.visibility</p:attrName>
                                        </p:attrNameLst>
                                      </p:cBhvr>
                                      <p:to>
                                        <p:strVal val="visible"/>
                                      </p:to>
                                    </p:set>
                                    <p:animEffect transition="in" filter="checkerboard(across)">
                                      <p:cBhvr>
                                        <p:cTn id="37" dur="500"/>
                                        <p:tgtEl>
                                          <p:spTgt spid="13320"/>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13351"/>
                                        </p:tgtEl>
                                        <p:attrNameLst>
                                          <p:attrName>style.visibility</p:attrName>
                                        </p:attrNameLst>
                                      </p:cBhvr>
                                      <p:to>
                                        <p:strVal val="visible"/>
                                      </p:to>
                                    </p:set>
                                    <p:animEffect transition="in" filter="box(in)">
                                      <p:cBhvr>
                                        <p:cTn id="42" dur="500"/>
                                        <p:tgtEl>
                                          <p:spTgt spid="13351"/>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13336"/>
                                        </p:tgtEl>
                                        <p:attrNameLst>
                                          <p:attrName>style.visibility</p:attrName>
                                        </p:attrNameLst>
                                      </p:cBhvr>
                                      <p:to>
                                        <p:strVal val="visible"/>
                                      </p:to>
                                    </p:set>
                                    <p:animEffect transition="in" filter="checkerboard(across)">
                                      <p:cBhvr>
                                        <p:cTn id="47" dur="500"/>
                                        <p:tgtEl>
                                          <p:spTgt spid="1333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13329"/>
                                        </p:tgtEl>
                                        <p:attrNameLst>
                                          <p:attrName>style.visibility</p:attrName>
                                        </p:attrNameLst>
                                      </p:cBhvr>
                                      <p:to>
                                        <p:strVal val="visible"/>
                                      </p:to>
                                    </p:set>
                                    <p:animEffect transition="in" filter="checkerboard(across)">
                                      <p:cBhvr>
                                        <p:cTn id="52" dur="500"/>
                                        <p:tgtEl>
                                          <p:spTgt spid="13329"/>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13323"/>
                                        </p:tgtEl>
                                        <p:attrNameLst>
                                          <p:attrName>style.visibility</p:attrName>
                                        </p:attrNameLst>
                                      </p:cBhvr>
                                      <p:to>
                                        <p:strVal val="visible"/>
                                      </p:to>
                                    </p:set>
                                    <p:animEffect transition="in" filter="checkerboard(across)">
                                      <p:cBhvr>
                                        <p:cTn id="57" dur="500"/>
                                        <p:tgtEl>
                                          <p:spTgt spid="1332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13330"/>
                                        </p:tgtEl>
                                        <p:attrNameLst>
                                          <p:attrName>style.visibility</p:attrName>
                                        </p:attrNameLst>
                                      </p:cBhvr>
                                      <p:to>
                                        <p:strVal val="visible"/>
                                      </p:to>
                                    </p:set>
                                    <p:animEffect transition="in" filter="checkerboard(across)">
                                      <p:cBhvr>
                                        <p:cTn id="62" dur="500"/>
                                        <p:tgtEl>
                                          <p:spTgt spid="13330"/>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13324"/>
                                        </p:tgtEl>
                                        <p:attrNameLst>
                                          <p:attrName>style.visibility</p:attrName>
                                        </p:attrNameLst>
                                      </p:cBhvr>
                                      <p:to>
                                        <p:strVal val="visible"/>
                                      </p:to>
                                    </p:set>
                                    <p:animEffect transition="in" filter="checkerboard(across)">
                                      <p:cBhvr>
                                        <p:cTn id="67" dur="500"/>
                                        <p:tgtEl>
                                          <p:spTgt spid="13324"/>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13331"/>
                                        </p:tgtEl>
                                        <p:attrNameLst>
                                          <p:attrName>style.visibility</p:attrName>
                                        </p:attrNameLst>
                                      </p:cBhvr>
                                      <p:to>
                                        <p:strVal val="visible"/>
                                      </p:to>
                                    </p:set>
                                    <p:animEffect transition="in" filter="checkerboard(across)">
                                      <p:cBhvr>
                                        <p:cTn id="72" dur="500"/>
                                        <p:tgtEl>
                                          <p:spTgt spid="13331"/>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3" presetClass="entr" presetSubtype="5" fill="hold" grpId="0" nodeType="clickEffect">
                                  <p:stCondLst>
                                    <p:cond delay="0"/>
                                  </p:stCondLst>
                                  <p:childTnLst>
                                    <p:set>
                                      <p:cBhvr>
                                        <p:cTn id="76" dur="1" fill="hold">
                                          <p:stCondLst>
                                            <p:cond delay="0"/>
                                          </p:stCondLst>
                                        </p:cTn>
                                        <p:tgtEl>
                                          <p:spTgt spid="13325"/>
                                        </p:tgtEl>
                                        <p:attrNameLst>
                                          <p:attrName>style.visibility</p:attrName>
                                        </p:attrNameLst>
                                      </p:cBhvr>
                                      <p:to>
                                        <p:strVal val="visible"/>
                                      </p:to>
                                    </p:set>
                                    <p:animEffect transition="in" filter="blinds(vertical)">
                                      <p:cBhvr>
                                        <p:cTn id="77" dur="500"/>
                                        <p:tgtEl>
                                          <p:spTgt spid="13325"/>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13332"/>
                                        </p:tgtEl>
                                        <p:attrNameLst>
                                          <p:attrName>style.visibility</p:attrName>
                                        </p:attrNameLst>
                                      </p:cBhvr>
                                      <p:to>
                                        <p:strVal val="visible"/>
                                      </p:to>
                                    </p:set>
                                    <p:animEffect transition="in" filter="checkerboard(across)">
                                      <p:cBhvr>
                                        <p:cTn id="82" dur="500"/>
                                        <p:tgtEl>
                                          <p:spTgt spid="13332"/>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3" presetClass="entr" presetSubtype="5" fill="hold" grpId="0" nodeType="clickEffect">
                                  <p:stCondLst>
                                    <p:cond delay="0"/>
                                  </p:stCondLst>
                                  <p:childTnLst>
                                    <p:set>
                                      <p:cBhvr>
                                        <p:cTn id="86" dur="1" fill="hold">
                                          <p:stCondLst>
                                            <p:cond delay="0"/>
                                          </p:stCondLst>
                                        </p:cTn>
                                        <p:tgtEl>
                                          <p:spTgt spid="13326"/>
                                        </p:tgtEl>
                                        <p:attrNameLst>
                                          <p:attrName>style.visibility</p:attrName>
                                        </p:attrNameLst>
                                      </p:cBhvr>
                                      <p:to>
                                        <p:strVal val="visible"/>
                                      </p:to>
                                    </p:set>
                                    <p:animEffect transition="in" filter="blinds(vertical)">
                                      <p:cBhvr>
                                        <p:cTn id="87" dur="500"/>
                                        <p:tgtEl>
                                          <p:spTgt spid="13326"/>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13333"/>
                                        </p:tgtEl>
                                        <p:attrNameLst>
                                          <p:attrName>style.visibility</p:attrName>
                                        </p:attrNameLst>
                                      </p:cBhvr>
                                      <p:to>
                                        <p:strVal val="visible"/>
                                      </p:to>
                                    </p:set>
                                    <p:animEffect transition="in" filter="checkerboard(across)">
                                      <p:cBhvr>
                                        <p:cTn id="92" dur="500"/>
                                        <p:tgtEl>
                                          <p:spTgt spid="13333"/>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13327"/>
                                        </p:tgtEl>
                                        <p:attrNameLst>
                                          <p:attrName>style.visibility</p:attrName>
                                        </p:attrNameLst>
                                      </p:cBhvr>
                                      <p:to>
                                        <p:strVal val="visible"/>
                                      </p:to>
                                    </p:set>
                                    <p:animEffect transition="in" filter="checkerboard(across)">
                                      <p:cBhvr>
                                        <p:cTn id="97" dur="500"/>
                                        <p:tgtEl>
                                          <p:spTgt spid="13327"/>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13334"/>
                                        </p:tgtEl>
                                        <p:attrNameLst>
                                          <p:attrName>style.visibility</p:attrName>
                                        </p:attrNameLst>
                                      </p:cBhvr>
                                      <p:to>
                                        <p:strVal val="visible"/>
                                      </p:to>
                                    </p:set>
                                    <p:animEffect transition="in" filter="checkerboard(across)">
                                      <p:cBhvr>
                                        <p:cTn id="102" dur="500"/>
                                        <p:tgtEl>
                                          <p:spTgt spid="13334"/>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13328"/>
                                        </p:tgtEl>
                                        <p:attrNameLst>
                                          <p:attrName>style.visibility</p:attrName>
                                        </p:attrNameLst>
                                      </p:cBhvr>
                                      <p:to>
                                        <p:strVal val="visible"/>
                                      </p:to>
                                    </p:set>
                                    <p:animEffect transition="in" filter="checkerboard(across)">
                                      <p:cBhvr>
                                        <p:cTn id="107" dur="500"/>
                                        <p:tgtEl>
                                          <p:spTgt spid="13328"/>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12" presetClass="entr" presetSubtype="4" fill="hold" grpId="0" nodeType="clickEffect">
                                  <p:stCondLst>
                                    <p:cond delay="0"/>
                                  </p:stCondLst>
                                  <p:childTnLst>
                                    <p:set>
                                      <p:cBhvr>
                                        <p:cTn id="111" dur="1" fill="hold">
                                          <p:stCondLst>
                                            <p:cond delay="0"/>
                                          </p:stCondLst>
                                        </p:cTn>
                                        <p:tgtEl>
                                          <p:spTgt spid="13335"/>
                                        </p:tgtEl>
                                        <p:attrNameLst>
                                          <p:attrName>style.visibility</p:attrName>
                                        </p:attrNameLst>
                                      </p:cBhvr>
                                      <p:to>
                                        <p:strVal val="visible"/>
                                      </p:to>
                                    </p:set>
                                    <p:animEffect transition="in" filter="slide(fromBottom)">
                                      <p:cBhvr>
                                        <p:cTn id="112" dur="500"/>
                                        <p:tgtEl>
                                          <p:spTgt spid="133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36" grpId="0" autoUpdateAnimBg="0"/>
      <p:bldP spid="13329" grpId="0" autoUpdateAnimBg="0"/>
      <p:bldP spid="13330" grpId="0" autoUpdateAnimBg="0"/>
      <p:bldP spid="13331" grpId="0" autoUpdateAnimBg="0"/>
      <p:bldP spid="13332" grpId="0" autoUpdateAnimBg="0"/>
      <p:bldP spid="13333" grpId="0" autoUpdateAnimBg="0"/>
      <p:bldP spid="13334" grpId="0" autoUpdateAnimBg="0"/>
      <p:bldP spid="13335" grpId="0" autoUpdateAnimBg="0"/>
      <p:bldP spid="13317" grpId="0" autoUpdateAnimBg="0"/>
      <p:bldP spid="13319" grpId="0" autoUpdateAnimBg="0"/>
      <p:bldP spid="13320" grpId="0" autoUpdateAnimBg="0"/>
      <p:bldP spid="13322" grpId="0" animBg="1"/>
      <p:bldP spid="13323" grpId="0" autoUpdateAnimBg="0"/>
      <p:bldP spid="13324" grpId="0" autoUpdateAnimBg="0"/>
      <p:bldP spid="13325" grpId="0" autoUpdateAnimBg="0"/>
      <p:bldP spid="13326" grpId="0" autoUpdateAnimBg="0"/>
      <p:bldP spid="13327" grpId="0" autoUpdateAnimBg="0"/>
      <p:bldP spid="13328" grpId="0" autoUpdateAnimBg="0"/>
      <p:bldP spid="13338" grpId="0" autoUpdateAnimBg="0"/>
      <p:bldP spid="13351" grpId="0" animBg="1"/>
      <p:bldP spid="23" grpId="0" animBg="1" autoUpdateAnimBg="0"/>
      <p:bldP spid="25"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3838575" y="231775"/>
            <a:ext cx="42481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solidFill>
                  <a:srgbClr val="000099"/>
                </a:solidFill>
                <a:latin typeface="Times New Roman" panose="02020603050405020304" pitchFamily="18" charset="0"/>
              </a:rPr>
              <a:t>b)  136204 ×</a:t>
            </a:r>
            <a:r>
              <a:rPr lang="en-US" altLang="en-US" sz="3200" b="1">
                <a:solidFill>
                  <a:srgbClr val="000099"/>
                </a:solidFill>
                <a:latin typeface="Times New Roman" panose="02020603050405020304" pitchFamily="18" charset="0"/>
              </a:rPr>
              <a:t> </a:t>
            </a:r>
            <a:r>
              <a:rPr lang="en-US" altLang="en-US" sz="3600" b="1">
                <a:solidFill>
                  <a:srgbClr val="000099"/>
                </a:solidFill>
                <a:latin typeface="Times New Roman" panose="02020603050405020304" pitchFamily="18" charset="0"/>
              </a:rPr>
              <a:t> 4 = ?</a:t>
            </a:r>
          </a:p>
        </p:txBody>
      </p:sp>
      <p:sp>
        <p:nvSpPr>
          <p:cNvPr id="4103" name="Text Box 7"/>
          <p:cNvSpPr txBox="1">
            <a:spLocks noChangeArrowheads="1"/>
          </p:cNvSpPr>
          <p:nvPr/>
        </p:nvSpPr>
        <p:spPr bwMode="auto">
          <a:xfrm>
            <a:off x="1685925" y="2133600"/>
            <a:ext cx="2171700"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b="1">
                <a:solidFill>
                  <a:schemeClr val="bg1"/>
                </a:solidFill>
                <a:latin typeface="Times New Roman" panose="02020603050405020304" pitchFamily="18" charset="0"/>
              </a:rPr>
              <a:t>  </a:t>
            </a:r>
            <a:r>
              <a:rPr lang="en-US" altLang="en-US" sz="4000" b="1">
                <a:solidFill>
                  <a:srgbClr val="000099"/>
                </a:solidFill>
                <a:latin typeface="Times New Roman" panose="02020603050405020304" pitchFamily="18" charset="0"/>
              </a:rPr>
              <a:t>136204</a:t>
            </a:r>
          </a:p>
        </p:txBody>
      </p:sp>
      <p:sp>
        <p:nvSpPr>
          <p:cNvPr id="4104" name="Text Box 8"/>
          <p:cNvSpPr txBox="1">
            <a:spLocks noChangeArrowheads="1"/>
          </p:cNvSpPr>
          <p:nvPr/>
        </p:nvSpPr>
        <p:spPr bwMode="auto">
          <a:xfrm>
            <a:off x="1685925" y="2595563"/>
            <a:ext cx="7620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3600" b="1">
                <a:solidFill>
                  <a:srgbClr val="000099"/>
                </a:solidFill>
                <a:latin typeface="Times New Roman" panose="02020603050405020304" pitchFamily="18" charset="0"/>
              </a:rPr>
              <a:t>×</a:t>
            </a:r>
            <a:endParaRPr lang="en-US" altLang="en-US" sz="3600" b="1">
              <a:solidFill>
                <a:srgbClr val="000099"/>
              </a:solidFill>
              <a:latin typeface="Times New Roman" panose="02020603050405020304" pitchFamily="18" charset="0"/>
              <a:cs typeface="Times New Roman" panose="02020603050405020304" pitchFamily="18" charset="0"/>
            </a:endParaRPr>
          </a:p>
        </p:txBody>
      </p:sp>
      <p:sp>
        <p:nvSpPr>
          <p:cNvPr id="4105" name="Text Box 9"/>
          <p:cNvSpPr txBox="1">
            <a:spLocks noChangeArrowheads="1"/>
          </p:cNvSpPr>
          <p:nvPr/>
        </p:nvSpPr>
        <p:spPr bwMode="auto">
          <a:xfrm>
            <a:off x="3205163" y="2820989"/>
            <a:ext cx="60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b="1">
                <a:solidFill>
                  <a:srgbClr val="000099"/>
                </a:solidFill>
                <a:latin typeface="Times New Roman" panose="02020603050405020304" pitchFamily="18" charset="0"/>
              </a:rPr>
              <a:t>4</a:t>
            </a:r>
          </a:p>
        </p:txBody>
      </p:sp>
      <p:sp>
        <p:nvSpPr>
          <p:cNvPr id="4106" name="Line 10"/>
          <p:cNvSpPr>
            <a:spLocks noChangeShapeType="1"/>
          </p:cNvSpPr>
          <p:nvPr/>
        </p:nvSpPr>
        <p:spPr bwMode="auto">
          <a:xfrm>
            <a:off x="2514600" y="3121025"/>
            <a:ext cx="1371600" cy="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107" name="Text Box 11"/>
          <p:cNvSpPr txBox="1">
            <a:spLocks noChangeArrowheads="1"/>
          </p:cNvSpPr>
          <p:nvPr/>
        </p:nvSpPr>
        <p:spPr bwMode="auto">
          <a:xfrm>
            <a:off x="3236913" y="3500439"/>
            <a:ext cx="5143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rPr>
              <a:t>6</a:t>
            </a:r>
          </a:p>
        </p:txBody>
      </p:sp>
      <p:sp>
        <p:nvSpPr>
          <p:cNvPr id="4108" name="Text Box 12"/>
          <p:cNvSpPr txBox="1">
            <a:spLocks noChangeArrowheads="1"/>
          </p:cNvSpPr>
          <p:nvPr/>
        </p:nvSpPr>
        <p:spPr bwMode="auto">
          <a:xfrm>
            <a:off x="2422526" y="3500439"/>
            <a:ext cx="15716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4000" b="1">
                <a:solidFill>
                  <a:srgbClr val="FF0000"/>
                </a:solidFill>
                <a:latin typeface="Times New Roman" panose="02020603050405020304" pitchFamily="18" charset="0"/>
              </a:rPr>
              <a:t>1</a:t>
            </a:r>
          </a:p>
        </p:txBody>
      </p:sp>
      <p:sp>
        <p:nvSpPr>
          <p:cNvPr id="4109" name="Text Box 13"/>
          <p:cNvSpPr txBox="1">
            <a:spLocks noChangeArrowheads="1"/>
          </p:cNvSpPr>
          <p:nvPr/>
        </p:nvSpPr>
        <p:spPr bwMode="auto">
          <a:xfrm>
            <a:off x="2762250" y="3516314"/>
            <a:ext cx="381000" cy="706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rPr>
              <a:t>8</a:t>
            </a:r>
          </a:p>
        </p:txBody>
      </p:sp>
      <p:sp>
        <p:nvSpPr>
          <p:cNvPr id="4110" name="Text Box 14"/>
          <p:cNvSpPr txBox="1">
            <a:spLocks noChangeArrowheads="1"/>
          </p:cNvSpPr>
          <p:nvPr/>
        </p:nvSpPr>
        <p:spPr bwMode="auto">
          <a:xfrm>
            <a:off x="2324100" y="2897189"/>
            <a:ext cx="762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4000" b="1">
                <a:solidFill>
                  <a:srgbClr val="FF0000"/>
                </a:solidFill>
                <a:latin typeface="Times New Roman" panose="02020603050405020304" pitchFamily="18" charset="0"/>
              </a:rPr>
              <a:t>   4</a:t>
            </a:r>
          </a:p>
        </p:txBody>
      </p:sp>
      <p:sp>
        <p:nvSpPr>
          <p:cNvPr id="4111" name="Text Box 15"/>
          <p:cNvSpPr txBox="1">
            <a:spLocks noChangeArrowheads="1"/>
          </p:cNvSpPr>
          <p:nvPr/>
        </p:nvSpPr>
        <p:spPr bwMode="auto">
          <a:xfrm>
            <a:off x="1952625" y="3489326"/>
            <a:ext cx="838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algn="ctr" eaLnBrk="1" hangingPunct="1">
              <a:spcBef>
                <a:spcPct val="50000"/>
              </a:spcBef>
            </a:pPr>
            <a:r>
              <a:rPr lang="en-US" altLang="en-US" sz="4000" b="1">
                <a:solidFill>
                  <a:srgbClr val="FF0000"/>
                </a:solidFill>
                <a:latin typeface="Times New Roman" panose="02020603050405020304" pitchFamily="18" charset="0"/>
              </a:rPr>
              <a:t> 4</a:t>
            </a:r>
          </a:p>
        </p:txBody>
      </p:sp>
      <p:sp>
        <p:nvSpPr>
          <p:cNvPr id="4112" name="Text Box 16"/>
          <p:cNvSpPr txBox="1">
            <a:spLocks noChangeArrowheads="1"/>
          </p:cNvSpPr>
          <p:nvPr/>
        </p:nvSpPr>
        <p:spPr bwMode="auto">
          <a:xfrm>
            <a:off x="2000250" y="2863851"/>
            <a:ext cx="9271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4000" b="1">
                <a:solidFill>
                  <a:srgbClr val="FF0000"/>
                </a:solidFill>
                <a:latin typeface="Times New Roman" panose="02020603050405020304" pitchFamily="18" charset="0"/>
              </a:rPr>
              <a:t>     5</a:t>
            </a:r>
          </a:p>
        </p:txBody>
      </p:sp>
      <p:sp>
        <p:nvSpPr>
          <p:cNvPr id="4113" name="Text Box 17"/>
          <p:cNvSpPr txBox="1">
            <a:spLocks noChangeArrowheads="1"/>
          </p:cNvSpPr>
          <p:nvPr/>
        </p:nvSpPr>
        <p:spPr bwMode="auto">
          <a:xfrm>
            <a:off x="4899025" y="1560514"/>
            <a:ext cx="510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00" b="1">
                <a:latin typeface=".VnTime" panose="020B7200000000000000" pitchFamily="34" charset="0"/>
              </a:rPr>
              <a:t>* </a:t>
            </a:r>
            <a:r>
              <a:rPr lang="en-US" altLang="en-US" sz="2600" b="1">
                <a:latin typeface="Times New Roman" panose="02020603050405020304" pitchFamily="18" charset="0"/>
                <a:cs typeface="Times New Roman" panose="02020603050405020304" pitchFamily="18" charset="0"/>
              </a:rPr>
              <a:t>4 nhân 4 bằng 16, viết 6 nhớ 1.</a:t>
            </a:r>
          </a:p>
        </p:txBody>
      </p:sp>
      <p:sp>
        <p:nvSpPr>
          <p:cNvPr id="4114" name="Text Box 18"/>
          <p:cNvSpPr txBox="1">
            <a:spLocks noChangeArrowheads="1"/>
          </p:cNvSpPr>
          <p:nvPr/>
        </p:nvSpPr>
        <p:spPr bwMode="auto">
          <a:xfrm>
            <a:off x="4908551" y="2125664"/>
            <a:ext cx="6354763"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00" b="1">
                <a:latin typeface="Times New Roman" panose="02020603050405020304" pitchFamily="18" charset="0"/>
                <a:cs typeface="Times New Roman" panose="02020603050405020304" pitchFamily="18" charset="0"/>
              </a:rPr>
              <a:t>* 4 nhân 0 bằng 0, thêm 1 bằng 1, viết 1.</a:t>
            </a:r>
          </a:p>
        </p:txBody>
      </p:sp>
      <p:sp>
        <p:nvSpPr>
          <p:cNvPr id="4115" name="Text Box 19"/>
          <p:cNvSpPr txBox="1">
            <a:spLocks noChangeArrowheads="1"/>
          </p:cNvSpPr>
          <p:nvPr/>
        </p:nvSpPr>
        <p:spPr bwMode="auto">
          <a:xfrm>
            <a:off x="4899026" y="2708276"/>
            <a:ext cx="4672013" cy="493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00" b="1">
                <a:latin typeface="Times New Roman" panose="02020603050405020304" pitchFamily="18" charset="0"/>
                <a:cs typeface="Times New Roman" panose="02020603050405020304" pitchFamily="18" charset="0"/>
              </a:rPr>
              <a:t>* 4 nhân 2 bằng 8, viết 8.</a:t>
            </a:r>
          </a:p>
        </p:txBody>
      </p:sp>
      <p:sp>
        <p:nvSpPr>
          <p:cNvPr id="4116" name="Text Box 20"/>
          <p:cNvSpPr txBox="1">
            <a:spLocks noChangeArrowheads="1"/>
          </p:cNvSpPr>
          <p:nvPr/>
        </p:nvSpPr>
        <p:spPr bwMode="auto">
          <a:xfrm>
            <a:off x="4867275" y="3297239"/>
            <a:ext cx="57277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00" b="1">
                <a:latin typeface=".VnTime" panose="020B7200000000000000" pitchFamily="34" charset="0"/>
              </a:rPr>
              <a:t>* </a:t>
            </a:r>
            <a:r>
              <a:rPr lang="en-US" altLang="en-US" sz="2600" b="1">
                <a:latin typeface="Times New Roman" panose="02020603050405020304" pitchFamily="18" charset="0"/>
                <a:cs typeface="Times New Roman" panose="02020603050405020304" pitchFamily="18" charset="0"/>
              </a:rPr>
              <a:t>4 nhân 6 bằng 24, viết 4 nhớ 2.</a:t>
            </a:r>
          </a:p>
        </p:txBody>
      </p:sp>
      <p:sp>
        <p:nvSpPr>
          <p:cNvPr id="4117" name="Text Box 21"/>
          <p:cNvSpPr txBox="1">
            <a:spLocks noChangeArrowheads="1"/>
          </p:cNvSpPr>
          <p:nvPr/>
        </p:nvSpPr>
        <p:spPr bwMode="auto">
          <a:xfrm>
            <a:off x="4800600" y="3905251"/>
            <a:ext cx="76835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00" b="1">
                <a:latin typeface="Times New Roman" panose="02020603050405020304" pitchFamily="18" charset="0"/>
                <a:cs typeface="Times New Roman" panose="02020603050405020304" pitchFamily="18" charset="0"/>
              </a:rPr>
              <a:t> * 4 nhân 3 bằng 12, thêm 2 bằng 14,</a:t>
            </a:r>
          </a:p>
          <a:p>
            <a:pPr eaLnBrk="1" hangingPunct="1"/>
            <a:r>
              <a:rPr lang="en-US" altLang="en-US" sz="2600" b="1">
                <a:latin typeface="Times New Roman" panose="02020603050405020304" pitchFamily="18" charset="0"/>
                <a:cs typeface="Times New Roman" panose="02020603050405020304" pitchFamily="18" charset="0"/>
              </a:rPr>
              <a:t>    viết 4 nhớ 1.</a:t>
            </a:r>
          </a:p>
        </p:txBody>
      </p:sp>
      <p:sp>
        <p:nvSpPr>
          <p:cNvPr id="4118" name="Text Box 22"/>
          <p:cNvSpPr txBox="1">
            <a:spLocks noChangeArrowheads="1"/>
          </p:cNvSpPr>
          <p:nvPr/>
        </p:nvSpPr>
        <p:spPr bwMode="auto">
          <a:xfrm>
            <a:off x="4867276" y="4808539"/>
            <a:ext cx="6353175"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600" b="1">
                <a:latin typeface=".VnTime" panose="020B7200000000000000" pitchFamily="34" charset="0"/>
              </a:rPr>
              <a:t>* </a:t>
            </a:r>
            <a:r>
              <a:rPr lang="en-US" altLang="en-US" sz="2600" b="1">
                <a:latin typeface="Times New Roman" panose="02020603050405020304" pitchFamily="18" charset="0"/>
                <a:cs typeface="Times New Roman" panose="02020603050405020304" pitchFamily="18" charset="0"/>
              </a:rPr>
              <a:t>4 nhân 1 bằng 4, thêm 1 bằng 5, viết </a:t>
            </a:r>
            <a:r>
              <a:rPr lang="en-US" altLang="en-US" sz="2600" b="1">
                <a:latin typeface=".VnTime" panose="020B7200000000000000" pitchFamily="34" charset="0"/>
              </a:rPr>
              <a:t>5.</a:t>
            </a:r>
          </a:p>
        </p:txBody>
      </p:sp>
      <p:sp>
        <p:nvSpPr>
          <p:cNvPr id="4119" name="Text Box 23"/>
          <p:cNvSpPr txBox="1">
            <a:spLocks noChangeArrowheads="1"/>
          </p:cNvSpPr>
          <p:nvPr/>
        </p:nvSpPr>
        <p:spPr bwMode="auto">
          <a:xfrm>
            <a:off x="1528763" y="4313239"/>
            <a:ext cx="3962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spcBef>
                <a:spcPct val="50000"/>
              </a:spcBef>
            </a:pPr>
            <a:r>
              <a:rPr lang="en-US" altLang="en-US" sz="2600" b="1">
                <a:solidFill>
                  <a:srgbClr val="00B050"/>
                </a:solidFill>
                <a:latin typeface="Times New Roman" panose="02020603050405020304" pitchFamily="18" charset="0"/>
              </a:rPr>
              <a:t>136204 × 4 =  544816</a:t>
            </a:r>
          </a:p>
        </p:txBody>
      </p:sp>
      <p:sp>
        <p:nvSpPr>
          <p:cNvPr id="4120" name="Text Box 24"/>
          <p:cNvSpPr txBox="1">
            <a:spLocks noChangeArrowheads="1"/>
          </p:cNvSpPr>
          <p:nvPr/>
        </p:nvSpPr>
        <p:spPr bwMode="auto">
          <a:xfrm>
            <a:off x="4987925" y="1054100"/>
            <a:ext cx="54864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Nhân theo thứ tự từ phải sang trái</a:t>
            </a:r>
          </a:p>
        </p:txBody>
      </p:sp>
      <p:sp>
        <p:nvSpPr>
          <p:cNvPr id="4126" name="Text Box 30"/>
          <p:cNvSpPr txBox="1">
            <a:spLocks noChangeArrowheads="1"/>
          </p:cNvSpPr>
          <p:nvPr/>
        </p:nvSpPr>
        <p:spPr bwMode="auto">
          <a:xfrm>
            <a:off x="2189163" y="5770564"/>
            <a:ext cx="8210550" cy="523875"/>
          </a:xfrm>
          <a:prstGeom prst="rect">
            <a:avLst/>
          </a:prstGeom>
          <a:solidFill>
            <a:schemeClr val="bg1"/>
          </a:solidFill>
          <a:ln w="38100">
            <a:solidFill>
              <a:schemeClr val="bg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Vậy phép nhân này là : </a:t>
            </a:r>
            <a:r>
              <a:rPr lang="en-US" altLang="en-US" sz="2800" b="1" i="1">
                <a:solidFill>
                  <a:srgbClr val="FF0000"/>
                </a:solidFill>
                <a:latin typeface="Times New Roman" panose="02020603050405020304" pitchFamily="18" charset="0"/>
                <a:cs typeface="Times New Roman" panose="02020603050405020304" pitchFamily="18" charset="0"/>
              </a:rPr>
              <a:t>phép nhân có nhớ</a:t>
            </a:r>
          </a:p>
        </p:txBody>
      </p:sp>
      <p:sp>
        <p:nvSpPr>
          <p:cNvPr id="4133" name="Line 37"/>
          <p:cNvSpPr>
            <a:spLocks noChangeShapeType="1"/>
          </p:cNvSpPr>
          <p:nvPr/>
        </p:nvSpPr>
        <p:spPr bwMode="auto">
          <a:xfrm>
            <a:off x="2098675" y="3500438"/>
            <a:ext cx="1524000" cy="19050"/>
          </a:xfrm>
          <a:prstGeom prst="line">
            <a:avLst/>
          </a:prstGeom>
          <a:noFill/>
          <a:ln w="38100">
            <a:solidFill>
              <a:srgbClr val="000099"/>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140" name="Text Box 44"/>
          <p:cNvSpPr txBox="1">
            <a:spLocks noChangeArrowheads="1"/>
          </p:cNvSpPr>
          <p:nvPr/>
        </p:nvSpPr>
        <p:spPr bwMode="auto">
          <a:xfrm>
            <a:off x="1879600" y="5729289"/>
            <a:ext cx="87630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33CC"/>
                </a:solidFill>
                <a:latin typeface="Times New Roman" panose="02020603050405020304" pitchFamily="18" charset="0"/>
              </a:rPr>
              <a:t>Lưu ý:</a:t>
            </a:r>
            <a:r>
              <a:rPr lang="en-US" altLang="en-US" sz="2800" b="1">
                <a:latin typeface="Times New Roman" panose="02020603050405020304" pitchFamily="18" charset="0"/>
              </a:rPr>
              <a:t> </a:t>
            </a:r>
            <a:r>
              <a:rPr lang="en-US" altLang="en-US" sz="2800" b="1">
                <a:solidFill>
                  <a:srgbClr val="FF0000"/>
                </a:solidFill>
                <a:latin typeface="Times New Roman" panose="02020603050405020304" pitchFamily="18" charset="0"/>
              </a:rPr>
              <a:t>Phần nhớ được cộng sang kết quả của lần nhân    </a:t>
            </a:r>
          </a:p>
          <a:p>
            <a:pPr eaLnBrk="1" hangingPunct="1"/>
            <a:r>
              <a:rPr lang="en-US" altLang="en-US" sz="2800" b="1">
                <a:solidFill>
                  <a:srgbClr val="FF0000"/>
                </a:solidFill>
                <a:latin typeface="Times New Roman" panose="02020603050405020304" pitchFamily="18" charset="0"/>
              </a:rPr>
              <a:t>             ở hàng tiếp theo.</a:t>
            </a:r>
          </a:p>
        </p:txBody>
      </p:sp>
      <p:sp>
        <p:nvSpPr>
          <p:cNvPr id="2" name="TextBox 1"/>
          <p:cNvSpPr txBox="1">
            <a:spLocks noChangeArrowheads="1"/>
          </p:cNvSpPr>
          <p:nvPr/>
        </p:nvSpPr>
        <p:spPr bwMode="auto">
          <a:xfrm>
            <a:off x="2124075" y="5780088"/>
            <a:ext cx="827563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i="1">
                <a:solidFill>
                  <a:srgbClr val="0070C0"/>
                </a:solidFill>
                <a:latin typeface="Times New Roman" panose="02020603050405020304" pitchFamily="18" charset="0"/>
                <a:cs typeface="Times New Roman" panose="02020603050405020304" pitchFamily="18" charset="0"/>
              </a:rPr>
              <a:t>Khi thực hiện phép nhân có nhớ cần lưu ý điều gì?</a:t>
            </a:r>
          </a:p>
          <a:p>
            <a:pPr eaLnBrk="1" hangingPunct="1"/>
            <a:endParaRPr lang="en-US" altLang="en-US" b="1" i="1">
              <a:solidFill>
                <a:srgbClr val="0070C0"/>
              </a:solidFill>
              <a:latin typeface="Times New Roman" panose="02020603050405020304" pitchFamily="18" charset="0"/>
              <a:cs typeface="Times New Roman" panose="02020603050405020304" pitchFamily="18" charset="0"/>
            </a:endParaRPr>
          </a:p>
        </p:txBody>
      </p:sp>
      <p:sp>
        <p:nvSpPr>
          <p:cNvPr id="14361" name="Text Box 24"/>
          <p:cNvSpPr txBox="1">
            <a:spLocks noChangeArrowheads="1"/>
          </p:cNvSpPr>
          <p:nvPr/>
        </p:nvSpPr>
        <p:spPr bwMode="auto">
          <a:xfrm>
            <a:off x="1685925" y="142876"/>
            <a:ext cx="1657350" cy="523875"/>
          </a:xfrm>
          <a:prstGeom prst="rect">
            <a:avLst/>
          </a:prstGeom>
          <a:solidFill>
            <a:srgbClr val="FFFF00"/>
          </a:solidFill>
          <a:ln w="9525">
            <a:solidFill>
              <a:schemeClr val="accent1"/>
            </a:solidFill>
            <a:miter lim="800000"/>
            <a:headEnd/>
            <a:tailEnd/>
          </a:ln>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latin typeface="Times New Roman" panose="02020603050405020304" pitchFamily="18" charset="0"/>
                <a:cs typeface="Times New Roman" panose="02020603050405020304" pitchFamily="18" charset="0"/>
              </a:rPr>
              <a:t>VÍ DỤ  :</a:t>
            </a:r>
          </a:p>
        </p:txBody>
      </p:sp>
      <p:sp>
        <p:nvSpPr>
          <p:cNvPr id="28" name="Text Box 24"/>
          <p:cNvSpPr txBox="1">
            <a:spLocks noChangeArrowheads="1"/>
          </p:cNvSpPr>
          <p:nvPr/>
        </p:nvSpPr>
        <p:spPr bwMode="auto">
          <a:xfrm>
            <a:off x="1879601" y="1050926"/>
            <a:ext cx="184626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eaLnBrk="1" hangingPunct="1"/>
            <a:r>
              <a:rPr lang="en-US" altLang="en-US" sz="2800" b="1">
                <a:solidFill>
                  <a:srgbClr val="FF0000"/>
                </a:solidFill>
                <a:latin typeface="Times New Roman" panose="02020603050405020304" pitchFamily="18" charset="0"/>
                <a:cs typeface="Times New Roman" panose="02020603050405020304" pitchFamily="18" charset="0"/>
              </a:rPr>
              <a:t>Đặt tính</a:t>
            </a:r>
          </a:p>
        </p:txBody>
      </p:sp>
    </p:spTree>
    <p:extLst>
      <p:ext uri="{BB962C8B-B14F-4D97-AF65-F5344CB8AC3E}">
        <p14:creationId xmlns:p14="http://schemas.microsoft.com/office/powerpoint/2010/main" val="15435331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heckerboard(across)">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checkerboard(across)">
                                      <p:cBhvr>
                                        <p:cTn id="12" dur="500"/>
                                        <p:tgtEl>
                                          <p:spTgt spid="2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checkerboard(across)">
                                      <p:cBhvr>
                                        <p:cTn id="17" dur="500"/>
                                        <p:tgtEl>
                                          <p:spTgt spid="41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05"/>
                                        </p:tgtEl>
                                        <p:attrNameLst>
                                          <p:attrName>style.visibility</p:attrName>
                                        </p:attrNameLst>
                                      </p:cBhvr>
                                      <p:to>
                                        <p:strVal val="visible"/>
                                      </p:to>
                                    </p:set>
                                    <p:animEffect transition="in" filter="checkerboard(across)">
                                      <p:cBhvr>
                                        <p:cTn id="22" dur="500"/>
                                        <p:tgtEl>
                                          <p:spTgt spid="410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4104"/>
                                        </p:tgtEl>
                                        <p:attrNameLst>
                                          <p:attrName>style.visibility</p:attrName>
                                        </p:attrNameLst>
                                      </p:cBhvr>
                                      <p:to>
                                        <p:strVal val="visible"/>
                                      </p:to>
                                    </p:set>
                                    <p:animEffect transition="in" filter="checkerboard(across)">
                                      <p:cBhvr>
                                        <p:cTn id="27" dur="500"/>
                                        <p:tgtEl>
                                          <p:spTgt spid="410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checkerboard(across)">
                                      <p:cBhvr>
                                        <p:cTn id="32" dur="500"/>
                                        <p:tgtEl>
                                          <p:spTgt spid="4106"/>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133"/>
                                        </p:tgtEl>
                                        <p:attrNameLst>
                                          <p:attrName>style.visibility</p:attrName>
                                        </p:attrNameLst>
                                      </p:cBhvr>
                                      <p:to>
                                        <p:strVal val="visible"/>
                                      </p:to>
                                    </p:set>
                                    <p:animEffect transition="in" filter="box(in)">
                                      <p:cBhvr>
                                        <p:cTn id="37" dur="500"/>
                                        <p:tgtEl>
                                          <p:spTgt spid="413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4120"/>
                                        </p:tgtEl>
                                        <p:attrNameLst>
                                          <p:attrName>style.visibility</p:attrName>
                                        </p:attrNameLst>
                                      </p:cBhvr>
                                      <p:to>
                                        <p:strVal val="visible"/>
                                      </p:to>
                                    </p:set>
                                    <p:animEffect transition="in" filter="checkerboard(across)">
                                      <p:cBhvr>
                                        <p:cTn id="42" dur="500"/>
                                        <p:tgtEl>
                                          <p:spTgt spid="412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grpId="0" nodeType="clickEffect">
                                  <p:stCondLst>
                                    <p:cond delay="0"/>
                                  </p:stCondLst>
                                  <p:childTnLst>
                                    <p:set>
                                      <p:cBhvr>
                                        <p:cTn id="46" dur="1" fill="hold">
                                          <p:stCondLst>
                                            <p:cond delay="0"/>
                                          </p:stCondLst>
                                        </p:cTn>
                                        <p:tgtEl>
                                          <p:spTgt spid="4113"/>
                                        </p:tgtEl>
                                        <p:attrNameLst>
                                          <p:attrName>style.visibility</p:attrName>
                                        </p:attrNameLst>
                                      </p:cBhvr>
                                      <p:to>
                                        <p:strVal val="visible"/>
                                      </p:to>
                                    </p:set>
                                    <p:animEffect transition="in" filter="checkerboard(across)">
                                      <p:cBhvr>
                                        <p:cTn id="47" dur="500"/>
                                        <p:tgtEl>
                                          <p:spTgt spid="4113"/>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5" presetClass="entr" presetSubtype="10" fill="hold" grpId="0" nodeType="clickEffect">
                                  <p:stCondLst>
                                    <p:cond delay="0"/>
                                  </p:stCondLst>
                                  <p:childTnLst>
                                    <p:set>
                                      <p:cBhvr>
                                        <p:cTn id="51" dur="1" fill="hold">
                                          <p:stCondLst>
                                            <p:cond delay="0"/>
                                          </p:stCondLst>
                                        </p:cTn>
                                        <p:tgtEl>
                                          <p:spTgt spid="4107"/>
                                        </p:tgtEl>
                                        <p:attrNameLst>
                                          <p:attrName>style.visibility</p:attrName>
                                        </p:attrNameLst>
                                      </p:cBhvr>
                                      <p:to>
                                        <p:strVal val="visible"/>
                                      </p:to>
                                    </p:set>
                                    <p:animEffect transition="in" filter="checkerboard(across)">
                                      <p:cBhvr>
                                        <p:cTn id="52" dur="500"/>
                                        <p:tgtEl>
                                          <p:spTgt spid="410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4114"/>
                                        </p:tgtEl>
                                        <p:attrNameLst>
                                          <p:attrName>style.visibility</p:attrName>
                                        </p:attrNameLst>
                                      </p:cBhvr>
                                      <p:to>
                                        <p:strVal val="visible"/>
                                      </p:to>
                                    </p:set>
                                    <p:animEffect transition="in" filter="checkerboard(across)">
                                      <p:cBhvr>
                                        <p:cTn id="57" dur="500"/>
                                        <p:tgtEl>
                                          <p:spTgt spid="4114"/>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108"/>
                                        </p:tgtEl>
                                        <p:attrNameLst>
                                          <p:attrName>style.visibility</p:attrName>
                                        </p:attrNameLst>
                                      </p:cBhvr>
                                      <p:to>
                                        <p:strVal val="visible"/>
                                      </p:to>
                                    </p:set>
                                    <p:animEffect transition="in" filter="checkerboard(across)">
                                      <p:cBhvr>
                                        <p:cTn id="62" dur="500"/>
                                        <p:tgtEl>
                                          <p:spTgt spid="4108"/>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5" presetClass="entr" presetSubtype="10" fill="hold" grpId="0" nodeType="clickEffect">
                                  <p:stCondLst>
                                    <p:cond delay="0"/>
                                  </p:stCondLst>
                                  <p:childTnLst>
                                    <p:set>
                                      <p:cBhvr>
                                        <p:cTn id="66" dur="1" fill="hold">
                                          <p:stCondLst>
                                            <p:cond delay="0"/>
                                          </p:stCondLst>
                                        </p:cTn>
                                        <p:tgtEl>
                                          <p:spTgt spid="4115"/>
                                        </p:tgtEl>
                                        <p:attrNameLst>
                                          <p:attrName>style.visibility</p:attrName>
                                        </p:attrNameLst>
                                      </p:cBhvr>
                                      <p:to>
                                        <p:strVal val="visible"/>
                                      </p:to>
                                    </p:set>
                                    <p:animEffect transition="in" filter="checkerboard(across)">
                                      <p:cBhvr>
                                        <p:cTn id="67" dur="500"/>
                                        <p:tgtEl>
                                          <p:spTgt spid="411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5" presetClass="entr" presetSubtype="10" fill="hold" grpId="0" nodeType="clickEffect">
                                  <p:stCondLst>
                                    <p:cond delay="0"/>
                                  </p:stCondLst>
                                  <p:childTnLst>
                                    <p:set>
                                      <p:cBhvr>
                                        <p:cTn id="71" dur="1" fill="hold">
                                          <p:stCondLst>
                                            <p:cond delay="0"/>
                                          </p:stCondLst>
                                        </p:cTn>
                                        <p:tgtEl>
                                          <p:spTgt spid="4109"/>
                                        </p:tgtEl>
                                        <p:attrNameLst>
                                          <p:attrName>style.visibility</p:attrName>
                                        </p:attrNameLst>
                                      </p:cBhvr>
                                      <p:to>
                                        <p:strVal val="visible"/>
                                      </p:to>
                                    </p:set>
                                    <p:animEffect transition="in" filter="checkerboard(across)">
                                      <p:cBhvr>
                                        <p:cTn id="72" dur="500"/>
                                        <p:tgtEl>
                                          <p:spTgt spid="4109"/>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5" presetClass="entr" presetSubtype="10" fill="hold" grpId="0" nodeType="clickEffect">
                                  <p:stCondLst>
                                    <p:cond delay="0"/>
                                  </p:stCondLst>
                                  <p:childTnLst>
                                    <p:set>
                                      <p:cBhvr>
                                        <p:cTn id="76" dur="1" fill="hold">
                                          <p:stCondLst>
                                            <p:cond delay="0"/>
                                          </p:stCondLst>
                                        </p:cTn>
                                        <p:tgtEl>
                                          <p:spTgt spid="4116"/>
                                        </p:tgtEl>
                                        <p:attrNameLst>
                                          <p:attrName>style.visibility</p:attrName>
                                        </p:attrNameLst>
                                      </p:cBhvr>
                                      <p:to>
                                        <p:strVal val="visible"/>
                                      </p:to>
                                    </p:set>
                                    <p:animEffect transition="in" filter="checkerboard(across)">
                                      <p:cBhvr>
                                        <p:cTn id="77" dur="500"/>
                                        <p:tgtEl>
                                          <p:spTgt spid="4116"/>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5" presetClass="entr" presetSubtype="10" fill="hold" grpId="0" nodeType="clickEffect">
                                  <p:stCondLst>
                                    <p:cond delay="0"/>
                                  </p:stCondLst>
                                  <p:childTnLst>
                                    <p:set>
                                      <p:cBhvr>
                                        <p:cTn id="81" dur="1" fill="hold">
                                          <p:stCondLst>
                                            <p:cond delay="0"/>
                                          </p:stCondLst>
                                        </p:cTn>
                                        <p:tgtEl>
                                          <p:spTgt spid="4110"/>
                                        </p:tgtEl>
                                        <p:attrNameLst>
                                          <p:attrName>style.visibility</p:attrName>
                                        </p:attrNameLst>
                                      </p:cBhvr>
                                      <p:to>
                                        <p:strVal val="visible"/>
                                      </p:to>
                                    </p:set>
                                    <p:animEffect transition="in" filter="checkerboard(across)">
                                      <p:cBhvr>
                                        <p:cTn id="82" dur="500"/>
                                        <p:tgtEl>
                                          <p:spTgt spid="4110"/>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5" presetClass="entr" presetSubtype="10" fill="hold" grpId="0" nodeType="clickEffect">
                                  <p:stCondLst>
                                    <p:cond delay="0"/>
                                  </p:stCondLst>
                                  <p:childTnLst>
                                    <p:set>
                                      <p:cBhvr>
                                        <p:cTn id="86" dur="1" fill="hold">
                                          <p:stCondLst>
                                            <p:cond delay="0"/>
                                          </p:stCondLst>
                                        </p:cTn>
                                        <p:tgtEl>
                                          <p:spTgt spid="4117"/>
                                        </p:tgtEl>
                                        <p:attrNameLst>
                                          <p:attrName>style.visibility</p:attrName>
                                        </p:attrNameLst>
                                      </p:cBhvr>
                                      <p:to>
                                        <p:strVal val="visible"/>
                                      </p:to>
                                    </p:set>
                                    <p:animEffect transition="in" filter="checkerboard(across)">
                                      <p:cBhvr>
                                        <p:cTn id="87" dur="500"/>
                                        <p:tgtEl>
                                          <p:spTgt spid="4117"/>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5" presetClass="entr" presetSubtype="10" fill="hold" grpId="0" nodeType="clickEffect">
                                  <p:stCondLst>
                                    <p:cond delay="0"/>
                                  </p:stCondLst>
                                  <p:childTnLst>
                                    <p:set>
                                      <p:cBhvr>
                                        <p:cTn id="91" dur="1" fill="hold">
                                          <p:stCondLst>
                                            <p:cond delay="0"/>
                                          </p:stCondLst>
                                        </p:cTn>
                                        <p:tgtEl>
                                          <p:spTgt spid="4111"/>
                                        </p:tgtEl>
                                        <p:attrNameLst>
                                          <p:attrName>style.visibility</p:attrName>
                                        </p:attrNameLst>
                                      </p:cBhvr>
                                      <p:to>
                                        <p:strVal val="visible"/>
                                      </p:to>
                                    </p:set>
                                    <p:animEffect transition="in" filter="checkerboard(across)">
                                      <p:cBhvr>
                                        <p:cTn id="92" dur="500"/>
                                        <p:tgtEl>
                                          <p:spTgt spid="4111"/>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5" presetClass="entr" presetSubtype="10" fill="hold" grpId="0" nodeType="clickEffect">
                                  <p:stCondLst>
                                    <p:cond delay="0"/>
                                  </p:stCondLst>
                                  <p:childTnLst>
                                    <p:set>
                                      <p:cBhvr>
                                        <p:cTn id="96" dur="1" fill="hold">
                                          <p:stCondLst>
                                            <p:cond delay="0"/>
                                          </p:stCondLst>
                                        </p:cTn>
                                        <p:tgtEl>
                                          <p:spTgt spid="4118"/>
                                        </p:tgtEl>
                                        <p:attrNameLst>
                                          <p:attrName>style.visibility</p:attrName>
                                        </p:attrNameLst>
                                      </p:cBhvr>
                                      <p:to>
                                        <p:strVal val="visible"/>
                                      </p:to>
                                    </p:set>
                                    <p:animEffect transition="in" filter="checkerboard(across)">
                                      <p:cBhvr>
                                        <p:cTn id="97" dur="500"/>
                                        <p:tgtEl>
                                          <p:spTgt spid="4118"/>
                                        </p:tgtEl>
                                      </p:cBhvr>
                                    </p:animEffect>
                                  </p:childTnLst>
                                </p:cTn>
                              </p:par>
                            </p:childTnLst>
                          </p:cTn>
                        </p:par>
                      </p:childTnLst>
                    </p:cTn>
                  </p:par>
                  <p:par>
                    <p:cTn id="98" fill="hold" nodeType="clickPar">
                      <p:stCondLst>
                        <p:cond delay="indefinite"/>
                      </p:stCondLst>
                      <p:childTnLst>
                        <p:par>
                          <p:cTn id="99" fill="hold" nodeType="withGroup">
                            <p:stCondLst>
                              <p:cond delay="0"/>
                            </p:stCondLst>
                            <p:childTnLst>
                              <p:par>
                                <p:cTn id="100" presetID="5" presetClass="entr" presetSubtype="10" fill="hold" grpId="0" nodeType="clickEffect">
                                  <p:stCondLst>
                                    <p:cond delay="0"/>
                                  </p:stCondLst>
                                  <p:childTnLst>
                                    <p:set>
                                      <p:cBhvr>
                                        <p:cTn id="101" dur="1" fill="hold">
                                          <p:stCondLst>
                                            <p:cond delay="0"/>
                                          </p:stCondLst>
                                        </p:cTn>
                                        <p:tgtEl>
                                          <p:spTgt spid="4112"/>
                                        </p:tgtEl>
                                        <p:attrNameLst>
                                          <p:attrName>style.visibility</p:attrName>
                                        </p:attrNameLst>
                                      </p:cBhvr>
                                      <p:to>
                                        <p:strVal val="visible"/>
                                      </p:to>
                                    </p:set>
                                    <p:animEffect transition="in" filter="checkerboard(across)">
                                      <p:cBhvr>
                                        <p:cTn id="102" dur="500"/>
                                        <p:tgtEl>
                                          <p:spTgt spid="4112"/>
                                        </p:tgtEl>
                                      </p:cBhvr>
                                    </p:animEffect>
                                  </p:childTnLst>
                                </p:cTn>
                              </p:par>
                            </p:childTnLst>
                          </p:cTn>
                        </p:par>
                      </p:childTnLst>
                    </p:cTn>
                  </p:par>
                  <p:par>
                    <p:cTn id="103" fill="hold" nodeType="clickPar">
                      <p:stCondLst>
                        <p:cond delay="indefinite"/>
                      </p:stCondLst>
                      <p:childTnLst>
                        <p:par>
                          <p:cTn id="104" fill="hold" nodeType="withGroup">
                            <p:stCondLst>
                              <p:cond delay="0"/>
                            </p:stCondLst>
                            <p:childTnLst>
                              <p:par>
                                <p:cTn id="105" presetID="5" presetClass="entr" presetSubtype="10" fill="hold" grpId="0" nodeType="clickEffect">
                                  <p:stCondLst>
                                    <p:cond delay="0"/>
                                  </p:stCondLst>
                                  <p:childTnLst>
                                    <p:set>
                                      <p:cBhvr>
                                        <p:cTn id="106" dur="1" fill="hold">
                                          <p:stCondLst>
                                            <p:cond delay="0"/>
                                          </p:stCondLst>
                                        </p:cTn>
                                        <p:tgtEl>
                                          <p:spTgt spid="4119"/>
                                        </p:tgtEl>
                                        <p:attrNameLst>
                                          <p:attrName>style.visibility</p:attrName>
                                        </p:attrNameLst>
                                      </p:cBhvr>
                                      <p:to>
                                        <p:strVal val="visible"/>
                                      </p:to>
                                    </p:set>
                                    <p:animEffect transition="in" filter="checkerboard(across)">
                                      <p:cBhvr>
                                        <p:cTn id="107" dur="500"/>
                                        <p:tgtEl>
                                          <p:spTgt spid="4119"/>
                                        </p:tgtEl>
                                      </p:cBhvr>
                                    </p:animEffect>
                                  </p:childTnLst>
                                </p:cTn>
                              </p:par>
                            </p:childTnLst>
                          </p:cTn>
                        </p:par>
                      </p:childTnLst>
                    </p:cTn>
                  </p:par>
                  <p:par>
                    <p:cTn id="108" fill="hold" nodeType="clickPar">
                      <p:stCondLst>
                        <p:cond delay="indefinite"/>
                      </p:stCondLst>
                      <p:childTnLst>
                        <p:par>
                          <p:cTn id="109" fill="hold" nodeType="withGroup">
                            <p:stCondLst>
                              <p:cond delay="0"/>
                            </p:stCondLst>
                            <p:childTnLst>
                              <p:par>
                                <p:cTn id="110" presetID="5" presetClass="entr" presetSubtype="10" fill="hold" grpId="0" nodeType="clickEffect">
                                  <p:stCondLst>
                                    <p:cond delay="0"/>
                                  </p:stCondLst>
                                  <p:childTnLst>
                                    <p:set>
                                      <p:cBhvr>
                                        <p:cTn id="111" dur="1" fill="hold">
                                          <p:stCondLst>
                                            <p:cond delay="0"/>
                                          </p:stCondLst>
                                        </p:cTn>
                                        <p:tgtEl>
                                          <p:spTgt spid="4126"/>
                                        </p:tgtEl>
                                        <p:attrNameLst>
                                          <p:attrName>style.visibility</p:attrName>
                                        </p:attrNameLst>
                                      </p:cBhvr>
                                      <p:to>
                                        <p:strVal val="visible"/>
                                      </p:to>
                                    </p:set>
                                    <p:animEffect transition="in" filter="checkerboard(across)">
                                      <p:cBhvr>
                                        <p:cTn id="112" dur="500"/>
                                        <p:tgtEl>
                                          <p:spTgt spid="4126"/>
                                        </p:tgtEl>
                                      </p:cBhvr>
                                    </p:animEffect>
                                  </p:childTnLst>
                                </p:cTn>
                              </p:par>
                            </p:childTnLst>
                          </p:cTn>
                        </p:par>
                      </p:childTnLst>
                    </p:cTn>
                  </p:par>
                  <p:par>
                    <p:cTn id="113" fill="hold" nodeType="clickPar">
                      <p:stCondLst>
                        <p:cond delay="indefinite"/>
                      </p:stCondLst>
                      <p:childTnLst>
                        <p:par>
                          <p:cTn id="114" fill="hold" nodeType="withGroup">
                            <p:stCondLst>
                              <p:cond delay="0"/>
                            </p:stCondLst>
                            <p:childTnLst>
                              <p:par>
                                <p:cTn id="115" presetID="5" presetClass="exit" presetSubtype="10" fill="hold" grpId="1" nodeType="clickEffect">
                                  <p:stCondLst>
                                    <p:cond delay="0"/>
                                  </p:stCondLst>
                                  <p:childTnLst>
                                    <p:animEffect transition="out" filter="checkerboard(across)">
                                      <p:cBhvr>
                                        <p:cTn id="116" dur="500"/>
                                        <p:tgtEl>
                                          <p:spTgt spid="4126"/>
                                        </p:tgtEl>
                                      </p:cBhvr>
                                    </p:animEffect>
                                    <p:set>
                                      <p:cBhvr>
                                        <p:cTn id="117" dur="1" fill="hold">
                                          <p:stCondLst>
                                            <p:cond delay="499"/>
                                          </p:stCondLst>
                                        </p:cTn>
                                        <p:tgtEl>
                                          <p:spTgt spid="4126"/>
                                        </p:tgtEl>
                                        <p:attrNameLst>
                                          <p:attrName>style.visibility</p:attrName>
                                        </p:attrNameLst>
                                      </p:cBhvr>
                                      <p:to>
                                        <p:strVal val="hidden"/>
                                      </p:to>
                                    </p:set>
                                  </p:childTnLst>
                                </p:cTn>
                              </p:par>
                            </p:childTnLst>
                          </p:cTn>
                        </p:par>
                      </p:childTnLst>
                    </p:cTn>
                  </p:par>
                  <p:par>
                    <p:cTn id="118" fill="hold" nodeType="clickPar">
                      <p:stCondLst>
                        <p:cond delay="indefinite"/>
                      </p:stCondLst>
                      <p:childTnLst>
                        <p:par>
                          <p:cTn id="119" fill="hold" nodeType="withGroup">
                            <p:stCondLst>
                              <p:cond delay="0"/>
                            </p:stCondLst>
                            <p:childTnLst>
                              <p:par>
                                <p:cTn id="120" presetID="2" presetClass="entr" presetSubtype="8" fill="hold" grpId="0" nodeType="click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additive="base">
                                        <p:cTn id="122" dur="500" fill="hold"/>
                                        <p:tgtEl>
                                          <p:spTgt spid="2"/>
                                        </p:tgtEl>
                                        <p:attrNameLst>
                                          <p:attrName>ppt_x</p:attrName>
                                        </p:attrNameLst>
                                      </p:cBhvr>
                                      <p:tavLst>
                                        <p:tav tm="0">
                                          <p:val>
                                            <p:strVal val="0-#ppt_w/2"/>
                                          </p:val>
                                        </p:tav>
                                        <p:tav tm="100000">
                                          <p:val>
                                            <p:strVal val="#ppt_x"/>
                                          </p:val>
                                        </p:tav>
                                      </p:tavLst>
                                    </p:anim>
                                    <p:anim calcmode="lin" valueType="num">
                                      <p:cBhvr additive="base">
                                        <p:cTn id="123"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124" fill="hold" nodeType="clickPar">
                      <p:stCondLst>
                        <p:cond delay="indefinite"/>
                      </p:stCondLst>
                      <p:childTnLst>
                        <p:par>
                          <p:cTn id="125" fill="hold" nodeType="withGroup">
                            <p:stCondLst>
                              <p:cond delay="0"/>
                            </p:stCondLst>
                            <p:childTnLst>
                              <p:par>
                                <p:cTn id="126" presetID="1" presetClass="exit" presetSubtype="0" fill="hold" grpId="1" nodeType="clickEffect">
                                  <p:stCondLst>
                                    <p:cond delay="0"/>
                                  </p:stCondLst>
                                  <p:childTnLst>
                                    <p:set>
                                      <p:cBhvr>
                                        <p:cTn id="127" dur="1" fill="hold">
                                          <p:stCondLst>
                                            <p:cond delay="0"/>
                                          </p:stCondLst>
                                        </p:cTn>
                                        <p:tgtEl>
                                          <p:spTgt spid="2"/>
                                        </p:tgtEl>
                                        <p:attrNameLst>
                                          <p:attrName>style.visibility</p:attrName>
                                        </p:attrNameLst>
                                      </p:cBhvr>
                                      <p:to>
                                        <p:strVal val="hidden"/>
                                      </p:to>
                                    </p:set>
                                  </p:childTnLst>
                                </p:cTn>
                              </p:par>
                              <p:par>
                                <p:cTn id="128" presetID="7" presetClass="entr" presetSubtype="4" fill="hold" nodeType="withEffect">
                                  <p:stCondLst>
                                    <p:cond delay="0"/>
                                  </p:stCondLst>
                                  <p:childTnLst>
                                    <p:set>
                                      <p:cBhvr>
                                        <p:cTn id="129" dur="1" fill="hold">
                                          <p:stCondLst>
                                            <p:cond delay="0"/>
                                          </p:stCondLst>
                                        </p:cTn>
                                        <p:tgtEl>
                                          <p:spTgt spid="4140">
                                            <p:txEl>
                                              <p:pRg st="0" end="0"/>
                                            </p:txEl>
                                          </p:spTgt>
                                        </p:tgtEl>
                                        <p:attrNameLst>
                                          <p:attrName>style.visibility</p:attrName>
                                        </p:attrNameLst>
                                      </p:cBhvr>
                                      <p:to>
                                        <p:strVal val="visible"/>
                                      </p:to>
                                    </p:set>
                                    <p:anim calcmode="lin" valueType="num">
                                      <p:cBhvr additive="base">
                                        <p:cTn id="130" dur="5000" fill="hold"/>
                                        <p:tgtEl>
                                          <p:spTgt spid="4140">
                                            <p:txEl>
                                              <p:pRg st="0" end="0"/>
                                            </p:txEl>
                                          </p:spTgt>
                                        </p:tgtEl>
                                        <p:attrNameLst>
                                          <p:attrName>ppt_x</p:attrName>
                                        </p:attrNameLst>
                                      </p:cBhvr>
                                      <p:tavLst>
                                        <p:tav tm="0">
                                          <p:val>
                                            <p:strVal val="#ppt_x"/>
                                          </p:val>
                                        </p:tav>
                                        <p:tav tm="100000">
                                          <p:val>
                                            <p:strVal val="#ppt_x"/>
                                          </p:val>
                                        </p:tav>
                                      </p:tavLst>
                                    </p:anim>
                                    <p:anim calcmode="lin" valueType="num">
                                      <p:cBhvr additive="base">
                                        <p:cTn id="131" dur="5000" fill="hold"/>
                                        <p:tgtEl>
                                          <p:spTgt spid="4140">
                                            <p:txEl>
                                              <p:pRg st="0" end="0"/>
                                            </p:txEl>
                                          </p:spTgt>
                                        </p:tgtEl>
                                        <p:attrNameLst>
                                          <p:attrName>ppt_y</p:attrName>
                                        </p:attrNameLst>
                                      </p:cBhvr>
                                      <p:tavLst>
                                        <p:tav tm="0">
                                          <p:val>
                                            <p:strVal val="1+#ppt_h/2"/>
                                          </p:val>
                                        </p:tav>
                                        <p:tav tm="100000">
                                          <p:val>
                                            <p:strVal val="#ppt_y"/>
                                          </p:val>
                                        </p:tav>
                                      </p:tavLst>
                                    </p:anim>
                                  </p:childTnLst>
                                </p:cTn>
                              </p:par>
                              <p:par>
                                <p:cTn id="132" presetID="7" presetClass="entr" presetSubtype="4" fill="hold" nodeType="withEffect">
                                  <p:stCondLst>
                                    <p:cond delay="0"/>
                                  </p:stCondLst>
                                  <p:childTnLst>
                                    <p:set>
                                      <p:cBhvr>
                                        <p:cTn id="133" dur="1" fill="hold">
                                          <p:stCondLst>
                                            <p:cond delay="0"/>
                                          </p:stCondLst>
                                        </p:cTn>
                                        <p:tgtEl>
                                          <p:spTgt spid="4140">
                                            <p:txEl>
                                              <p:pRg st="1" end="1"/>
                                            </p:txEl>
                                          </p:spTgt>
                                        </p:tgtEl>
                                        <p:attrNameLst>
                                          <p:attrName>style.visibility</p:attrName>
                                        </p:attrNameLst>
                                      </p:cBhvr>
                                      <p:to>
                                        <p:strVal val="visible"/>
                                      </p:to>
                                    </p:set>
                                    <p:anim calcmode="lin" valueType="num">
                                      <p:cBhvr additive="base">
                                        <p:cTn id="134" dur="5000" fill="hold"/>
                                        <p:tgtEl>
                                          <p:spTgt spid="4140">
                                            <p:txEl>
                                              <p:pRg st="1" end="1"/>
                                            </p:txEl>
                                          </p:spTgt>
                                        </p:tgtEl>
                                        <p:attrNameLst>
                                          <p:attrName>ppt_x</p:attrName>
                                        </p:attrNameLst>
                                      </p:cBhvr>
                                      <p:tavLst>
                                        <p:tav tm="0">
                                          <p:val>
                                            <p:strVal val="#ppt_x"/>
                                          </p:val>
                                        </p:tav>
                                        <p:tav tm="100000">
                                          <p:val>
                                            <p:strVal val="#ppt_x"/>
                                          </p:val>
                                        </p:tav>
                                      </p:tavLst>
                                    </p:anim>
                                    <p:anim calcmode="lin" valueType="num">
                                      <p:cBhvr additive="base">
                                        <p:cTn id="135" dur="5000" fill="hold"/>
                                        <p:tgtEl>
                                          <p:spTgt spid="4140">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utoUpdateAnimBg="0"/>
      <p:bldP spid="4103" grpId="0" autoUpdateAnimBg="0"/>
      <p:bldP spid="4104" grpId="0" autoUpdateAnimBg="0"/>
      <p:bldP spid="4105" grpId="0" autoUpdateAnimBg="0"/>
      <p:bldP spid="4106" grpId="0" animBg="1"/>
      <p:bldP spid="4107" grpId="0" autoUpdateAnimBg="0"/>
      <p:bldP spid="4108" grpId="0" autoUpdateAnimBg="0"/>
      <p:bldP spid="4109" grpId="0" autoUpdateAnimBg="0"/>
      <p:bldP spid="4110" grpId="0" autoUpdateAnimBg="0"/>
      <p:bldP spid="4111" grpId="0" autoUpdateAnimBg="0"/>
      <p:bldP spid="4112" grpId="0" autoUpdateAnimBg="0"/>
      <p:bldP spid="4113" grpId="0" autoUpdateAnimBg="0"/>
      <p:bldP spid="4114" grpId="0" autoUpdateAnimBg="0"/>
      <p:bldP spid="4115" grpId="0" autoUpdateAnimBg="0"/>
      <p:bldP spid="4116" grpId="0" autoUpdateAnimBg="0"/>
      <p:bldP spid="4117" grpId="0" autoUpdateAnimBg="0"/>
      <p:bldP spid="4118" grpId="0" autoUpdateAnimBg="0"/>
      <p:bldP spid="4119" grpId="0" autoUpdateAnimBg="0"/>
      <p:bldP spid="4120" grpId="0" autoUpdateAnimBg="0"/>
      <p:bldP spid="4126" grpId="0" animBg="1"/>
      <p:bldP spid="4126" grpId="1" animBg="1"/>
      <p:bldP spid="4133" grpId="0" animBg="1"/>
      <p:bldP spid="2" grpId="0"/>
      <p:bldP spid="2" grpId="1"/>
      <p:bldP spid="28" grpId="0" autoUpdateAnimBg="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778</Words>
  <Application>Microsoft Office PowerPoint</Application>
  <PresentationFormat>Custom</PresentationFormat>
  <Paragraphs>172</Paragraphs>
  <Slides>17</Slides>
  <Notes>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1_Office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Techsi.vn</cp:lastModifiedBy>
  <cp:revision>31</cp:revision>
  <dcterms:created xsi:type="dcterms:W3CDTF">2021-10-27T04:54:35Z</dcterms:created>
  <dcterms:modified xsi:type="dcterms:W3CDTF">2022-11-07T08:47:23Z</dcterms:modified>
</cp:coreProperties>
</file>