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21"/>
  </p:notesMasterIdLst>
  <p:sldIdLst>
    <p:sldId id="325" r:id="rId2"/>
    <p:sldId id="322" r:id="rId3"/>
    <p:sldId id="342" r:id="rId4"/>
    <p:sldId id="343" r:id="rId5"/>
    <p:sldId id="344" r:id="rId6"/>
    <p:sldId id="330" r:id="rId7"/>
    <p:sldId id="329" r:id="rId8"/>
    <p:sldId id="328" r:id="rId9"/>
    <p:sldId id="294" r:id="rId10"/>
    <p:sldId id="313" r:id="rId11"/>
    <p:sldId id="332" r:id="rId12"/>
    <p:sldId id="345" r:id="rId13"/>
    <p:sldId id="346" r:id="rId14"/>
    <p:sldId id="347" r:id="rId15"/>
    <p:sldId id="349" r:id="rId16"/>
    <p:sldId id="348" r:id="rId17"/>
    <p:sldId id="309" r:id="rId18"/>
    <p:sldId id="338" r:id="rId19"/>
    <p:sldId id="34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597"/>
    <a:srgbClr val="0B0494"/>
    <a:srgbClr val="000099"/>
    <a:srgbClr val="00FFFF"/>
    <a:srgbClr val="00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849" autoAdjust="0"/>
  </p:normalViewPr>
  <p:slideViewPr>
    <p:cSldViewPr>
      <p:cViewPr varScale="1">
        <p:scale>
          <a:sx n="74" d="100"/>
          <a:sy n="74" d="100"/>
        </p:scale>
        <p:origin x="11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DB4D9-CB78-4D56-B892-028D3778355C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A2CC9-6214-4A4F-A7F2-C474977A4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2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73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533400" y="6096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7EB14-D66A-4676-92A4-03881C61F09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4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DE8D5-FADB-4070-88E7-7B5CF0C5DCB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D8597-DE7C-46D9-AA0A-98318070A2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89075"/>
            <a:ext cx="386715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93925"/>
            <a:ext cx="386715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50" y="1489075"/>
            <a:ext cx="3868738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50" y="2193925"/>
            <a:ext cx="3868738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EDA07B-E8E9-4AD7-9D49-812C4BDF930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0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1447C7-73A7-49A8-9072-0AB4175D80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101850"/>
            <a:ext cx="2949575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117518-C007-4C20-9FB3-A0C5308DF14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533400" y="6096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7EB14-D66A-4676-92A4-03881C61F09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DE8D5-FADB-4070-88E7-7B5CF0C5DCB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558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D8597-DE7C-46D9-AA0A-98318070A2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89075"/>
            <a:ext cx="386715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93925"/>
            <a:ext cx="386715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50" y="1489075"/>
            <a:ext cx="3868738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50" y="2193925"/>
            <a:ext cx="3868738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EDA07B-E8E9-4AD7-9D49-812C4BDF930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3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1447C7-73A7-49A8-9072-0AB4175D80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3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101850"/>
            <a:ext cx="2949575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117518-C007-4C20-9FB3-A0C5308DF14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4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3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469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91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130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8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02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7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9967A-7568-4B43-ADFF-F109EFF199E4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slide" Target="slide5.xml"/><Relationship Id="rId7" Type="http://schemas.openxmlformats.org/officeDocument/2006/relationships/image" Target="../media/image20.png"/><Relationship Id="rId12" Type="http://schemas.openxmlformats.org/officeDocument/2006/relationships/slide" Target="slide7.xml"/><Relationship Id="rId17" Type="http://schemas.microsoft.com/office/2007/relationships/hdphoto" Target="../media/hdphoto5.wdp"/><Relationship Id="rId2" Type="http://schemas.openxmlformats.org/officeDocument/2006/relationships/image" Target="../media/image18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slide" Target="slide16.xml"/><Relationship Id="rId11" Type="http://schemas.microsoft.com/office/2007/relationships/hdphoto" Target="../media/hdphoto2.wdp"/><Relationship Id="rId5" Type="http://schemas.openxmlformats.org/officeDocument/2006/relationships/image" Target="../media/image25.png"/><Relationship Id="rId1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slide" Target="slide17.xml"/><Relationship Id="rId9" Type="http://schemas.openxmlformats.org/officeDocument/2006/relationships/slide" Target="slide15.xml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6.wav"/><Relationship Id="rId7" Type="http://schemas.openxmlformats.org/officeDocument/2006/relationships/slide" Target="slide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13.xml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6.wav"/><Relationship Id="rId7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13.xml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6.wav"/><Relationship Id="rId7" Type="http://schemas.openxmlformats.org/officeDocument/2006/relationships/slide" Target="slide5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13.xml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openxmlformats.org/officeDocument/2006/relationships/oleObject" Target="../embeddings/oleObject1.bin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5406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Program Files\Microsoft Office\MEDIA\CAGCAT10\j028575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529" y="1371600"/>
            <a:ext cx="1811841" cy="148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1543050" y="495300"/>
            <a:ext cx="6400800" cy="579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78549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mừng các con đến với 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37338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MÔN TIN HỌC LỚP 3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4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1219200"/>
            <a:ext cx="7924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Em hãy mở tệp trình chiếu </a:t>
            </a: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“Lam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quen” đã tạo từ bài học trước. Trong trang trình chiếu thứ hai nhập tiêu đề </a:t>
            </a: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“Day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la hinh anh loai vat yeu thich cua to” </a:t>
            </a: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(Hình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1). Lưu lại tệp trình chiếu đó.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3962400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pt-BR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tệp trình chiếu đã lưu có thể chỉnh sửa khi cần.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380999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Thêm ảnh vào trang trình chiếu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6945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5105400"/>
            <a:ext cx="6934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 </a:t>
            </a:r>
            <a:r>
              <a:rPr lang="pt-BR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 vào trang trình chiếu sẽ giúp trang trình chiếu thêm sinh động và hấp dẫn hơn.</a:t>
            </a:r>
            <a:r>
              <a:rPr lang="pt-B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0948" y="1535659"/>
            <a:ext cx="8229600" cy="646331"/>
          </a:xfrm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FontTx/>
              <a:buNone/>
              <a:defRPr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Trò chơi: </a:t>
            </a:r>
            <a:r>
              <a:rPr lang="en-US" sz="4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  <a:r>
              <a:rPr lang="en-US" sz="4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iệt</a:t>
            </a:r>
            <a:r>
              <a:rPr lang="en-US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Virus.</a:t>
            </a:r>
            <a:endParaRPr lang="en-US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28" y="482604"/>
            <a:ext cx="914400" cy="131673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5" y="144604"/>
            <a:ext cx="1596767" cy="1606245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22" y="2891779"/>
            <a:ext cx="805835" cy="1074447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30" y="86623"/>
            <a:ext cx="805835" cy="1074447"/>
          </a:xfrm>
          <a:prstGeom prst="rect">
            <a:avLst/>
          </a:prstGeom>
        </p:spPr>
      </p:pic>
      <p:pic>
        <p:nvPicPr>
          <p:cNvPr id="17" name="图片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4241800"/>
            <a:ext cx="2094437" cy="203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889000"/>
            <a:ext cx="784579" cy="1129795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8" y="4241801"/>
            <a:ext cx="805835" cy="1074447"/>
          </a:xfrm>
          <a:prstGeom prst="rect">
            <a:avLst/>
          </a:prstGeom>
        </p:spPr>
      </p:pic>
      <p:pic>
        <p:nvPicPr>
          <p:cNvPr id="19" name="Picture 1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82" y="2149333"/>
            <a:ext cx="914400" cy="131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7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9144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44" y="253148"/>
            <a:ext cx="1324257" cy="190693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34" y="856076"/>
            <a:ext cx="1874283" cy="2285064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53" y="1612203"/>
            <a:ext cx="1298493" cy="1869831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" y="4953000"/>
            <a:ext cx="609600" cy="8128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343297" y="678563"/>
            <a:ext cx="380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21264" y="1998609"/>
            <a:ext cx="380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533899" y="3354371"/>
            <a:ext cx="380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Notched Right Arrow 17"/>
          <p:cNvSpPr/>
          <p:nvPr/>
        </p:nvSpPr>
        <p:spPr>
          <a:xfrm>
            <a:off x="8241078" y="6383868"/>
            <a:ext cx="8382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934" y="4631570"/>
            <a:ext cx="2094437" cy="203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30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 numSld="8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71832" y="196884"/>
            <a:ext cx="6553200" cy="1504917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51711"/>
              <a:ext cx="6172200" cy="355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59406" y="1799245"/>
            <a:ext cx="4682452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2032175"/>
              <a:ext cx="641821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 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3" y="5578324"/>
            <a:ext cx="838200" cy="78135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473674" y="3018428"/>
            <a:ext cx="4612926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440892" y="4206100"/>
            <a:ext cx="4650399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6" y="1971459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2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18" y="2945357"/>
            <a:ext cx="901082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06" y="4232660"/>
            <a:ext cx="818199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56" y="1799245"/>
            <a:ext cx="760849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53" y="-168257"/>
            <a:ext cx="1833383" cy="2235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29047" y="5321195"/>
            <a:ext cx="4629891" cy="1016000"/>
            <a:chOff x="1524000" y="1809750"/>
            <a:chExt cx="6553200" cy="762000"/>
          </a:xfrm>
        </p:grpSpPr>
        <p:sp>
          <p:nvSpPr>
            <p:cNvPr id="20" name="Rectangle 19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78427" y="1907722"/>
              <a:ext cx="6418218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</a:t>
              </a:r>
              <a:r>
                <a:rPr lang="en-US" sz="28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28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20" y="5347755"/>
            <a:ext cx="847985" cy="962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4147" y="289261"/>
            <a:ext cx="6266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mở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tệp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chiếu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dải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lệnh</a:t>
            </a:r>
            <a:r>
              <a:rPr lang="en-US" sz="2400" dirty="0">
                <a:solidFill>
                  <a:srgbClr val="FF0000"/>
                </a:solidFill>
              </a:rPr>
              <a:t> File, </a:t>
            </a:r>
            <a:r>
              <a:rPr lang="en-US" sz="2400" dirty="0" err="1">
                <a:solidFill>
                  <a:srgbClr val="FF0000"/>
                </a:solidFill>
              </a:rPr>
              <a:t>em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nháy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chọn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49747" y="4396493"/>
            <a:ext cx="16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Close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102113" y="3185462"/>
            <a:ext cx="1176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Open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995216" y="5321195"/>
            <a:ext cx="960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New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02113" y="1988297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Save</a:t>
            </a:r>
          </a:p>
        </p:txBody>
      </p:sp>
    </p:spTree>
    <p:extLst>
      <p:ext uri="{BB962C8B-B14F-4D97-AF65-F5344CB8AC3E}">
        <p14:creationId xmlns:p14="http://schemas.microsoft.com/office/powerpoint/2010/main" val="29368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90600" y="72797"/>
            <a:ext cx="7049588" cy="1982675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87286" y="403343"/>
              <a:ext cx="6172200" cy="440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Hoa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“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”. </a:t>
              </a:r>
              <a:endPara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95978" y="4187372"/>
            <a:ext cx="3771604" cy="14224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8" y="1907722"/>
              <a:ext cx="6418218" cy="280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smtClean="0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2800" b="1" dirty="0" smtClean="0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Sai</a:t>
              </a:r>
              <a:endParaRPr lang="en-US" sz="2800" b="1" dirty="0"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7904436" y="5609772"/>
            <a:ext cx="838200" cy="576944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2695977" y="2500689"/>
            <a:ext cx="3696788" cy="1483483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6" y="1907722"/>
              <a:ext cx="6418218" cy="302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</a:t>
              </a:r>
              <a:r>
                <a:rPr lang="en-US" sz="2400" b="1" dirty="0" smtClean="0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. Đúng</a:t>
              </a:r>
              <a:r>
                <a:rPr lang="en-US" sz="24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796" y="2650007"/>
            <a:ext cx="867008" cy="11309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64" y="4289671"/>
            <a:ext cx="751113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437" y="279400"/>
            <a:ext cx="1340555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7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" y="61687"/>
            <a:ext cx="8382000" cy="1335568"/>
            <a:chOff x="1524000" y="282064"/>
            <a:chExt cx="6553200" cy="93907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82007" y="324324"/>
              <a:ext cx="6367192" cy="896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04431" y="2710187"/>
            <a:ext cx="6656142" cy="1286228"/>
            <a:chOff x="1524000" y="1809750"/>
            <a:chExt cx="6656142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61924" y="1950900"/>
              <a:ext cx="6418218" cy="273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24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269719" y="5952657"/>
            <a:ext cx="838200" cy="797696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367874" y="1232061"/>
            <a:ext cx="6589758" cy="1331763"/>
            <a:chOff x="1524000" y="1809750"/>
            <a:chExt cx="6607633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13415" y="1946802"/>
              <a:ext cx="6418218" cy="247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16410" y="4070157"/>
            <a:ext cx="6574971" cy="1315816"/>
            <a:chOff x="1558045" y="1690472"/>
            <a:chExt cx="6574971" cy="986862"/>
          </a:xfrm>
        </p:grpSpPr>
        <p:sp>
          <p:nvSpPr>
            <p:cNvPr id="31" name="Rectangle 30"/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798" y="1943043"/>
              <a:ext cx="641821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24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32061"/>
            <a:ext cx="688747" cy="8984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57" y="4156310"/>
            <a:ext cx="751113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90" y="2712364"/>
            <a:ext cx="751113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95" y="1"/>
            <a:ext cx="997925" cy="143701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06611" y="5471213"/>
            <a:ext cx="6553200" cy="1315816"/>
            <a:chOff x="1558045" y="1690472"/>
            <a:chExt cx="6553200" cy="986862"/>
          </a:xfrm>
        </p:grpSpPr>
        <p:sp>
          <p:nvSpPr>
            <p:cNvPr id="20" name="Rectangle 19"/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25536" y="1870503"/>
              <a:ext cx="641821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</a:t>
              </a:r>
              <a:r>
                <a:rPr lang="en-US" sz="2400" b="1" dirty="0" smtClean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24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3" y="5643889"/>
            <a:ext cx="751113" cy="96288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379205" y="1320723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Insert /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Pictrue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26526" y="4376141"/>
            <a:ext cx="2297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Insert/ Shapes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457854" y="2871857"/>
            <a:ext cx="2065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Insert/ Table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244356" y="5649700"/>
            <a:ext cx="2355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Insert/ Textbox</a:t>
            </a:r>
          </a:p>
        </p:txBody>
      </p:sp>
    </p:spTree>
    <p:extLst>
      <p:ext uri="{BB962C8B-B14F-4D97-AF65-F5344CB8AC3E}">
        <p14:creationId xmlns:p14="http://schemas.microsoft.com/office/powerpoint/2010/main" val="2528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36690" r="5989" b="4005"/>
          <a:stretch>
            <a:fillRect/>
          </a:stretch>
        </p:blipFill>
        <p:spPr bwMode="auto">
          <a:xfrm>
            <a:off x="8077200" y="6096000"/>
            <a:ext cx="577684" cy="4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304800"/>
            <a:ext cx="64008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0" b="9809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57" y="1066800"/>
            <a:ext cx="1533079" cy="7665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1876081"/>
            <a:ext cx="8763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139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01634" y="56606"/>
            <a:ext cx="76962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File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Open.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Open.</a:t>
            </a:r>
          </a:p>
          <a:p>
            <a:pPr algn="just"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AutoNum type="arabicPeriod"/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Insert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Pictures</a:t>
            </a:r>
          </a:p>
          <a:p>
            <a:pPr marL="514350" indent="-514350" algn="just">
              <a:buAutoNum type="arabicPeriod"/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Insert.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0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79" name="Picture 2" descr="Hình nền Powerpoint ngộ nghĩnh siêu dễ thương – Hinhanhdepmoi – Những Hình  Ảnh Đẹp Chất L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WordArt 5"/>
          <p:cNvSpPr>
            <a:spLocks noChangeArrowheads="1" noChangeShapeType="1" noTextEdit="1"/>
          </p:cNvSpPr>
          <p:nvPr/>
        </p:nvSpPr>
        <p:spPr bwMode="auto">
          <a:xfrm>
            <a:off x="657225" y="3886200"/>
            <a:ext cx="782955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CON  CHĂM NGOAN, HỌC GIỎI</a:t>
            </a:r>
          </a:p>
        </p:txBody>
      </p:sp>
      <p:sp>
        <p:nvSpPr>
          <p:cNvPr id="24581" name="WordArt 4"/>
          <p:cNvSpPr>
            <a:spLocks noChangeArrowheads="1" noChangeShapeType="1" noTextEdit="1"/>
          </p:cNvSpPr>
          <p:nvPr/>
        </p:nvSpPr>
        <p:spPr bwMode="auto">
          <a:xfrm>
            <a:off x="1600200" y="990600"/>
            <a:ext cx="5791200" cy="4138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78488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30932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8839200" cy="1325563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Khởi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</a:rPr>
              <a:t/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Ai </a:t>
            </a:r>
            <a:r>
              <a:rPr lang="en-US" dirty="0" err="1" smtClean="0">
                <a:solidFill>
                  <a:srgbClr val="FF0000"/>
                </a:solidFill>
              </a:rPr>
              <a:t>nhanh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đúng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6" name="Picture 2" descr="Káº¿t quáº£ hÃ¬nh áº£nh cho HOC BAI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1" b="19534"/>
          <a:stretch>
            <a:fillRect/>
          </a:stretch>
        </p:blipFill>
        <p:spPr bwMode="auto">
          <a:xfrm>
            <a:off x="228600" y="1600200"/>
            <a:ext cx="89154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4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762000" y="623888"/>
            <a:ext cx="693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2980638" y="5256500"/>
            <a:ext cx="680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D.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3003033" y="3297353"/>
            <a:ext cx="607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053437" y="4310697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2950930" y="2317156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87" y="4042410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mil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42" y="3001170"/>
            <a:ext cx="75882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nhung-hinh-mat-cuoi-buon-mat-cuoi-khoc-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980" y="2012356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nhung-hinh-mat-cuoi-buon-mat-cuoi-khoc-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38" y="4951700"/>
            <a:ext cx="6127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137454"/>
              </p:ext>
            </p:extLst>
          </p:nvPr>
        </p:nvGraphicFramePr>
        <p:xfrm>
          <a:off x="3965788" y="3062288"/>
          <a:ext cx="1143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Bitmap Image" r:id="rId10" imgW="314286" imgH="304923" progId="PBrush">
                  <p:embed/>
                </p:oleObj>
              </mc:Choice>
              <mc:Fallback>
                <p:oleObj name="Bitmap Image" r:id="rId10" imgW="314286" imgH="304923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5788" y="3062288"/>
                        <a:ext cx="1143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412249"/>
              </p:ext>
            </p:extLst>
          </p:nvPr>
        </p:nvGraphicFramePr>
        <p:xfrm>
          <a:off x="4081582" y="2133600"/>
          <a:ext cx="978259" cy="645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Bitmap Image" r:id="rId12" imgW="314286" imgH="352474" progId="PBrush">
                  <p:embed/>
                </p:oleObj>
              </mc:Choice>
              <mc:Fallback>
                <p:oleObj name="Bitmap Image" r:id="rId12" imgW="314286" imgH="352474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1582" y="2133600"/>
                        <a:ext cx="978259" cy="645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337196"/>
              </p:ext>
            </p:extLst>
          </p:nvPr>
        </p:nvGraphicFramePr>
        <p:xfrm>
          <a:off x="4054234" y="4175760"/>
          <a:ext cx="787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Bitmap Image" r:id="rId14" imgW="457143" imgH="514422" progId="PBrush">
                  <p:embed/>
                </p:oleObj>
              </mc:Choice>
              <mc:Fallback>
                <p:oleObj name="Bitmap Image" r:id="rId14" imgW="457143" imgH="514422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4234" y="4175760"/>
                        <a:ext cx="787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5170775"/>
            <a:ext cx="7429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2801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762000" y="623888"/>
            <a:ext cx="693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Home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3044328" y="5028584"/>
            <a:ext cx="680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D.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3091479" y="2311710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091479" y="4226956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3066260" y="3312556"/>
            <a:ext cx="607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87" y="4042410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mil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788" y="2015527"/>
            <a:ext cx="75882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87" y="3128010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38" y="4951700"/>
            <a:ext cx="6127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018031" y="2351585"/>
            <a:ext cx="259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New Slide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23205" y="4257735"/>
            <a:ext cx="1303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Reset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77374" y="3343335"/>
            <a:ext cx="1449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Layout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54234" y="5059362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3176577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762000" y="623888"/>
            <a:ext cx="693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Để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lưu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tệp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trình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chiếu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em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trên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dải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lệnh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File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em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nháy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s-ES" sz="3600" dirty="0" err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chọn</a:t>
            </a:r>
            <a:r>
              <a:rPr lang="es-ES" sz="360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3268415" y="3810000"/>
            <a:ext cx="680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3197819" y="1866088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085717" y="2881712"/>
            <a:ext cx="607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3268415" y="4893188"/>
            <a:ext cx="633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67" y="2681288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mil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353" y="1667567"/>
            <a:ext cx="75882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89" y="4677863"/>
            <a:ext cx="61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nhung-hinh-mat-cuoi-buon-mat-cuoi-khoc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75" y="3714822"/>
            <a:ext cx="6127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4151245" y="4893188"/>
            <a:ext cx="9605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latin typeface="Times" pitchFamily="18" charset="0"/>
                <a:cs typeface="Times" pitchFamily="18" charset="0"/>
              </a:rPr>
              <a:t>New</a:t>
            </a:r>
            <a:endParaRPr lang="en-US" altLang="en-US" sz="3200" b="1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4052878" y="1855399"/>
            <a:ext cx="11079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Times" pitchFamily="18" charset="0"/>
                <a:cs typeface="Times" pitchFamily="18" charset="0"/>
              </a:rPr>
              <a:t>Save </a:t>
            </a:r>
            <a:endParaRPr lang="en-US" altLang="en-US" sz="3200" b="1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49073" y="3810000"/>
            <a:ext cx="1245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" pitchFamily="18" charset="0"/>
                <a:cs typeface="Times" pitchFamily="18" charset="0"/>
              </a:rPr>
              <a:t>Close </a:t>
            </a: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3962016" y="2904496"/>
            <a:ext cx="2031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Times" pitchFamily="18" charset="0"/>
                <a:cs typeface="Times" pitchFamily="18" charset="0"/>
              </a:rPr>
              <a:t>Open	</a:t>
            </a:r>
            <a:endParaRPr lang="en-US" altLang="en-US" sz="3200" b="1" dirty="0">
              <a:latin typeface="Times" pitchFamily="18" charset="0"/>
              <a:cs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079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5400" y="497389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1.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Lan Anh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277466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53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3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66675"/>
            <a:ext cx="9220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81000" y="2124552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FF"/>
                </a:solidFill>
              </a:rPr>
              <a:t>Bài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</a:rPr>
              <a:t>2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: THÊM ẢNH VÀO TRANG TRÌNH CHIẾU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36869" name="TextBox 2"/>
          <p:cNvSpPr txBox="1">
            <a:spLocks noChangeArrowheads="1"/>
          </p:cNvSpPr>
          <p:nvPr/>
        </p:nvSpPr>
        <p:spPr bwMode="auto">
          <a:xfrm>
            <a:off x="3352800" y="24384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352800" y="2900363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2712493" y="324534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52 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0668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solidFill>
                  <a:srgbClr val="012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 smtClean="0">
                <a:solidFill>
                  <a:srgbClr val="012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12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i="1" dirty="0" smtClean="0">
                <a:solidFill>
                  <a:srgbClr val="012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12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 smtClean="0">
                <a:solidFill>
                  <a:srgbClr val="012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07 </a:t>
            </a:r>
            <a:r>
              <a:rPr lang="en-US" sz="2400" i="1" dirty="0" err="1" smtClean="0">
                <a:solidFill>
                  <a:srgbClr val="012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 smtClean="0">
                <a:solidFill>
                  <a:srgbClr val="012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2400" i="1" dirty="0" err="1" smtClean="0">
                <a:solidFill>
                  <a:srgbClr val="012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srgbClr val="012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2400" i="1" dirty="0">
              <a:solidFill>
                <a:srgbClr val="0125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84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838200" y="1136064"/>
            <a:ext cx="7467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78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457200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pt-B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tệp trình chiếu đã lưu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46417"/>
            <a:ext cx="4648200" cy="256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03144"/>
            <a:ext cx="50292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1600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1" y="1620308"/>
            <a:ext cx="3541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File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Open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5081" y="3343327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5081" y="4989473"/>
            <a:ext cx="391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Open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Elbow Connector 6"/>
          <p:cNvCxnSpPr/>
          <p:nvPr/>
        </p:nvCxnSpPr>
        <p:spPr>
          <a:xfrm rot="10800000" flipV="1">
            <a:off x="968364" y="1969532"/>
            <a:ext cx="4365638" cy="343274"/>
          </a:xfrm>
          <a:prstGeom prst="bentConnector3">
            <a:avLst/>
          </a:prstGeom>
          <a:ln w="28575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10800000" flipV="1">
            <a:off x="3962400" y="5334000"/>
            <a:ext cx="1112520" cy="469034"/>
          </a:xfrm>
          <a:prstGeom prst="bentConnector3">
            <a:avLst/>
          </a:prstGeom>
          <a:ln w="28575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 rot="10800000" flipV="1">
            <a:off x="2246889" y="4191000"/>
            <a:ext cx="2958192" cy="1051374"/>
          </a:xfrm>
          <a:prstGeom prst="bentConnector3">
            <a:avLst/>
          </a:prstGeom>
          <a:ln w="28575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81000" y="6010228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5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1071</TotalTime>
  <Words>521</Words>
  <Application>Microsoft Office PowerPoint</Application>
  <PresentationFormat>On-screen Show (4:3)</PresentationFormat>
  <Paragraphs>77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AvantGarde</vt:lpstr>
      <vt:lpstr>Calibri</vt:lpstr>
      <vt:lpstr>Calibri Light</vt:lpstr>
      <vt:lpstr>Times</vt:lpstr>
      <vt:lpstr>Times New Roman</vt:lpstr>
      <vt:lpstr>Wingdings</vt:lpstr>
      <vt:lpstr>Office Theme</vt:lpstr>
      <vt:lpstr>Bitmap Image</vt:lpstr>
      <vt:lpstr>PowerPoint Presentation</vt:lpstr>
      <vt:lpstr>Khởi động Ai nhanh ai đúng?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PC</cp:lastModifiedBy>
  <cp:revision>138</cp:revision>
  <dcterms:created xsi:type="dcterms:W3CDTF">2017-10-03T01:20:28Z</dcterms:created>
  <dcterms:modified xsi:type="dcterms:W3CDTF">2023-11-03T02:04:03Z</dcterms:modified>
</cp:coreProperties>
</file>