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288" r:id="rId2"/>
    <p:sldId id="284" r:id="rId3"/>
    <p:sldId id="259" r:id="rId4"/>
    <p:sldId id="258" r:id="rId5"/>
    <p:sldId id="285" r:id="rId6"/>
    <p:sldId id="286" r:id="rId7"/>
    <p:sldId id="287" r:id="rId8"/>
    <p:sldId id="289" r:id="rId9"/>
    <p:sldId id="290" r:id="rId10"/>
    <p:sldId id="291" r:id="rId11"/>
    <p:sldId id="292" r:id="rId12"/>
    <p:sldId id="304" r:id="rId13"/>
    <p:sldId id="305" r:id="rId14"/>
    <p:sldId id="306" r:id="rId15"/>
    <p:sldId id="281" r:id="rId16"/>
    <p:sldId id="308" r:id="rId17"/>
    <p:sldId id="297" r:id="rId18"/>
    <p:sldId id="298" r:id="rId19"/>
    <p:sldId id="300" r:id="rId20"/>
    <p:sldId id="301" r:id="rId21"/>
    <p:sldId id="263" r:id="rId22"/>
    <p:sldId id="302" r:id="rId23"/>
    <p:sldId id="303" r:id="rId24"/>
    <p:sldId id="299" r:id="rId25"/>
  </p:sldIdLst>
  <p:sldSz cx="12192000" cy="6858000"/>
  <p:notesSz cx="6858000" cy="9144000"/>
  <p:embeddedFontLst>
    <p:embeddedFont>
      <p:font typeface="DengXian" panose="02010600030101010101" pitchFamily="2" charset="-122"/>
      <p:regular r:id="rId27"/>
      <p:bold r:id="rId28"/>
    </p:embeddedFont>
    <p:embeddedFont>
      <p:font typeface="#9Slide03 SVNNeutraface 2" panose="02000600040000020004" pitchFamily="2" charset="0"/>
      <p:bold r:id="rId29"/>
    </p:embeddedFont>
    <p:embeddedFont>
      <p:font typeface="#9Slide05 Brannboll Ny" panose="02000000000000000000" pitchFamily="2" charset="0"/>
      <p:regular r:id="rId30"/>
    </p:embeddedFont>
    <p:embeddedFont>
      <p:font typeface="#9Slide07 SVNBatman Forever Alt" panose="00000400000000000000" pitchFamily="2" charset="0"/>
      <p:regular r:id="rId31"/>
    </p:embeddedFont>
    <p:embeddedFont>
      <p:font typeface="#9Slide07 SVNTransformer" pitchFamily="2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65C"/>
    <a:srgbClr val="403F3F"/>
    <a:srgbClr val="CC3300"/>
    <a:srgbClr val="990000"/>
    <a:srgbClr val="FFCCCC"/>
    <a:srgbClr val="CC99FF"/>
    <a:srgbClr val="005696"/>
    <a:srgbClr val="312F2F"/>
    <a:srgbClr val="2C2A2A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3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3262A-44A1-468D-9FFA-AC57CD9562F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5D454-0AC4-4BE4-9F1B-249244CF06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3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https://www.youtube.com/watch?v=2SkMUjilx_M</a:t>
            </a:r>
            <a:br>
              <a:rPr lang="en-US" dirty="0"/>
            </a:br>
            <a:r>
              <a:rPr lang="en-US" dirty="0"/>
              <a:t>Intro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,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90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73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90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080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9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73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24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2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759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5D454-0AC4-4BE4-9F1B-249244CF06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89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9">
            <a:extLst>
              <a:ext uri="{FF2B5EF4-FFF2-40B4-BE49-F238E27FC236}">
                <a16:creationId xmlns:a16="http://schemas.microsoft.com/office/drawing/2014/main" id="{A5556CA9-7165-49D6-AB65-A12768D680D9}"/>
              </a:ext>
            </a:extLst>
          </p:cNvPr>
          <p:cNvSpPr txBox="1"/>
          <p:nvPr userDrawn="1"/>
        </p:nvSpPr>
        <p:spPr>
          <a:xfrm flipH="1">
            <a:off x="0" y="6382036"/>
            <a:ext cx="1509058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ktuts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23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4BD9A40-3239-4F27-851B-7C67B8368CB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3" name="文本框 29">
            <a:extLst>
              <a:ext uri="{FF2B5EF4-FFF2-40B4-BE49-F238E27FC236}">
                <a16:creationId xmlns:a16="http://schemas.microsoft.com/office/drawing/2014/main" id="{FDB5B91E-3EFE-4691-A64E-88B7E78FC03E}"/>
              </a:ext>
            </a:extLst>
          </p:cNvPr>
          <p:cNvSpPr txBox="1"/>
          <p:nvPr userDrawn="1"/>
        </p:nvSpPr>
        <p:spPr>
          <a:xfrm>
            <a:off x="9967258" y="-76200"/>
            <a:ext cx="1596092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ktuts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077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44EA12-D117-42B2-99A3-3ED5FA45EEAD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1827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8E6C105-C293-4080-869B-825D48B0F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4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849664" y="0"/>
            <a:ext cx="1144440" cy="816431"/>
          </a:xfrm>
          <a:custGeom>
            <a:avLst/>
            <a:gdLst>
              <a:gd name="connsiteX0" fmla="*/ 461321 w 1144440"/>
              <a:gd name="connsiteY0" fmla="*/ 0 h 816431"/>
              <a:gd name="connsiteX1" fmla="*/ 1144440 w 1144440"/>
              <a:gd name="connsiteY1" fmla="*/ 0 h 816431"/>
              <a:gd name="connsiteX2" fmla="*/ 683119 w 1144440"/>
              <a:gd name="connsiteY2" fmla="*/ 816431 h 816431"/>
              <a:gd name="connsiteX3" fmla="*/ 0 w 1144440"/>
              <a:gd name="connsiteY3" fmla="*/ 816431 h 81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440" h="816431">
                <a:moveTo>
                  <a:pt x="461321" y="0"/>
                </a:moveTo>
                <a:lnTo>
                  <a:pt x="1144440" y="0"/>
                </a:lnTo>
                <a:lnTo>
                  <a:pt x="683119" y="816431"/>
                </a:lnTo>
                <a:lnTo>
                  <a:pt x="0" y="8164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162300" y="0"/>
            <a:ext cx="9029700" cy="419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 userDrawn="1"/>
        </p:nvSpPr>
        <p:spPr>
          <a:xfrm>
            <a:off x="0" y="-1"/>
            <a:ext cx="3520059" cy="963447"/>
          </a:xfrm>
          <a:custGeom>
            <a:avLst/>
            <a:gdLst>
              <a:gd name="connsiteX0" fmla="*/ 0 w 3520059"/>
              <a:gd name="connsiteY0" fmla="*/ 0 h 963447"/>
              <a:gd name="connsiteX1" fmla="*/ 3520059 w 3520059"/>
              <a:gd name="connsiteY1" fmla="*/ 0 h 963447"/>
              <a:gd name="connsiteX2" fmla="*/ 2975668 w 3520059"/>
              <a:gd name="connsiteY2" fmla="*/ 963447 h 963447"/>
              <a:gd name="connsiteX3" fmla="*/ 0 w 3520059"/>
              <a:gd name="connsiteY3" fmla="*/ 963447 h 96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0059" h="963447">
                <a:moveTo>
                  <a:pt x="0" y="0"/>
                </a:moveTo>
                <a:lnTo>
                  <a:pt x="3520059" y="0"/>
                </a:lnTo>
                <a:lnTo>
                  <a:pt x="2975668" y="963447"/>
                </a:lnTo>
                <a:lnTo>
                  <a:pt x="0" y="963447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 userDrawn="1"/>
        </p:nvSpPr>
        <p:spPr>
          <a:xfrm>
            <a:off x="2982733" y="-1"/>
            <a:ext cx="657690" cy="963447"/>
          </a:xfrm>
          <a:custGeom>
            <a:avLst/>
            <a:gdLst>
              <a:gd name="connsiteX0" fmla="*/ 544392 w 657690"/>
              <a:gd name="connsiteY0" fmla="*/ 0 h 963447"/>
              <a:gd name="connsiteX1" fmla="*/ 657690 w 657690"/>
              <a:gd name="connsiteY1" fmla="*/ 0 h 963447"/>
              <a:gd name="connsiteX2" fmla="*/ 113299 w 657690"/>
              <a:gd name="connsiteY2" fmla="*/ 963447 h 963447"/>
              <a:gd name="connsiteX3" fmla="*/ 0 w 657690"/>
              <a:gd name="connsiteY3" fmla="*/ 963447 h 96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690" h="963447">
                <a:moveTo>
                  <a:pt x="544392" y="0"/>
                </a:moveTo>
                <a:lnTo>
                  <a:pt x="657690" y="0"/>
                </a:lnTo>
                <a:lnTo>
                  <a:pt x="113299" y="963447"/>
                </a:lnTo>
                <a:lnTo>
                  <a:pt x="0" y="963447"/>
                </a:lnTo>
                <a:close/>
              </a:path>
            </a:pathLst>
          </a:custGeom>
          <a:solidFill>
            <a:srgbClr val="FAC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/>
        </p:nvSpPr>
        <p:spPr>
          <a:xfrm>
            <a:off x="11236106" y="1"/>
            <a:ext cx="955893" cy="666749"/>
          </a:xfrm>
          <a:custGeom>
            <a:avLst/>
            <a:gdLst>
              <a:gd name="connsiteX0" fmla="*/ 376743 w 955893"/>
              <a:gd name="connsiteY0" fmla="*/ 0 h 666749"/>
              <a:gd name="connsiteX1" fmla="*/ 955893 w 955893"/>
              <a:gd name="connsiteY1" fmla="*/ 0 h 666749"/>
              <a:gd name="connsiteX2" fmla="*/ 955893 w 955893"/>
              <a:gd name="connsiteY2" fmla="*/ 666749 h 666749"/>
              <a:gd name="connsiteX3" fmla="*/ 0 w 955893"/>
              <a:gd name="connsiteY3" fmla="*/ 666749 h 66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893" h="666749">
                <a:moveTo>
                  <a:pt x="376743" y="0"/>
                </a:moveTo>
                <a:lnTo>
                  <a:pt x="955893" y="0"/>
                </a:lnTo>
                <a:lnTo>
                  <a:pt x="955893" y="666749"/>
                </a:lnTo>
                <a:lnTo>
                  <a:pt x="0" y="6667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1582400" y="116597"/>
            <a:ext cx="55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4BD9A40-3239-4F27-851B-7C67B8368CB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DB14CA-96B9-4954-AD71-6072517575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937292-7C53-4CE0-A381-D86DD0E452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9C7546-F4A0-4AFB-B959-45F6ACDC51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02464D-BC6F-4C06-9B9D-F6B8E90D261A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39021B-792A-401E-9251-1946AB019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607763-8470-473A-9977-FF697D4D8F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5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3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8C5A76-99AD-42BE-9C30-8F5A8AFCD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pic>
        <p:nvPicPr>
          <p:cNvPr id="4" name="marvel">
            <a:hlinkClick r:id="" action="ppaction://media"/>
            <a:extLst>
              <a:ext uri="{FF2B5EF4-FFF2-40B4-BE49-F238E27FC236}">
                <a16:creationId xmlns:a16="http://schemas.microsoft.com/office/drawing/2014/main" id="{8060CBAA-19BC-4885-8931-42338CD73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6589DF4-7856-4F23-9C41-AE3AE2A82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17661"/>
          <a:stretch/>
        </p:blipFill>
        <p:spPr>
          <a:xfrm>
            <a:off x="0" y="2153264"/>
            <a:ext cx="12192000" cy="47047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640C77-2BBC-40AE-ABDC-EC1FA09F86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454C7E-9805-4DCF-AE99-C1456EABB16E}"/>
              </a:ext>
            </a:extLst>
          </p:cNvPr>
          <p:cNvGrpSpPr/>
          <p:nvPr/>
        </p:nvGrpSpPr>
        <p:grpSpPr>
          <a:xfrm>
            <a:off x="39633" y="0"/>
            <a:ext cx="12152368" cy="1177038"/>
            <a:chOff x="244534" y="5450045"/>
            <a:chExt cx="12152368" cy="1177038"/>
          </a:xfrm>
        </p:grpSpPr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60C31A12-B86F-4A7D-BC35-5A746922B70D}"/>
                </a:ext>
              </a:extLst>
            </p:cNvPr>
            <p:cNvSpPr txBox="1"/>
            <p:nvPr/>
          </p:nvSpPr>
          <p:spPr>
            <a:xfrm>
              <a:off x="1268956" y="5684921"/>
              <a:ext cx="111279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Xác định chủ ngữ, vị ngữ của những câu vừa tìm được?</a:t>
              </a:r>
              <a:endParaRPr lang="zh-CN" altLang="en-US" sz="32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85FFF8-6DD2-412D-97DB-549817A41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44534" y="5450045"/>
              <a:ext cx="1177038" cy="117703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4DE368-1BDC-4250-AF9C-2774063A748C}"/>
              </a:ext>
            </a:extLst>
          </p:cNvPr>
          <p:cNvGrpSpPr/>
          <p:nvPr/>
        </p:nvGrpSpPr>
        <p:grpSpPr>
          <a:xfrm>
            <a:off x="1066800" y="990600"/>
            <a:ext cx="6572250" cy="742950"/>
            <a:chOff x="1028700" y="1066800"/>
            <a:chExt cx="6572250" cy="7429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07A7C7B-2F43-47D8-A690-5A30AB127228}"/>
                </a:ext>
              </a:extLst>
            </p:cNvPr>
            <p:cNvSpPr/>
            <p:nvPr/>
          </p:nvSpPr>
          <p:spPr>
            <a:xfrm>
              <a:off x="1028700" y="1066800"/>
              <a:ext cx="60706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3F48CF49-C688-4639-9809-25C5812BB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6502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1. 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Nội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tưng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bừng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đỏ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41D7ACC-C48E-4FF1-A650-C7EEBE6D7644}"/>
              </a:ext>
            </a:extLst>
          </p:cNvPr>
          <p:cNvGrpSpPr/>
          <p:nvPr/>
        </p:nvGrpSpPr>
        <p:grpSpPr>
          <a:xfrm>
            <a:off x="1028699" y="2361356"/>
            <a:ext cx="10629901" cy="742950"/>
            <a:chOff x="1028699" y="2171700"/>
            <a:chExt cx="10629901" cy="74295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E78AAC5-5995-4B95-A323-100E468E6FA6}"/>
                </a:ext>
              </a:extLst>
            </p:cNvPr>
            <p:cNvSpPr/>
            <p:nvPr/>
          </p:nvSpPr>
          <p:spPr>
            <a:xfrm>
              <a:off x="1028699" y="2171700"/>
              <a:ext cx="8890001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A9BFE3D8-7659-4DC0-89E9-9F78EAF7E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3950" y="2255838"/>
              <a:ext cx="10534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2.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Cả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vùng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trời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cờ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đèn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hoa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48EFEB-48A4-44DC-B45F-4A1FFBE31574}"/>
              </a:ext>
            </a:extLst>
          </p:cNvPr>
          <p:cNvGrpSpPr/>
          <p:nvPr/>
        </p:nvGrpSpPr>
        <p:grpSpPr>
          <a:xfrm>
            <a:off x="1028700" y="3928012"/>
            <a:ext cx="7315200" cy="742950"/>
            <a:chOff x="1028700" y="3403600"/>
            <a:chExt cx="7315200" cy="74295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688535D-2621-4FEB-93C3-63B1CF72F892}"/>
                </a:ext>
              </a:extLst>
            </p:cNvPr>
            <p:cNvSpPr/>
            <p:nvPr/>
          </p:nvSpPr>
          <p:spPr>
            <a:xfrm>
              <a:off x="1028700" y="3403600"/>
              <a:ext cx="70993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466AD51C-64E2-4565-BD11-00AFB25F3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075" y="3499304"/>
              <a:ext cx="72358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4.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cụ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già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vẻ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mặt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nghiêm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trang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D560EB-9187-4809-92F2-34D5EF0478CC}"/>
              </a:ext>
            </a:extLst>
          </p:cNvPr>
          <p:cNvGrpSpPr/>
          <p:nvPr/>
        </p:nvGrpSpPr>
        <p:grpSpPr>
          <a:xfrm>
            <a:off x="988595" y="5345733"/>
            <a:ext cx="9590505" cy="742950"/>
            <a:chOff x="988595" y="4326021"/>
            <a:chExt cx="9590505" cy="74295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78B8A49B-234D-41CF-82ED-A471AE0223C2}"/>
                </a:ext>
              </a:extLst>
            </p:cNvPr>
            <p:cNvSpPr/>
            <p:nvPr/>
          </p:nvSpPr>
          <p:spPr>
            <a:xfrm>
              <a:off x="988595" y="4326021"/>
              <a:ext cx="9590505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FA092F6-5277-4BBF-B14D-B7A61480D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8863" y="4411663"/>
              <a:ext cx="94567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5.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Những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gái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thủ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hớn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hở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áo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rực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rỡ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8" name="Text Box 10">
            <a:extLst>
              <a:ext uri="{FF2B5EF4-FFF2-40B4-BE49-F238E27FC236}">
                <a16:creationId xmlns:a16="http://schemas.microsoft.com/office/drawing/2014/main" id="{D4772AA6-9C7C-461F-BD40-92624B9E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1737483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9115D6D7-4FDA-496C-8413-9F0832A3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5" y="1737483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550D5085-CE86-4629-9F7D-FAABF7BE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15" y="3127661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4FB2B60E-7EE8-49A2-B627-847121094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130836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E1227BC-7629-452D-8223-01ECE30B9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271" y="4684415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98CFC519-3635-4A9E-B9AA-5A964AC7E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053" y="4695635"/>
            <a:ext cx="792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C84941D2-C9B7-4F07-83E1-205F362B4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6080889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CN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E036C987-B5C4-454C-A87D-5CAC785C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6077487"/>
            <a:ext cx="79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VN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C7EB2EF-AC75-4882-B663-4369605A5A63}"/>
              </a:ext>
            </a:extLst>
          </p:cNvPr>
          <p:cNvCxnSpPr>
            <a:cxnSpLocks/>
          </p:cNvCxnSpPr>
          <p:nvPr/>
        </p:nvCxnSpPr>
        <p:spPr>
          <a:xfrm flipH="1">
            <a:off x="3098249" y="10744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69C678E-64B7-4044-9FD5-61536562B452}"/>
              </a:ext>
            </a:extLst>
          </p:cNvPr>
          <p:cNvCxnSpPr>
            <a:cxnSpLocks/>
          </p:cNvCxnSpPr>
          <p:nvPr/>
        </p:nvCxnSpPr>
        <p:spPr>
          <a:xfrm flipH="1">
            <a:off x="4914349" y="2442503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6F0A063-F916-47D9-A7AA-8959E0AAB97A}"/>
              </a:ext>
            </a:extLst>
          </p:cNvPr>
          <p:cNvCxnSpPr>
            <a:cxnSpLocks/>
          </p:cNvCxnSpPr>
          <p:nvPr/>
        </p:nvCxnSpPr>
        <p:spPr>
          <a:xfrm flipH="1">
            <a:off x="3695149" y="4011832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7A3D8B-9FAA-47AA-AC6E-4D20751BC77B}"/>
              </a:ext>
            </a:extLst>
          </p:cNvPr>
          <p:cNvCxnSpPr>
            <a:cxnSpLocks/>
          </p:cNvCxnSpPr>
          <p:nvPr/>
        </p:nvCxnSpPr>
        <p:spPr>
          <a:xfrm flipH="1">
            <a:off x="5562049" y="5434232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A8D7573-569F-4D7A-BE59-18040BE683DB}"/>
              </a:ext>
            </a:extLst>
          </p:cNvPr>
          <p:cNvCxnSpPr>
            <a:cxnSpLocks/>
          </p:cNvCxnSpPr>
          <p:nvPr/>
        </p:nvCxnSpPr>
        <p:spPr>
          <a:xfrm flipH="1">
            <a:off x="1790151" y="1646672"/>
            <a:ext cx="1270549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BBAF1E1-2391-4B76-958D-1D0A79BD3897}"/>
              </a:ext>
            </a:extLst>
          </p:cNvPr>
          <p:cNvCxnSpPr>
            <a:cxnSpLocks/>
          </p:cNvCxnSpPr>
          <p:nvPr/>
        </p:nvCxnSpPr>
        <p:spPr>
          <a:xfrm flipH="1">
            <a:off x="3289300" y="1646672"/>
            <a:ext cx="3530600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BEC4486-1D05-4E2C-B667-49C9FADBDC90}"/>
              </a:ext>
            </a:extLst>
          </p:cNvPr>
          <p:cNvCxnSpPr>
            <a:cxnSpLocks/>
          </p:cNvCxnSpPr>
          <p:nvPr/>
        </p:nvCxnSpPr>
        <p:spPr>
          <a:xfrm flipH="1">
            <a:off x="1777452" y="3014755"/>
            <a:ext cx="3061248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D750C21-DB75-4041-B837-5D0A846DE3D7}"/>
              </a:ext>
            </a:extLst>
          </p:cNvPr>
          <p:cNvCxnSpPr>
            <a:cxnSpLocks/>
          </p:cNvCxnSpPr>
          <p:nvPr/>
        </p:nvCxnSpPr>
        <p:spPr>
          <a:xfrm flipH="1">
            <a:off x="4978758" y="3014755"/>
            <a:ext cx="460974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FEB082-A62E-43A3-B4C2-154210EE5C7F}"/>
              </a:ext>
            </a:extLst>
          </p:cNvPr>
          <p:cNvCxnSpPr>
            <a:cxnSpLocks/>
          </p:cNvCxnSpPr>
          <p:nvPr/>
        </p:nvCxnSpPr>
        <p:spPr>
          <a:xfrm flipH="1">
            <a:off x="1663700" y="4556678"/>
            <a:ext cx="18923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C7C138A-8DD8-450D-A8A7-FE11F97F299F}"/>
              </a:ext>
            </a:extLst>
          </p:cNvPr>
          <p:cNvCxnSpPr>
            <a:cxnSpLocks/>
          </p:cNvCxnSpPr>
          <p:nvPr/>
        </p:nvCxnSpPr>
        <p:spPr>
          <a:xfrm flipH="1">
            <a:off x="3797257" y="4556678"/>
            <a:ext cx="3911643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D4B45AC-51D7-4C88-AD28-C239E0739E9D}"/>
              </a:ext>
            </a:extLst>
          </p:cNvPr>
          <p:cNvCxnSpPr>
            <a:cxnSpLocks/>
          </p:cNvCxnSpPr>
          <p:nvPr/>
        </p:nvCxnSpPr>
        <p:spPr>
          <a:xfrm flipH="1">
            <a:off x="1638300" y="5979270"/>
            <a:ext cx="383540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E270F2D-D84D-446E-B546-CFC68AA9FAAE}"/>
              </a:ext>
            </a:extLst>
          </p:cNvPr>
          <p:cNvCxnSpPr>
            <a:cxnSpLocks/>
          </p:cNvCxnSpPr>
          <p:nvPr/>
        </p:nvCxnSpPr>
        <p:spPr>
          <a:xfrm flipH="1">
            <a:off x="5675444" y="5979270"/>
            <a:ext cx="4446456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78FEC11C-1C51-4397-A324-3A09E7776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617" y="2460062"/>
            <a:ext cx="2184986" cy="27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3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7" grpId="0"/>
      <p:bldP spid="28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953808-5963-41C6-8E45-86BA2FCD9AF9}"/>
              </a:ext>
            </a:extLst>
          </p:cNvPr>
          <p:cNvGrpSpPr/>
          <p:nvPr/>
        </p:nvGrpSpPr>
        <p:grpSpPr>
          <a:xfrm>
            <a:off x="1968500" y="1104900"/>
            <a:ext cx="6070600" cy="742950"/>
            <a:chOff x="1028700" y="1066800"/>
            <a:chExt cx="6070600" cy="742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9AE76A9-36E8-4F5D-9F66-CAF84C54EF89}"/>
                </a:ext>
              </a:extLst>
            </p:cNvPr>
            <p:cNvSpPr/>
            <p:nvPr/>
          </p:nvSpPr>
          <p:spPr>
            <a:xfrm>
              <a:off x="1028700" y="1066800"/>
              <a:ext cx="603250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id="{FFF2BF5E-900D-49C3-8151-B2295FF5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60007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1. 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Nội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tưng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bừng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đỏ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455BD4-BB6E-432A-AD75-56FC17E658F2}"/>
              </a:ext>
            </a:extLst>
          </p:cNvPr>
          <p:cNvCxnSpPr>
            <a:cxnSpLocks/>
          </p:cNvCxnSpPr>
          <p:nvPr/>
        </p:nvCxnSpPr>
        <p:spPr>
          <a:xfrm flipH="1">
            <a:off x="3961849" y="11887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53B14FF-3017-4C16-80E0-6455FDCE3818}"/>
              </a:ext>
            </a:extLst>
          </p:cNvPr>
          <p:cNvCxnSpPr>
            <a:cxnSpLocks/>
          </p:cNvCxnSpPr>
          <p:nvPr/>
        </p:nvCxnSpPr>
        <p:spPr>
          <a:xfrm flipH="1">
            <a:off x="2692400" y="1760972"/>
            <a:ext cx="124097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59EA3A-DDB9-403F-B5D8-C48B5DA2D1B1}"/>
              </a:ext>
            </a:extLst>
          </p:cNvPr>
          <p:cNvCxnSpPr>
            <a:cxnSpLocks/>
          </p:cNvCxnSpPr>
          <p:nvPr/>
        </p:nvCxnSpPr>
        <p:spPr>
          <a:xfrm flipH="1">
            <a:off x="4102458" y="1760972"/>
            <a:ext cx="363184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FC4A3B-FB9E-423E-B4D1-61E62B1BF366}"/>
              </a:ext>
            </a:extLst>
          </p:cNvPr>
          <p:cNvGrpSpPr/>
          <p:nvPr/>
        </p:nvGrpSpPr>
        <p:grpSpPr>
          <a:xfrm>
            <a:off x="7527056" y="2090836"/>
            <a:ext cx="4398244" cy="4506319"/>
            <a:chOff x="364256" y="2090836"/>
            <a:chExt cx="4398244" cy="4506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43739D-E489-4C5A-89DA-E5E57D4C3322}"/>
                </a:ext>
              </a:extLst>
            </p:cNvPr>
            <p:cNvGrpSpPr/>
            <p:nvPr/>
          </p:nvGrpSpPr>
          <p:grpSpPr>
            <a:xfrm>
              <a:off x="364256" y="2090836"/>
              <a:ext cx="4398244" cy="4506319"/>
              <a:chOff x="364256" y="2090836"/>
              <a:chExt cx="4398244" cy="450631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A294761-0554-44AD-AA6C-05AF10A99D97}"/>
                  </a:ext>
                </a:extLst>
              </p:cNvPr>
              <p:cNvGrpSpPr/>
              <p:nvPr/>
            </p:nvGrpSpPr>
            <p:grpSpPr>
              <a:xfrm>
                <a:off x="364256" y="3047144"/>
                <a:ext cx="4398244" cy="3550011"/>
                <a:chOff x="364256" y="3047144"/>
                <a:chExt cx="4398244" cy="355001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0C27706-CF52-4116-88D1-48EFC21A48CC}"/>
                    </a:ext>
                  </a:extLst>
                </p:cNvPr>
                <p:cNvGrpSpPr/>
                <p:nvPr/>
              </p:nvGrpSpPr>
              <p:grpSpPr>
                <a:xfrm>
                  <a:off x="364256" y="3047144"/>
                  <a:ext cx="4398244" cy="3550011"/>
                  <a:chOff x="364256" y="3047144"/>
                  <a:chExt cx="4398244" cy="3550011"/>
                </a:xfrm>
              </p:grpSpPr>
              <p:pic>
                <p:nvPicPr>
                  <p:cNvPr id="32" name="Picture 25">
                    <a:extLst>
                      <a:ext uri="{FF2B5EF4-FFF2-40B4-BE49-F238E27FC236}">
                        <a16:creationId xmlns:a16="http://schemas.microsoft.com/office/drawing/2014/main" id="{BFB42320-1F3F-49B4-9740-135CD9968F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256" y="3047144"/>
                    <a:ext cx="4398244" cy="3550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FA36D568-57CC-448A-91B3-74CF4B288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2905" y="5745176"/>
                    <a:ext cx="351245" cy="3510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D3BB04E-87B2-4C66-A5D0-1128FE9CC59F}"/>
                    </a:ext>
                  </a:extLst>
                </p:cNvPr>
                <p:cNvSpPr/>
                <p:nvPr/>
              </p:nvSpPr>
              <p:spPr>
                <a:xfrm>
                  <a:off x="548640" y="3268980"/>
                  <a:ext cx="4014938" cy="22815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文本框 23">
                  <a:extLst>
                    <a:ext uri="{FF2B5EF4-FFF2-40B4-BE49-F238E27FC236}">
                      <a16:creationId xmlns:a16="http://schemas.microsoft.com/office/drawing/2014/main" id="{4487737D-0337-4C30-B8D3-2141C09BAD6D}"/>
                    </a:ext>
                  </a:extLst>
                </p:cNvPr>
                <p:cNvSpPr txBox="1"/>
                <p:nvPr/>
              </p:nvSpPr>
              <p:spPr>
                <a:xfrm>
                  <a:off x="535669" y="3218708"/>
                  <a:ext cx="4036331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    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Chủ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ngữ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trong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câu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biểu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thị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nội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dung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gì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Chúng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do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những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từ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ngữ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như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thế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nào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tạo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thành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endParaRPr lang="zh-CN" altLang="en-US" sz="3000" b="1" dirty="0">
                    <a:solidFill>
                      <a:srgbClr val="00569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5984606-A8AA-45E0-9127-A7408C4D8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382" y="2090836"/>
                <a:ext cx="1072913" cy="1141647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2724F87-59B9-4027-AF10-15BCF295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488166" y="3212699"/>
              <a:ext cx="691316" cy="69131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072AFA3-BC96-4238-9555-61098BB0383F}"/>
              </a:ext>
            </a:extLst>
          </p:cNvPr>
          <p:cNvGrpSpPr/>
          <p:nvPr/>
        </p:nvGrpSpPr>
        <p:grpSpPr>
          <a:xfrm>
            <a:off x="0" y="2914650"/>
            <a:ext cx="4084989" cy="4084989"/>
            <a:chOff x="5143500" y="2914650"/>
            <a:chExt cx="4084989" cy="40849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E4FDFA-862A-4464-A30A-C46E410A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2914650"/>
              <a:ext cx="4084989" cy="4084989"/>
            </a:xfrm>
            <a:prstGeom prst="rect">
              <a:avLst/>
            </a:prstGeom>
          </p:spPr>
        </p:pic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id="{4945CE6A-C707-4130-946F-FF0DA1D04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1100" y="3279775"/>
              <a:ext cx="1682750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Hà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Nội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D86842-6147-4ADA-9477-999DA7FBCC98}"/>
              </a:ext>
            </a:extLst>
          </p:cNvPr>
          <p:cNvGrpSpPr/>
          <p:nvPr/>
        </p:nvGrpSpPr>
        <p:grpSpPr>
          <a:xfrm>
            <a:off x="3276600" y="2247900"/>
            <a:ext cx="3676650" cy="5086350"/>
            <a:chOff x="8743950" y="2247900"/>
            <a:chExt cx="3676650" cy="5086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10EC41C-39DE-43AE-B335-6C6C59F6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50" y="2247900"/>
              <a:ext cx="3676650" cy="5086350"/>
            </a:xfrm>
            <a:prstGeom prst="rect">
              <a:avLst/>
            </a:prstGeom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id="{DD5248C3-A3C0-4E49-BFC7-6D34FFA95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5350" y="3584575"/>
              <a:ext cx="17399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Danh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từ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riêng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C2B74C81-934A-41AD-9D23-03A5F64C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16870006">
            <a:off x="1651214" y="1649350"/>
            <a:ext cx="1696169" cy="14818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7E5B7C7-2F9D-4D75-97C1-55E29BFB3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4729994" flipH="1">
            <a:off x="3582054" y="1592199"/>
            <a:ext cx="1696169" cy="14818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DC7020F-C8B4-48E8-BB69-24EA73D0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56" l="9677" r="89964">
                        <a14:foregroundMark x1="35842" y1="89444" x2="35842" y2="89444"/>
                        <a14:foregroundMark x1="57706" y1="89444" x2="31541" y2="90556"/>
                        <a14:foregroundMark x1="29391" y1="87778" x2="23656" y2="87778"/>
                        <a14:foregroundMark x1="74910" y1="87778" x2="68817" y2="86111"/>
                        <a14:foregroundMark x1="77061" y1="87778" x2="69534" y2="90556"/>
                        <a14:foregroundMark x1="58065" y1="13889" x2="58065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" y="739405"/>
            <a:ext cx="2013365" cy="12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09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953808-5963-41C6-8E45-86BA2FCD9AF9}"/>
              </a:ext>
            </a:extLst>
          </p:cNvPr>
          <p:cNvGrpSpPr/>
          <p:nvPr/>
        </p:nvGrpSpPr>
        <p:grpSpPr>
          <a:xfrm>
            <a:off x="1968500" y="1104900"/>
            <a:ext cx="9033798" cy="742950"/>
            <a:chOff x="1028700" y="1066800"/>
            <a:chExt cx="9033798" cy="742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9AE76A9-36E8-4F5D-9F66-CAF84C54EF89}"/>
                </a:ext>
              </a:extLst>
            </p:cNvPr>
            <p:cNvSpPr/>
            <p:nvPr/>
          </p:nvSpPr>
          <p:spPr>
            <a:xfrm>
              <a:off x="1028700" y="1066800"/>
              <a:ext cx="9033798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id="{FFF2BF5E-900D-49C3-8151-B2295FF5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881646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2.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Cả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vùng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trời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bát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ngát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cờ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đèn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hoa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455BD4-BB6E-432A-AD75-56FC17E658F2}"/>
              </a:ext>
            </a:extLst>
          </p:cNvPr>
          <p:cNvCxnSpPr>
            <a:cxnSpLocks/>
          </p:cNvCxnSpPr>
          <p:nvPr/>
        </p:nvCxnSpPr>
        <p:spPr>
          <a:xfrm flipH="1">
            <a:off x="5863221" y="11887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53B14FF-3017-4C16-80E0-6455FDCE3818}"/>
              </a:ext>
            </a:extLst>
          </p:cNvPr>
          <p:cNvCxnSpPr>
            <a:cxnSpLocks/>
          </p:cNvCxnSpPr>
          <p:nvPr/>
        </p:nvCxnSpPr>
        <p:spPr>
          <a:xfrm flipH="1">
            <a:off x="2692401" y="1760972"/>
            <a:ext cx="3032124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59EA3A-DDB9-403F-B5D8-C48B5DA2D1B1}"/>
              </a:ext>
            </a:extLst>
          </p:cNvPr>
          <p:cNvCxnSpPr>
            <a:cxnSpLocks/>
          </p:cNvCxnSpPr>
          <p:nvPr/>
        </p:nvCxnSpPr>
        <p:spPr>
          <a:xfrm flipH="1">
            <a:off x="6066971" y="1760972"/>
            <a:ext cx="445407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FC4A3B-FB9E-423E-B4D1-61E62B1BF366}"/>
              </a:ext>
            </a:extLst>
          </p:cNvPr>
          <p:cNvGrpSpPr/>
          <p:nvPr/>
        </p:nvGrpSpPr>
        <p:grpSpPr>
          <a:xfrm>
            <a:off x="7527056" y="2090836"/>
            <a:ext cx="4398244" cy="4506319"/>
            <a:chOff x="364256" y="2090836"/>
            <a:chExt cx="4398244" cy="4506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43739D-E489-4C5A-89DA-E5E57D4C3322}"/>
                </a:ext>
              </a:extLst>
            </p:cNvPr>
            <p:cNvGrpSpPr/>
            <p:nvPr/>
          </p:nvGrpSpPr>
          <p:grpSpPr>
            <a:xfrm>
              <a:off x="364256" y="2090836"/>
              <a:ext cx="4398244" cy="4506319"/>
              <a:chOff x="364256" y="2090836"/>
              <a:chExt cx="4398244" cy="450631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A294761-0554-44AD-AA6C-05AF10A99D97}"/>
                  </a:ext>
                </a:extLst>
              </p:cNvPr>
              <p:cNvGrpSpPr/>
              <p:nvPr/>
            </p:nvGrpSpPr>
            <p:grpSpPr>
              <a:xfrm>
                <a:off x="364256" y="3047144"/>
                <a:ext cx="4398244" cy="3550011"/>
                <a:chOff x="364256" y="3047144"/>
                <a:chExt cx="4398244" cy="355001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0C27706-CF52-4116-88D1-48EFC21A48CC}"/>
                    </a:ext>
                  </a:extLst>
                </p:cNvPr>
                <p:cNvGrpSpPr/>
                <p:nvPr/>
              </p:nvGrpSpPr>
              <p:grpSpPr>
                <a:xfrm>
                  <a:off x="364256" y="3047144"/>
                  <a:ext cx="4398244" cy="3550011"/>
                  <a:chOff x="364256" y="3047144"/>
                  <a:chExt cx="4398244" cy="3550011"/>
                </a:xfrm>
              </p:grpSpPr>
              <p:pic>
                <p:nvPicPr>
                  <p:cNvPr id="32" name="Picture 25">
                    <a:extLst>
                      <a:ext uri="{FF2B5EF4-FFF2-40B4-BE49-F238E27FC236}">
                        <a16:creationId xmlns:a16="http://schemas.microsoft.com/office/drawing/2014/main" id="{BFB42320-1F3F-49B4-9740-135CD9968F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256" y="3047144"/>
                    <a:ext cx="4398244" cy="3550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FA36D568-57CC-448A-91B3-74CF4B288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2905" y="5745176"/>
                    <a:ext cx="351245" cy="3510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D3BB04E-87B2-4C66-A5D0-1128FE9CC59F}"/>
                    </a:ext>
                  </a:extLst>
                </p:cNvPr>
                <p:cNvSpPr/>
                <p:nvPr/>
              </p:nvSpPr>
              <p:spPr>
                <a:xfrm>
                  <a:off x="548640" y="3268980"/>
                  <a:ext cx="4014938" cy="22815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文本框 23">
                  <a:extLst>
                    <a:ext uri="{FF2B5EF4-FFF2-40B4-BE49-F238E27FC236}">
                      <a16:creationId xmlns:a16="http://schemas.microsoft.com/office/drawing/2014/main" id="{4487737D-0337-4C30-B8D3-2141C09BAD6D}"/>
                    </a:ext>
                  </a:extLst>
                </p:cNvPr>
                <p:cNvSpPr txBox="1"/>
                <p:nvPr/>
              </p:nvSpPr>
              <p:spPr>
                <a:xfrm>
                  <a:off x="535669" y="3218708"/>
                  <a:ext cx="4036331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    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Chủ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ngữ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trong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câu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biểu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thị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nội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dung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gì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Chúng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do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những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từ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ngữ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như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thế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nào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tạo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thành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endParaRPr lang="zh-CN" altLang="en-US" sz="3000" b="1" dirty="0">
                    <a:solidFill>
                      <a:srgbClr val="00569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5984606-A8AA-45E0-9127-A7408C4D8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382" y="2090836"/>
                <a:ext cx="1072913" cy="1141647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2724F87-59B9-4027-AF10-15BCF295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488166" y="3212699"/>
              <a:ext cx="691316" cy="69131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072AFA3-BC96-4238-9555-61098BB0383F}"/>
              </a:ext>
            </a:extLst>
          </p:cNvPr>
          <p:cNvGrpSpPr/>
          <p:nvPr/>
        </p:nvGrpSpPr>
        <p:grpSpPr>
          <a:xfrm>
            <a:off x="0" y="2914650"/>
            <a:ext cx="4084989" cy="4084989"/>
            <a:chOff x="5143500" y="2914650"/>
            <a:chExt cx="4084989" cy="40849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E4FDFA-862A-4464-A30A-C46E410A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2914650"/>
              <a:ext cx="4084989" cy="4084989"/>
            </a:xfrm>
            <a:prstGeom prst="rect">
              <a:avLst/>
            </a:prstGeom>
          </p:spPr>
        </p:pic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id="{4945CE6A-C707-4130-946F-FF0DA1D04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20" y="3805555"/>
              <a:ext cx="224282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vùng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trời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Hà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Nội</a:t>
              </a:r>
              <a:endParaRPr lang="vi-VN" altLang="en-US" sz="48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D86842-6147-4ADA-9477-999DA7FBCC98}"/>
              </a:ext>
            </a:extLst>
          </p:cNvPr>
          <p:cNvGrpSpPr/>
          <p:nvPr/>
        </p:nvGrpSpPr>
        <p:grpSpPr>
          <a:xfrm>
            <a:off x="3276600" y="2247900"/>
            <a:ext cx="3676650" cy="5086350"/>
            <a:chOff x="8743950" y="2247900"/>
            <a:chExt cx="3676650" cy="5086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10EC41C-39DE-43AE-B335-6C6C59F6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50" y="2247900"/>
              <a:ext cx="3676650" cy="5086350"/>
            </a:xfrm>
            <a:prstGeom prst="rect">
              <a:avLst/>
            </a:prstGeom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id="{DD5248C3-A3C0-4E49-BFC7-6D34FFA95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5350" y="3584575"/>
              <a:ext cx="17399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Cụm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danh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từ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C2B74C81-934A-41AD-9D23-03A5F64C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16870006">
            <a:off x="1651214" y="1649350"/>
            <a:ext cx="1696169" cy="14818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7E5B7C7-2F9D-4D75-97C1-55E29BFB3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4729994" flipH="1">
            <a:off x="3961150" y="1683639"/>
            <a:ext cx="1696169" cy="14818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DC7020F-C8B4-48E8-BB69-24EA73D0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56" l="9677" r="89964">
                        <a14:foregroundMark x1="35842" y1="89444" x2="35842" y2="89444"/>
                        <a14:foregroundMark x1="57706" y1="89444" x2="31541" y2="90556"/>
                        <a14:foregroundMark x1="29391" y1="87778" x2="23656" y2="87778"/>
                        <a14:foregroundMark x1="74910" y1="87778" x2="68817" y2="86111"/>
                        <a14:foregroundMark x1="77061" y1="87778" x2="69534" y2="90556"/>
                        <a14:foregroundMark x1="58065" y1="13889" x2="58065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" y="739405"/>
            <a:ext cx="2013365" cy="12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10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953808-5963-41C6-8E45-86BA2FCD9AF9}"/>
              </a:ext>
            </a:extLst>
          </p:cNvPr>
          <p:cNvGrpSpPr/>
          <p:nvPr/>
        </p:nvGrpSpPr>
        <p:grpSpPr>
          <a:xfrm>
            <a:off x="1968500" y="1104900"/>
            <a:ext cx="7221220" cy="742950"/>
            <a:chOff x="1028700" y="1066800"/>
            <a:chExt cx="7221220" cy="742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9AE76A9-36E8-4F5D-9F66-CAF84C54EF89}"/>
                </a:ext>
              </a:extLst>
            </p:cNvPr>
            <p:cNvSpPr/>
            <p:nvPr/>
          </p:nvSpPr>
          <p:spPr>
            <a:xfrm>
              <a:off x="1028700" y="1066800"/>
              <a:ext cx="722122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id="{FFF2BF5E-900D-49C3-8151-B2295FF5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70827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4.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cụ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già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vẻ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mặt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nghiêm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trang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455BD4-BB6E-432A-AD75-56FC17E658F2}"/>
              </a:ext>
            </a:extLst>
          </p:cNvPr>
          <p:cNvCxnSpPr>
            <a:cxnSpLocks/>
          </p:cNvCxnSpPr>
          <p:nvPr/>
        </p:nvCxnSpPr>
        <p:spPr>
          <a:xfrm flipH="1">
            <a:off x="4605921" y="11887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53B14FF-3017-4C16-80E0-6455FDCE3818}"/>
              </a:ext>
            </a:extLst>
          </p:cNvPr>
          <p:cNvCxnSpPr>
            <a:cxnSpLocks/>
          </p:cNvCxnSpPr>
          <p:nvPr/>
        </p:nvCxnSpPr>
        <p:spPr>
          <a:xfrm flipH="1">
            <a:off x="2635252" y="1760972"/>
            <a:ext cx="1898648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59EA3A-DDB9-403F-B5D8-C48B5DA2D1B1}"/>
              </a:ext>
            </a:extLst>
          </p:cNvPr>
          <p:cNvCxnSpPr>
            <a:cxnSpLocks/>
          </p:cNvCxnSpPr>
          <p:nvPr/>
        </p:nvCxnSpPr>
        <p:spPr>
          <a:xfrm flipH="1">
            <a:off x="4695371" y="1760972"/>
            <a:ext cx="3953329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FC4A3B-FB9E-423E-B4D1-61E62B1BF366}"/>
              </a:ext>
            </a:extLst>
          </p:cNvPr>
          <p:cNvGrpSpPr/>
          <p:nvPr/>
        </p:nvGrpSpPr>
        <p:grpSpPr>
          <a:xfrm>
            <a:off x="7527056" y="2090836"/>
            <a:ext cx="4398244" cy="4506319"/>
            <a:chOff x="364256" y="2090836"/>
            <a:chExt cx="4398244" cy="4506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43739D-E489-4C5A-89DA-E5E57D4C3322}"/>
                </a:ext>
              </a:extLst>
            </p:cNvPr>
            <p:cNvGrpSpPr/>
            <p:nvPr/>
          </p:nvGrpSpPr>
          <p:grpSpPr>
            <a:xfrm>
              <a:off x="364256" y="2090836"/>
              <a:ext cx="4398244" cy="4506319"/>
              <a:chOff x="364256" y="2090836"/>
              <a:chExt cx="4398244" cy="450631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A294761-0554-44AD-AA6C-05AF10A99D97}"/>
                  </a:ext>
                </a:extLst>
              </p:cNvPr>
              <p:cNvGrpSpPr/>
              <p:nvPr/>
            </p:nvGrpSpPr>
            <p:grpSpPr>
              <a:xfrm>
                <a:off x="364256" y="3047144"/>
                <a:ext cx="4398244" cy="3550011"/>
                <a:chOff x="364256" y="3047144"/>
                <a:chExt cx="4398244" cy="355001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0C27706-CF52-4116-88D1-48EFC21A48CC}"/>
                    </a:ext>
                  </a:extLst>
                </p:cNvPr>
                <p:cNvGrpSpPr/>
                <p:nvPr/>
              </p:nvGrpSpPr>
              <p:grpSpPr>
                <a:xfrm>
                  <a:off x="364256" y="3047144"/>
                  <a:ext cx="4398244" cy="3550011"/>
                  <a:chOff x="364256" y="3047144"/>
                  <a:chExt cx="4398244" cy="3550011"/>
                </a:xfrm>
              </p:grpSpPr>
              <p:pic>
                <p:nvPicPr>
                  <p:cNvPr id="32" name="Picture 25">
                    <a:extLst>
                      <a:ext uri="{FF2B5EF4-FFF2-40B4-BE49-F238E27FC236}">
                        <a16:creationId xmlns:a16="http://schemas.microsoft.com/office/drawing/2014/main" id="{BFB42320-1F3F-49B4-9740-135CD9968F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256" y="3047144"/>
                    <a:ext cx="4398244" cy="3550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FA36D568-57CC-448A-91B3-74CF4B288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2905" y="5745176"/>
                    <a:ext cx="351245" cy="3510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D3BB04E-87B2-4C66-A5D0-1128FE9CC59F}"/>
                    </a:ext>
                  </a:extLst>
                </p:cNvPr>
                <p:cNvSpPr/>
                <p:nvPr/>
              </p:nvSpPr>
              <p:spPr>
                <a:xfrm>
                  <a:off x="548640" y="3268980"/>
                  <a:ext cx="4014938" cy="22815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文本框 23">
                  <a:extLst>
                    <a:ext uri="{FF2B5EF4-FFF2-40B4-BE49-F238E27FC236}">
                      <a16:creationId xmlns:a16="http://schemas.microsoft.com/office/drawing/2014/main" id="{4487737D-0337-4C30-B8D3-2141C09BAD6D}"/>
                    </a:ext>
                  </a:extLst>
                </p:cNvPr>
                <p:cNvSpPr txBox="1"/>
                <p:nvPr/>
              </p:nvSpPr>
              <p:spPr>
                <a:xfrm>
                  <a:off x="535669" y="3218708"/>
                  <a:ext cx="4036331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    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Chủ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ngữ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trong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câu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biểu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thị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nội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dung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gì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Chúng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do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những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từ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ngữ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như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thế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nào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tạo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thành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endParaRPr lang="zh-CN" altLang="en-US" sz="3000" b="1" dirty="0">
                    <a:solidFill>
                      <a:srgbClr val="00569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5984606-A8AA-45E0-9127-A7408C4D8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382" y="2090836"/>
                <a:ext cx="1072913" cy="1141647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2724F87-59B9-4027-AF10-15BCF295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488166" y="3212699"/>
              <a:ext cx="691316" cy="69131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072AFA3-BC96-4238-9555-61098BB0383F}"/>
              </a:ext>
            </a:extLst>
          </p:cNvPr>
          <p:cNvGrpSpPr/>
          <p:nvPr/>
        </p:nvGrpSpPr>
        <p:grpSpPr>
          <a:xfrm>
            <a:off x="0" y="2914650"/>
            <a:ext cx="4084989" cy="4084989"/>
            <a:chOff x="5143500" y="2914650"/>
            <a:chExt cx="4084989" cy="40849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E4FDFA-862A-4464-A30A-C46E410A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2914650"/>
              <a:ext cx="4084989" cy="4084989"/>
            </a:xfrm>
            <a:prstGeom prst="rect">
              <a:avLst/>
            </a:prstGeom>
          </p:spPr>
        </p:pic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id="{4945CE6A-C707-4130-946F-FF0DA1D04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20" y="3805555"/>
              <a:ext cx="2242820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cụ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già</a:t>
              </a:r>
              <a:endParaRPr lang="vi-VN" altLang="en-US" sz="48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D86842-6147-4ADA-9477-999DA7FBCC98}"/>
              </a:ext>
            </a:extLst>
          </p:cNvPr>
          <p:cNvGrpSpPr/>
          <p:nvPr/>
        </p:nvGrpSpPr>
        <p:grpSpPr>
          <a:xfrm>
            <a:off x="3276600" y="2247900"/>
            <a:ext cx="3676650" cy="5086350"/>
            <a:chOff x="8743950" y="2247900"/>
            <a:chExt cx="3676650" cy="5086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10EC41C-39DE-43AE-B335-6C6C59F6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50" y="2247900"/>
              <a:ext cx="3676650" cy="5086350"/>
            </a:xfrm>
            <a:prstGeom prst="rect">
              <a:avLst/>
            </a:prstGeom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id="{DD5248C3-A3C0-4E49-BFC7-6D34FFA95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5350" y="3584575"/>
              <a:ext cx="17399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Cụm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danh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từ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C2B74C81-934A-41AD-9D23-03A5F64C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16870006">
            <a:off x="1651214" y="1649350"/>
            <a:ext cx="1696169" cy="14818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7E5B7C7-2F9D-4D75-97C1-55E29BFB3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4729994" flipH="1">
            <a:off x="3961150" y="1683639"/>
            <a:ext cx="1696169" cy="14818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DC7020F-C8B4-48E8-BB69-24EA73D0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56" l="9677" r="89964">
                        <a14:foregroundMark x1="35842" y1="89444" x2="35842" y2="89444"/>
                        <a14:foregroundMark x1="57706" y1="89444" x2="31541" y2="90556"/>
                        <a14:foregroundMark x1="29391" y1="87778" x2="23656" y2="87778"/>
                        <a14:foregroundMark x1="74910" y1="87778" x2="68817" y2="86111"/>
                        <a14:foregroundMark x1="77061" y1="87778" x2="69534" y2="90556"/>
                        <a14:foregroundMark x1="58065" y1="13889" x2="58065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" y="739405"/>
            <a:ext cx="2013365" cy="12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5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953808-5963-41C6-8E45-86BA2FCD9AF9}"/>
              </a:ext>
            </a:extLst>
          </p:cNvPr>
          <p:cNvGrpSpPr/>
          <p:nvPr/>
        </p:nvGrpSpPr>
        <p:grpSpPr>
          <a:xfrm>
            <a:off x="1968500" y="1104900"/>
            <a:ext cx="9530080" cy="742950"/>
            <a:chOff x="1028700" y="1066800"/>
            <a:chExt cx="9530080" cy="7429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9AE76A9-36E8-4F5D-9F66-CAF84C54EF89}"/>
                </a:ext>
              </a:extLst>
            </p:cNvPr>
            <p:cNvSpPr/>
            <p:nvPr/>
          </p:nvSpPr>
          <p:spPr>
            <a:xfrm>
              <a:off x="1028700" y="1066800"/>
              <a:ext cx="9530080" cy="74295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10">
              <a:extLst>
                <a:ext uri="{FF2B5EF4-FFF2-40B4-BE49-F238E27FC236}">
                  <a16:creationId xmlns:a16="http://schemas.microsoft.com/office/drawing/2014/main" id="{FFF2BF5E-900D-49C3-8151-B2295FF56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550" y="1165225"/>
              <a:ext cx="93230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5.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Những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cô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gái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thủ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đô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hớn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hở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áo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màu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rực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rỡ</a:t>
              </a:r>
              <a:r>
                <a:rPr lang="en-US" altLang="en-US" sz="3200" b="1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455BD4-BB6E-432A-AD75-56FC17E658F2}"/>
              </a:ext>
            </a:extLst>
          </p:cNvPr>
          <p:cNvCxnSpPr>
            <a:cxnSpLocks/>
          </p:cNvCxnSpPr>
          <p:nvPr/>
        </p:nvCxnSpPr>
        <p:spPr>
          <a:xfrm flipH="1">
            <a:off x="6526161" y="1188720"/>
            <a:ext cx="122471" cy="572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53B14FF-3017-4C16-80E0-6455FDCE3818}"/>
              </a:ext>
            </a:extLst>
          </p:cNvPr>
          <p:cNvCxnSpPr>
            <a:cxnSpLocks/>
          </p:cNvCxnSpPr>
          <p:nvPr/>
        </p:nvCxnSpPr>
        <p:spPr>
          <a:xfrm flipH="1">
            <a:off x="2628900" y="1760972"/>
            <a:ext cx="384048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059EA3A-DDB9-403F-B5D8-C48B5DA2D1B1}"/>
              </a:ext>
            </a:extLst>
          </p:cNvPr>
          <p:cNvCxnSpPr>
            <a:cxnSpLocks/>
          </p:cNvCxnSpPr>
          <p:nvPr/>
        </p:nvCxnSpPr>
        <p:spPr>
          <a:xfrm flipH="1">
            <a:off x="6661331" y="1760972"/>
            <a:ext cx="4454072" cy="0"/>
          </a:xfrm>
          <a:prstGeom prst="line">
            <a:avLst/>
          </a:prstGeom>
          <a:ln w="57150" cmpd="dbl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FC4A3B-FB9E-423E-B4D1-61E62B1BF366}"/>
              </a:ext>
            </a:extLst>
          </p:cNvPr>
          <p:cNvGrpSpPr/>
          <p:nvPr/>
        </p:nvGrpSpPr>
        <p:grpSpPr>
          <a:xfrm>
            <a:off x="7527056" y="2090836"/>
            <a:ext cx="4398244" cy="4506319"/>
            <a:chOff x="364256" y="2090836"/>
            <a:chExt cx="4398244" cy="4506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43739D-E489-4C5A-89DA-E5E57D4C3322}"/>
                </a:ext>
              </a:extLst>
            </p:cNvPr>
            <p:cNvGrpSpPr/>
            <p:nvPr/>
          </p:nvGrpSpPr>
          <p:grpSpPr>
            <a:xfrm>
              <a:off x="364256" y="2090836"/>
              <a:ext cx="4398244" cy="4506319"/>
              <a:chOff x="364256" y="2090836"/>
              <a:chExt cx="4398244" cy="450631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A294761-0554-44AD-AA6C-05AF10A99D97}"/>
                  </a:ext>
                </a:extLst>
              </p:cNvPr>
              <p:cNvGrpSpPr/>
              <p:nvPr/>
            </p:nvGrpSpPr>
            <p:grpSpPr>
              <a:xfrm>
                <a:off x="364256" y="3047144"/>
                <a:ext cx="4398244" cy="3550011"/>
                <a:chOff x="364256" y="3047144"/>
                <a:chExt cx="4398244" cy="355001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0C27706-CF52-4116-88D1-48EFC21A48CC}"/>
                    </a:ext>
                  </a:extLst>
                </p:cNvPr>
                <p:cNvGrpSpPr/>
                <p:nvPr/>
              </p:nvGrpSpPr>
              <p:grpSpPr>
                <a:xfrm>
                  <a:off x="364256" y="3047144"/>
                  <a:ext cx="4398244" cy="3550011"/>
                  <a:chOff x="364256" y="3047144"/>
                  <a:chExt cx="4398244" cy="3550011"/>
                </a:xfrm>
              </p:grpSpPr>
              <p:pic>
                <p:nvPicPr>
                  <p:cNvPr id="32" name="Picture 25">
                    <a:extLst>
                      <a:ext uri="{FF2B5EF4-FFF2-40B4-BE49-F238E27FC236}">
                        <a16:creationId xmlns:a16="http://schemas.microsoft.com/office/drawing/2014/main" id="{BFB42320-1F3F-49B4-9740-135CD9968F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4256" y="3047144"/>
                    <a:ext cx="4398244" cy="3550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FA36D568-57CC-448A-91B3-74CF4B288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2905" y="5745176"/>
                    <a:ext cx="351245" cy="35104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D3BB04E-87B2-4C66-A5D0-1128FE9CC59F}"/>
                    </a:ext>
                  </a:extLst>
                </p:cNvPr>
                <p:cNvSpPr/>
                <p:nvPr/>
              </p:nvSpPr>
              <p:spPr>
                <a:xfrm>
                  <a:off x="548640" y="3268980"/>
                  <a:ext cx="4014938" cy="22815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文本框 23">
                  <a:extLst>
                    <a:ext uri="{FF2B5EF4-FFF2-40B4-BE49-F238E27FC236}">
                      <a16:creationId xmlns:a16="http://schemas.microsoft.com/office/drawing/2014/main" id="{4487737D-0337-4C30-B8D3-2141C09BAD6D}"/>
                    </a:ext>
                  </a:extLst>
                </p:cNvPr>
                <p:cNvSpPr txBox="1"/>
                <p:nvPr/>
              </p:nvSpPr>
              <p:spPr>
                <a:xfrm>
                  <a:off x="535669" y="3218708"/>
                  <a:ext cx="4036331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    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Chủ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ngữ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trong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câu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biểu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thị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nội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dung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gì</a:t>
                  </a:r>
                  <a:r>
                    <a:rPr lang="vi-VN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Chúng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do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những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từ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ngữ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như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thế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nào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tạo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3000" b="1" dirty="0" err="1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thành</a:t>
                  </a:r>
                  <a:r>
                    <a:rPr lang="en-US" altLang="zh-CN" sz="3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?</a:t>
                  </a:r>
                  <a:endParaRPr lang="zh-CN" altLang="en-US" sz="3000" b="1" dirty="0">
                    <a:solidFill>
                      <a:srgbClr val="00569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5984606-A8AA-45E0-9127-A7408C4D8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7382" y="2090836"/>
                <a:ext cx="1072913" cy="1141647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2724F87-59B9-4027-AF10-15BCF295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488166" y="3212699"/>
              <a:ext cx="691316" cy="69131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072AFA3-BC96-4238-9555-61098BB0383F}"/>
              </a:ext>
            </a:extLst>
          </p:cNvPr>
          <p:cNvGrpSpPr/>
          <p:nvPr/>
        </p:nvGrpSpPr>
        <p:grpSpPr>
          <a:xfrm>
            <a:off x="0" y="2914650"/>
            <a:ext cx="4084989" cy="4084989"/>
            <a:chOff x="5143500" y="2914650"/>
            <a:chExt cx="4084989" cy="408498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E4FDFA-862A-4464-A30A-C46E410A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2914650"/>
              <a:ext cx="4084989" cy="4084989"/>
            </a:xfrm>
            <a:prstGeom prst="rect">
              <a:avLst/>
            </a:prstGeom>
          </p:spPr>
        </p:pic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id="{4945CE6A-C707-4130-946F-FF0DA1D04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20" y="3394075"/>
              <a:ext cx="215138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những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cô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gái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thủ</a:t>
              </a:r>
              <a:r>
                <a:rPr lang="en-US" altLang="en-US" sz="48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đô</a:t>
              </a:r>
              <a:endParaRPr lang="vi-VN" altLang="en-US" sz="48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D86842-6147-4ADA-9477-999DA7FBCC98}"/>
              </a:ext>
            </a:extLst>
          </p:cNvPr>
          <p:cNvGrpSpPr/>
          <p:nvPr/>
        </p:nvGrpSpPr>
        <p:grpSpPr>
          <a:xfrm>
            <a:off x="3276600" y="2247900"/>
            <a:ext cx="3676650" cy="5086350"/>
            <a:chOff x="8743950" y="2247900"/>
            <a:chExt cx="3676650" cy="50863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10EC41C-39DE-43AE-B335-6C6C59F6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950" y="2247900"/>
              <a:ext cx="3676650" cy="5086350"/>
            </a:xfrm>
            <a:prstGeom prst="rect">
              <a:avLst/>
            </a:prstGeom>
          </p:spPr>
        </p:pic>
        <p:sp>
          <p:nvSpPr>
            <p:cNvPr id="66" name="Text Box 10">
              <a:extLst>
                <a:ext uri="{FF2B5EF4-FFF2-40B4-BE49-F238E27FC236}">
                  <a16:creationId xmlns:a16="http://schemas.microsoft.com/office/drawing/2014/main" id="{DD5248C3-A3C0-4E49-BFC7-6D34FFA95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1050" y="3584575"/>
              <a:ext cx="17399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Cụm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danh</a:t>
              </a:r>
              <a:r>
                <a:rPr lang="en-US" altLang="en-US" sz="5400" b="1" dirty="0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 dirty="0" err="1">
                  <a:solidFill>
                    <a:srgbClr val="002060"/>
                  </a:solidFill>
                  <a:latin typeface="#9Slide05 Brannboll Ny" panose="02000000000000000000" pitchFamily="2" charset="0"/>
                  <a:cs typeface="Arial" panose="020B0604020202020204" pitchFamily="34" charset="0"/>
                </a:rPr>
                <a:t>từ</a:t>
              </a:r>
              <a:endParaRPr lang="vi-VN" altLang="en-US" sz="5400" b="1" dirty="0">
                <a:solidFill>
                  <a:srgbClr val="002060"/>
                </a:solidFill>
                <a:latin typeface="#9Slide05 Brannboll Ny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C2B74C81-934A-41AD-9D23-03A5F64CF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16870006">
            <a:off x="1651214" y="1649350"/>
            <a:ext cx="1696169" cy="14818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7E5B7C7-2F9D-4D75-97C1-55E29BFB3C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t="18541" r="43166" b="56165"/>
          <a:stretch/>
        </p:blipFill>
        <p:spPr>
          <a:xfrm rot="4729994" flipH="1">
            <a:off x="3961150" y="1683639"/>
            <a:ext cx="1696169" cy="14818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DC7020F-C8B4-48E8-BB69-24EA73D06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556" l="9677" r="89964">
                        <a14:foregroundMark x1="35842" y1="89444" x2="35842" y2="89444"/>
                        <a14:foregroundMark x1="57706" y1="89444" x2="31541" y2="90556"/>
                        <a14:foregroundMark x1="29391" y1="87778" x2="23656" y2="87778"/>
                        <a14:foregroundMark x1="74910" y1="87778" x2="68817" y2="86111"/>
                        <a14:foregroundMark x1="77061" y1="87778" x2="69534" y2="90556"/>
                        <a14:foregroundMark x1="58065" y1="13889" x2="58065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" y="739405"/>
            <a:ext cx="2013365" cy="12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19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05929" y="1946841"/>
            <a:ext cx="7089095" cy="3685043"/>
            <a:chOff x="4970463" y="1946841"/>
            <a:chExt cx="7089095" cy="3685043"/>
          </a:xfrm>
        </p:grpSpPr>
        <p:sp>
          <p:nvSpPr>
            <p:cNvPr id="4" name="Rectangle 11"/>
            <p:cNvSpPr/>
            <p:nvPr/>
          </p:nvSpPr>
          <p:spPr>
            <a:xfrm>
              <a:off x="4970463" y="1946841"/>
              <a:ext cx="7089095" cy="36850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63523" y="2044541"/>
              <a:ext cx="6973175" cy="23083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</a:t>
              </a:r>
              <a:r>
                <a:rPr lang="en-US" altLang="en-US" sz="3600" b="1" dirty="0" err="1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3600" b="1" dirty="0">
                  <a:solidFill>
                    <a:srgbClr val="FFCC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5062253" y="4320018"/>
              <a:ext cx="6951585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cụm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600" b="1" dirty="0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FAC6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alt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5" name="灯片编号占位符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8A0B7AD8-ADC9-40DB-933E-E8AA7A079587}"/>
              </a:ext>
            </a:extLst>
          </p:cNvPr>
          <p:cNvSpPr txBox="1"/>
          <p:nvPr/>
        </p:nvSpPr>
        <p:spPr>
          <a:xfrm>
            <a:off x="328488" y="9525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GHI NHỚ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DA7067-0349-4D1C-A755-9AC2A7B13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9" y="1973120"/>
            <a:ext cx="3827144" cy="3675205"/>
          </a:xfrm>
          <a:prstGeom prst="rect">
            <a:avLst/>
          </a:prstGeom>
          <a:ln w="28575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70088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23983-EF39-49CD-B752-2B11B09CC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DF91C-E757-4D86-B0B7-2E511FC6463A}"/>
              </a:ext>
            </a:extLst>
          </p:cNvPr>
          <p:cNvSpPr txBox="1"/>
          <p:nvPr/>
        </p:nvSpPr>
        <p:spPr>
          <a:xfrm>
            <a:off x="5040505" y="384688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thế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 </a:t>
            </a:r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nào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C13884-A0A9-487B-BF0C-FE9714961043}"/>
              </a:ext>
            </a:extLst>
          </p:cNvPr>
          <p:cNvCxnSpPr/>
          <p:nvPr/>
        </p:nvCxnSpPr>
        <p:spPr>
          <a:xfrm flipH="1">
            <a:off x="5680006" y="1864200"/>
            <a:ext cx="159657" cy="63862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6F69A3-5E30-438F-8D5B-C6698363A554}"/>
              </a:ext>
            </a:extLst>
          </p:cNvPr>
          <p:cNvCxnSpPr>
            <a:cxnSpLocks/>
          </p:cNvCxnSpPr>
          <p:nvPr/>
        </p:nvCxnSpPr>
        <p:spPr>
          <a:xfrm>
            <a:off x="3729064" y="2675383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B9E9E9-061C-46CA-A3E8-D247BB52D5EF}"/>
              </a:ext>
            </a:extLst>
          </p:cNvPr>
          <p:cNvCxnSpPr>
            <a:cxnSpLocks/>
          </p:cNvCxnSpPr>
          <p:nvPr/>
        </p:nvCxnSpPr>
        <p:spPr>
          <a:xfrm>
            <a:off x="8056840" y="2694433"/>
            <a:ext cx="0" cy="8083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54030BA-D6C7-43EA-AE53-9C39D56F51A8}"/>
              </a:ext>
            </a:extLst>
          </p:cNvPr>
          <p:cNvSpPr/>
          <p:nvPr/>
        </p:nvSpPr>
        <p:spPr>
          <a:xfrm>
            <a:off x="2707418" y="3628078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AFA98-FC09-4FC5-971D-6AB4FCDE4E46}"/>
              </a:ext>
            </a:extLst>
          </p:cNvPr>
          <p:cNvSpPr/>
          <p:nvPr/>
        </p:nvSpPr>
        <p:spPr>
          <a:xfrm>
            <a:off x="5674044" y="3594728"/>
            <a:ext cx="476781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thái</a:t>
            </a:r>
            <a:endParaRPr lang="en-US" sz="3200" b="1" cap="none" spc="0" dirty="0">
              <a:ln w="0"/>
              <a:solidFill>
                <a:srgbClr val="0056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0E504A6F-E061-48C7-8F72-6B2C2A07AA01}"/>
              </a:ext>
            </a:extLst>
          </p:cNvPr>
          <p:cNvSpPr/>
          <p:nvPr/>
        </p:nvSpPr>
        <p:spPr>
          <a:xfrm>
            <a:off x="2544955" y="1756288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Chủ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16A78A8-62DF-44F2-817F-F5B83CA11D58}"/>
              </a:ext>
            </a:extLst>
          </p:cNvPr>
          <p:cNvSpPr/>
          <p:nvPr/>
        </p:nvSpPr>
        <p:spPr>
          <a:xfrm>
            <a:off x="6811541" y="1756288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Vị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BCB98-F62C-40D7-A8F1-21BFC6DF759F}"/>
              </a:ext>
            </a:extLst>
          </p:cNvPr>
          <p:cNvSpPr txBox="1"/>
          <p:nvPr/>
        </p:nvSpPr>
        <p:spPr>
          <a:xfrm>
            <a:off x="4030855" y="384688"/>
            <a:ext cx="971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ai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379C74-B58D-414A-8EC0-71A9118C4011}"/>
              </a:ext>
            </a:extLst>
          </p:cNvPr>
          <p:cNvCxnSpPr>
            <a:cxnSpLocks/>
          </p:cNvCxnSpPr>
          <p:nvPr/>
        </p:nvCxnSpPr>
        <p:spPr>
          <a:xfrm>
            <a:off x="8076037" y="4760686"/>
            <a:ext cx="0" cy="57823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D2A81-1967-423B-B2F5-2957F21F5401}"/>
              </a:ext>
            </a:extLst>
          </p:cNvPr>
          <p:cNvSpPr/>
          <p:nvPr/>
        </p:nvSpPr>
        <p:spPr>
          <a:xfrm>
            <a:off x="6127535" y="5288340"/>
            <a:ext cx="39164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CE9F2F-4497-4720-8655-48EC0CEC118E}"/>
              </a:ext>
            </a:extLst>
          </p:cNvPr>
          <p:cNvCxnSpPr>
            <a:cxnSpLocks/>
          </p:cNvCxnSpPr>
          <p:nvPr/>
        </p:nvCxnSpPr>
        <p:spPr>
          <a:xfrm>
            <a:off x="3729064" y="4356699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A416E23-604B-45E3-999A-60B596731BC1}"/>
              </a:ext>
            </a:extLst>
          </p:cNvPr>
          <p:cNvSpPr/>
          <p:nvPr/>
        </p:nvSpPr>
        <p:spPr>
          <a:xfrm>
            <a:off x="2106804" y="5199849"/>
            <a:ext cx="32026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danh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56BC20C3-9D84-4337-A19D-38E116C2AA08}"/>
              </a:ext>
            </a:extLst>
          </p:cNvPr>
          <p:cNvSpPr txBox="1"/>
          <p:nvPr/>
        </p:nvSpPr>
        <p:spPr>
          <a:xfrm>
            <a:off x="328488" y="9525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GHI NHỚ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98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2461 -3.703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8" grpId="0"/>
      <p:bldP spid="9" grpId="0" animBg="1"/>
      <p:bldP spid="10" grpId="0" animBg="1"/>
      <p:bldP spid="11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C5873-30D9-46C3-863A-20AB8A6C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60202"/>
            <a:ext cx="12249150" cy="484175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781550"/>
            <a:ext cx="12192000" cy="20764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10999" y="3542669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i="1" dirty="0">
                <a:solidFill>
                  <a:schemeClr val="accent3"/>
                </a:solidFill>
                <a:latin typeface="Calibri" panose="020F0502020204030204" pitchFamily="34" charset="0"/>
              </a:rPr>
              <a:t>03</a:t>
            </a:r>
            <a:endParaRPr lang="zh-CN" altLang="en-US" sz="10000" i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2D3B26-9B70-40D1-88D7-3FBB176E747E}"/>
              </a:ext>
            </a:extLst>
          </p:cNvPr>
          <p:cNvSpPr txBox="1"/>
          <p:nvPr/>
        </p:nvSpPr>
        <p:spPr>
          <a:xfrm>
            <a:off x="683516" y="4827534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TẬP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9AB0CE47-9533-4EDA-9CE0-C0D54504C801}"/>
              </a:ext>
            </a:extLst>
          </p:cNvPr>
          <p:cNvSpPr txBox="1"/>
          <p:nvPr/>
        </p:nvSpPr>
        <p:spPr>
          <a:xfrm>
            <a:off x="535050" y="4879485"/>
            <a:ext cx="9256063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TẬP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3B6ED-B474-44B3-BEC3-C2D3918E0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4571" y="620878"/>
            <a:ext cx="4625945" cy="42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6897BB-881B-4C12-8E93-2C2C7FC5E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A4216A8F-6820-4185-8F80-B870887D6068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1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 Box 188">
            <a:extLst>
              <a:ext uri="{FF2B5EF4-FFF2-40B4-BE49-F238E27FC236}">
                <a16:creationId xmlns:a16="http://schemas.microsoft.com/office/drawing/2014/main" id="{357749B6-FB0A-4AF0-9F52-EF6F9CFF2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0695" y="3337334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" name="Text Box 215">
            <a:extLst>
              <a:ext uri="{FF2B5EF4-FFF2-40B4-BE49-F238E27FC236}">
                <a16:creationId xmlns:a16="http://schemas.microsoft.com/office/drawing/2014/main" id="{BAF3F586-3B88-41C3-8863-6BB414D3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5320" y="2411822"/>
            <a:ext cx="8893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9F0B28-BFD7-452D-89EE-382E9CB7A8B7}"/>
              </a:ext>
            </a:extLst>
          </p:cNvPr>
          <p:cNvGrpSpPr/>
          <p:nvPr/>
        </p:nvGrpSpPr>
        <p:grpSpPr>
          <a:xfrm>
            <a:off x="1088572" y="2293696"/>
            <a:ext cx="11248571" cy="4715797"/>
            <a:chOff x="943429" y="938035"/>
            <a:chExt cx="11248571" cy="43157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F9E8554-18D8-4F7D-9A39-E16BD08B2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2" b="20192"/>
            <a:stretch/>
          </p:blipFill>
          <p:spPr>
            <a:xfrm>
              <a:off x="943429" y="938035"/>
              <a:ext cx="11248571" cy="4315747"/>
            </a:xfrm>
            <a:prstGeom prst="rect">
              <a:avLst/>
            </a:prstGeom>
          </p:spPr>
        </p:pic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8041CCE7-0308-486C-A1A6-BBB30F7BC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250" y="1422963"/>
              <a:ext cx="9886950" cy="3415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14000"/>
                </a:lnSpc>
              </a:pPr>
              <a:r>
                <a:rPr lang="en-US" altLang="en-US" sz="3000" dirty="0">
                  <a:cs typeface="Arial" panose="020B0604020202020204" pitchFamily="34" charset="0"/>
                </a:rPr>
                <a:t>	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Ôi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chao!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Chú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chuồn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chuồn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mới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đẹp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latin typeface="Arial" pitchFamily="34" charset="0"/>
                  <a:cs typeface="Arial" pitchFamily="34" charset="0"/>
                </a:rPr>
                <a:t>sao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!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  Màu vàng trên lưng chú lấp lánh. Bốn cái cánh mỏng như giấy bóng. Cái đầu tròn và hai con mắt long lanh như thủy tinh.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Thân chú nh</a:t>
              </a:r>
              <a:r>
                <a:rPr lang="en-US" sz="3000" dirty="0">
                  <a:cs typeface="Arial" pitchFamily="34" charset="0"/>
                </a:rPr>
                <a:t>ỏ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 và thon vàng như màu vàng của nắng mùa thu. Chú đậu trên một cành lộc vừng ngả trên mặt hồ.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dirty="0">
                  <a:latin typeface="Arial" pitchFamily="34" charset="0"/>
                  <a:cs typeface="Arial" pitchFamily="34" charset="0"/>
                </a:rPr>
                <a:t>Bốn cánh khẽ rung rung như còn phân vân.</a:t>
              </a:r>
              <a:r>
                <a:rPr lang="en-US" sz="3000" dirty="0">
                  <a:latin typeface="Arial" pitchFamily="34" charset="0"/>
                  <a:cs typeface="Arial" pitchFamily="34" charset="0"/>
                </a:rPr>
                <a:t> </a:t>
              </a:r>
              <a:endParaRPr lang="vi-VN" sz="3000" dirty="0">
                <a:latin typeface="Arial" pitchFamily="34" charset="0"/>
                <a:cs typeface="Arial" pitchFamily="34" charset="0"/>
              </a:endParaRPr>
            </a:p>
            <a:p>
              <a:pPr algn="r">
                <a:lnSpc>
                  <a:spcPct val="114000"/>
                </a:lnSpc>
              </a:pPr>
              <a:r>
                <a:rPr lang="vi-VN" sz="3000" b="1" dirty="0">
                  <a:latin typeface="Arial" pitchFamily="34" charset="0"/>
                  <a:cs typeface="Arial" pitchFamily="34" charset="0"/>
                </a:rPr>
                <a:t>NGUYỄN THẾ HỘI</a:t>
              </a:r>
              <a:endParaRPr lang="en-US" sz="3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 Box 19">
            <a:extLst>
              <a:ext uri="{FF2B5EF4-FFF2-40B4-BE49-F238E27FC236}">
                <a16:creationId xmlns:a16="http://schemas.microsoft.com/office/drawing/2014/main" id="{A16BBBF5-4E96-48B4-ABD6-A83FC85F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1280334"/>
            <a:ext cx="8820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Tìm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Ai </a:t>
            </a:r>
            <a:r>
              <a:rPr lang="en-US" altLang="en-US" sz="28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i="1" dirty="0">
                <a:solidFill>
                  <a:srgbClr val="C00000"/>
                </a:solidFill>
                <a:cs typeface="Arial" panose="020B0604020202020204" pitchFamily="34" charset="0"/>
              </a:rPr>
              <a:t>?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đoạn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văn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8A55640D-7221-42DB-A490-79AFC259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2529696"/>
            <a:ext cx="104915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do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F6B7C35-B4D3-4CAF-A7CD-D5C9D3CA9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1292" y="1915334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ngữ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84875E-C113-481E-A92F-A58A2F7D0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88542"/>
            <a:ext cx="1874619" cy="26694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5730359-1CAF-4E78-A1C2-BD9F7DB47AB5}"/>
              </a:ext>
            </a:extLst>
          </p:cNvPr>
          <p:cNvGrpSpPr/>
          <p:nvPr/>
        </p:nvGrpSpPr>
        <p:grpSpPr>
          <a:xfrm>
            <a:off x="537023" y="880830"/>
            <a:ext cx="11099807" cy="1796148"/>
            <a:chOff x="537023" y="976080"/>
            <a:chExt cx="11099807" cy="1796148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197D966F-1D2D-4AC6-853F-C0887EB6CE50}"/>
                </a:ext>
              </a:extLst>
            </p:cNvPr>
            <p:cNvSpPr/>
            <p:nvPr/>
          </p:nvSpPr>
          <p:spPr>
            <a:xfrm>
              <a:off x="750996" y="1281938"/>
              <a:ext cx="10648335" cy="1179871"/>
            </a:xfrm>
            <a:prstGeom prst="round2DiagRect">
              <a:avLst/>
            </a:pr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FD0119B0-4E10-4B4A-BFFB-57E638B42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0" y="1310499"/>
              <a:ext cx="10589650" cy="112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500" b="1" dirty="0">
                  <a:cs typeface="Arial" panose="020B0604020202020204" pitchFamily="34" charset="0"/>
                </a:rPr>
                <a:t>   </a:t>
              </a:r>
              <a:r>
                <a:rPr lang="vi-VN" altLang="en-US" sz="3200" b="1" dirty="0">
                  <a:cs typeface="Arial" panose="020B0604020202020204" pitchFamily="34" charset="0"/>
                </a:rPr>
                <a:t>Tìm chủ ngữ của các câu kể Ai thế nào? trong đoạn văn dưới đây</a:t>
              </a:r>
              <a:r>
                <a:rPr lang="en-US" altLang="en-US" sz="3200" b="1" dirty="0">
                  <a:cs typeface="Arial" panose="020B0604020202020204" pitchFamily="34" charset="0"/>
                </a:rPr>
                <a:t>:</a:t>
              </a:r>
              <a:endParaRPr lang="en-US" altLang="en-US" sz="3200" dirty="0"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37E8B6-B378-41CC-9385-E90D3989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976080"/>
              <a:ext cx="794663" cy="7946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92AEE-90F6-454B-99A3-3D91124E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842167" y="1977565"/>
              <a:ext cx="794663" cy="794663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E2774B-47AE-4263-88DE-89B172BA1C15}"/>
              </a:ext>
            </a:extLst>
          </p:cNvPr>
          <p:cNvCxnSpPr>
            <a:cxnSpLocks/>
          </p:cNvCxnSpPr>
          <p:nvPr/>
        </p:nvCxnSpPr>
        <p:spPr>
          <a:xfrm>
            <a:off x="1893709" y="3869994"/>
            <a:ext cx="6016577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7E750D-B1CB-4834-B709-8975FF9080EC}"/>
              </a:ext>
            </a:extLst>
          </p:cNvPr>
          <p:cNvCxnSpPr>
            <a:cxnSpLocks/>
          </p:cNvCxnSpPr>
          <p:nvPr/>
        </p:nvCxnSpPr>
        <p:spPr>
          <a:xfrm>
            <a:off x="8134852" y="3869994"/>
            <a:ext cx="343303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8C07EA-40D9-4D0A-A9D7-E8D2686F9580}"/>
              </a:ext>
            </a:extLst>
          </p:cNvPr>
          <p:cNvCxnSpPr>
            <a:cxnSpLocks/>
          </p:cNvCxnSpPr>
          <p:nvPr/>
        </p:nvCxnSpPr>
        <p:spPr>
          <a:xfrm>
            <a:off x="1879194" y="4407022"/>
            <a:ext cx="254766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23B0F0-FE2C-48C5-ABC2-B9FB5FACAFFB}"/>
              </a:ext>
            </a:extLst>
          </p:cNvPr>
          <p:cNvCxnSpPr>
            <a:cxnSpLocks/>
          </p:cNvCxnSpPr>
          <p:nvPr/>
        </p:nvCxnSpPr>
        <p:spPr>
          <a:xfrm>
            <a:off x="4723994" y="4407023"/>
            <a:ext cx="6785835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9242E40-55BA-4177-AC33-47820F54FA4E}"/>
              </a:ext>
            </a:extLst>
          </p:cNvPr>
          <p:cNvCxnSpPr>
            <a:cxnSpLocks/>
          </p:cNvCxnSpPr>
          <p:nvPr/>
        </p:nvCxnSpPr>
        <p:spPr>
          <a:xfrm>
            <a:off x="1879194" y="4915022"/>
            <a:ext cx="2213835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3F8F6E-D254-44E4-8E7D-EDA8D0612B2A}"/>
              </a:ext>
            </a:extLst>
          </p:cNvPr>
          <p:cNvCxnSpPr>
            <a:cxnSpLocks/>
          </p:cNvCxnSpPr>
          <p:nvPr/>
        </p:nvCxnSpPr>
        <p:spPr>
          <a:xfrm>
            <a:off x="4375651" y="4929537"/>
            <a:ext cx="7148692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EE4812-9D91-4E82-9A2E-4C4739C8F582}"/>
              </a:ext>
            </a:extLst>
          </p:cNvPr>
          <p:cNvCxnSpPr>
            <a:cxnSpLocks/>
          </p:cNvCxnSpPr>
          <p:nvPr/>
        </p:nvCxnSpPr>
        <p:spPr>
          <a:xfrm>
            <a:off x="1879194" y="5437537"/>
            <a:ext cx="3041149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06F20A-36CE-4FE8-A819-793D95171B0F}"/>
              </a:ext>
            </a:extLst>
          </p:cNvPr>
          <p:cNvCxnSpPr>
            <a:cxnSpLocks/>
          </p:cNvCxnSpPr>
          <p:nvPr/>
        </p:nvCxnSpPr>
        <p:spPr>
          <a:xfrm>
            <a:off x="4027308" y="5945537"/>
            <a:ext cx="7148692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FC8CDD-F3A3-49CB-A927-36A24108E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E2E792D6-8A76-4371-B0D8-5DB1A6AC828C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1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1D8E0E-A88C-4270-A56B-AFF591CF9846}"/>
              </a:ext>
            </a:extLst>
          </p:cNvPr>
          <p:cNvSpPr/>
          <p:nvPr/>
        </p:nvSpPr>
        <p:spPr>
          <a:xfrm>
            <a:off x="1742386" y="1066689"/>
            <a:ext cx="3206988" cy="537028"/>
          </a:xfrm>
          <a:prstGeom prst="roundRect">
            <a:avLst/>
          </a:prstGeom>
          <a:solidFill>
            <a:srgbClr val="FFCCC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E75917-1288-48AE-958A-588F1F2530B8}"/>
              </a:ext>
            </a:extLst>
          </p:cNvPr>
          <p:cNvSpPr/>
          <p:nvPr/>
        </p:nvSpPr>
        <p:spPr>
          <a:xfrm>
            <a:off x="8203293" y="1066688"/>
            <a:ext cx="3116551" cy="537028"/>
          </a:xfrm>
          <a:prstGeom prst="roundRect">
            <a:avLst/>
          </a:prstGeom>
          <a:solidFill>
            <a:srgbClr val="FFCCC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2B64D-8CB3-4FE0-80C0-AAA9F39A8BF5}"/>
              </a:ext>
            </a:extLst>
          </p:cNvPr>
          <p:cNvSpPr txBox="1"/>
          <p:nvPr/>
        </p:nvSpPr>
        <p:spPr>
          <a:xfrm>
            <a:off x="566057" y="1564474"/>
            <a:ext cx="6618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Màu vàng trên lưng chú lấp lánh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58560-3E6F-420E-B5FF-FC53D961CCCF}"/>
              </a:ext>
            </a:extLst>
          </p:cNvPr>
          <p:cNvSpPr txBox="1"/>
          <p:nvPr/>
        </p:nvSpPr>
        <p:spPr>
          <a:xfrm>
            <a:off x="566058" y="2304703"/>
            <a:ext cx="6154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Bốn cái cánh mỏng như giấy bóng.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337B2-2FDE-42F5-9717-CFFE2040A24C}"/>
              </a:ext>
            </a:extLst>
          </p:cNvPr>
          <p:cNvSpPr txBox="1"/>
          <p:nvPr/>
        </p:nvSpPr>
        <p:spPr>
          <a:xfrm>
            <a:off x="566058" y="3122946"/>
            <a:ext cx="70829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Cái đầu tròn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v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à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vi-VN" sz="2800" dirty="0">
                <a:latin typeface="Arial" pitchFamily="34" charset="0"/>
                <a:cs typeface="Arial" pitchFamily="34" charset="0"/>
              </a:rPr>
              <a:t>hai con mắt long lanh như thủy tinh.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FD269-7275-40C2-A9FF-1C6346A21DF0}"/>
              </a:ext>
            </a:extLst>
          </p:cNvPr>
          <p:cNvSpPr txBox="1"/>
          <p:nvPr/>
        </p:nvSpPr>
        <p:spPr>
          <a:xfrm>
            <a:off x="566057" y="4646945"/>
            <a:ext cx="56315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Thân chú nh</a:t>
            </a:r>
            <a:r>
              <a:rPr lang="en-US" sz="2800" dirty="0">
                <a:cs typeface="Arial" pitchFamily="34" charset="0"/>
              </a:rPr>
              <a:t>ỏ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và thon vàng như màu vàng của nắng mùa thu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7B1894-71A9-4C7D-A483-4C62B1317D95}"/>
              </a:ext>
            </a:extLst>
          </p:cNvPr>
          <p:cNvSpPr txBox="1"/>
          <p:nvPr/>
        </p:nvSpPr>
        <p:spPr>
          <a:xfrm>
            <a:off x="566058" y="5842337"/>
            <a:ext cx="56810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Arial" pitchFamily="34" charset="0"/>
                <a:cs typeface="Arial" pitchFamily="34" charset="0"/>
              </a:rPr>
              <a:t>Bốn cánh khẽ rung rung như còn phân vân.</a:t>
            </a:r>
            <a:endParaRPr lang="vi-V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06CEC0-0D1E-4FB5-8304-5B5F91F0D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12" y="0"/>
            <a:ext cx="1727200" cy="172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764FBD-25DD-4E5F-A36A-03CA6F58B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8" y="1996229"/>
            <a:ext cx="1164353" cy="11903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46CE4-E13A-47E4-9116-4E55F1E4C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95816" y="1275960"/>
            <a:ext cx="1164353" cy="11903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76ADB3-12E9-4309-8CE7-DB47C3E3C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7" y="2769117"/>
            <a:ext cx="1164353" cy="11903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0F3CA1-1C1E-4EDE-8240-C14D508C1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6" y="3664467"/>
            <a:ext cx="1164353" cy="11903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D53E968-E905-4DA9-B77B-7A46F14E6EDB}"/>
              </a:ext>
            </a:extLst>
          </p:cNvPr>
          <p:cNvSpPr txBox="1"/>
          <p:nvPr/>
        </p:nvSpPr>
        <p:spPr>
          <a:xfrm>
            <a:off x="566144" y="1566120"/>
            <a:ext cx="4323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9031801-F2AC-4144-87DC-C8C4BA5AF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7" y="4313075"/>
            <a:ext cx="1164353" cy="119037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E01404-C6E8-476C-842F-1C1C07CCAFD5}"/>
              </a:ext>
            </a:extLst>
          </p:cNvPr>
          <p:cNvCxnSpPr>
            <a:cxnSpLocks/>
          </p:cNvCxnSpPr>
          <p:nvPr/>
        </p:nvCxnSpPr>
        <p:spPr>
          <a:xfrm flipH="1">
            <a:off x="4406073" y="1588255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04AE09-6A8C-4D78-A4C5-7C3414EBA1F8}"/>
              </a:ext>
            </a:extLst>
          </p:cNvPr>
          <p:cNvCxnSpPr>
            <a:cxnSpLocks/>
          </p:cNvCxnSpPr>
          <p:nvPr/>
        </p:nvCxnSpPr>
        <p:spPr>
          <a:xfrm flipH="1">
            <a:off x="2705774" y="2320215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73EDC56-4C04-49C7-A3C5-075C5F463E90}"/>
              </a:ext>
            </a:extLst>
          </p:cNvPr>
          <p:cNvCxnSpPr>
            <a:cxnSpLocks/>
          </p:cNvCxnSpPr>
          <p:nvPr/>
        </p:nvCxnSpPr>
        <p:spPr>
          <a:xfrm flipH="1">
            <a:off x="1883154" y="3166544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28C0F84-AA4A-48DB-9945-87E2C8432D22}"/>
              </a:ext>
            </a:extLst>
          </p:cNvPr>
          <p:cNvCxnSpPr>
            <a:cxnSpLocks/>
          </p:cNvCxnSpPr>
          <p:nvPr/>
        </p:nvCxnSpPr>
        <p:spPr>
          <a:xfrm flipH="1">
            <a:off x="2154788" y="4608084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75FB-A51C-477E-94BD-EFDAC75B2112}"/>
              </a:ext>
            </a:extLst>
          </p:cNvPr>
          <p:cNvCxnSpPr>
            <a:cxnSpLocks/>
          </p:cNvCxnSpPr>
          <p:nvPr/>
        </p:nvCxnSpPr>
        <p:spPr>
          <a:xfrm flipH="1">
            <a:off x="2169072" y="5825854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1D38283-4F26-45C9-B51B-780F3A629703}"/>
              </a:ext>
            </a:extLst>
          </p:cNvPr>
          <p:cNvCxnSpPr>
            <a:cxnSpLocks/>
          </p:cNvCxnSpPr>
          <p:nvPr/>
        </p:nvCxnSpPr>
        <p:spPr>
          <a:xfrm flipH="1">
            <a:off x="2512712" y="3939431"/>
            <a:ext cx="114263" cy="4790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07C24711-32A4-49FE-A2B9-9DBD5DB712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93" t="31988" r="38224" b="38843"/>
          <a:stretch/>
        </p:blipFill>
        <p:spPr>
          <a:xfrm>
            <a:off x="223641" y="4834153"/>
            <a:ext cx="392658" cy="6333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D361108-0005-41B1-B290-0A4468C999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2" t="-2296" r="36565" b="73127"/>
          <a:stretch/>
        </p:blipFill>
        <p:spPr>
          <a:xfrm>
            <a:off x="189713" y="1494946"/>
            <a:ext cx="392658" cy="6333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E123231-D1FA-419D-859B-3D97D29AB8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0617" r="74071" b="40214"/>
          <a:stretch/>
        </p:blipFill>
        <p:spPr>
          <a:xfrm>
            <a:off x="158357" y="2277796"/>
            <a:ext cx="392658" cy="63337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2E3D5A4-4D8A-4641-AA92-926D332B70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33241" r="58325" b="37590"/>
          <a:stretch/>
        </p:blipFill>
        <p:spPr>
          <a:xfrm>
            <a:off x="190225" y="3498117"/>
            <a:ext cx="339829" cy="63337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1C5FDE-44F9-49FE-A227-48BB3E945E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60270" r="53598" b="10561"/>
          <a:stretch/>
        </p:blipFill>
        <p:spPr>
          <a:xfrm>
            <a:off x="209127" y="5995296"/>
            <a:ext cx="392658" cy="63337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04C5C24-9DA6-49AF-BD42-DB041D709FA6}"/>
              </a:ext>
            </a:extLst>
          </p:cNvPr>
          <p:cNvSpPr txBox="1"/>
          <p:nvPr/>
        </p:nvSpPr>
        <p:spPr>
          <a:xfrm>
            <a:off x="566144" y="2302720"/>
            <a:ext cx="2513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3CDB07C-C2B6-4FE9-952B-8151A17AC373}"/>
              </a:ext>
            </a:extLst>
          </p:cNvPr>
          <p:cNvSpPr txBox="1"/>
          <p:nvPr/>
        </p:nvSpPr>
        <p:spPr>
          <a:xfrm>
            <a:off x="566144" y="3121870"/>
            <a:ext cx="1618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4C5B584-319B-4B17-9A79-B2C1A5BBA8DB}"/>
              </a:ext>
            </a:extLst>
          </p:cNvPr>
          <p:cNvSpPr txBox="1"/>
          <p:nvPr/>
        </p:nvSpPr>
        <p:spPr>
          <a:xfrm>
            <a:off x="566144" y="3978326"/>
            <a:ext cx="2037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E039F6-5C5E-41C3-A045-0C079FD74488}"/>
              </a:ext>
            </a:extLst>
          </p:cNvPr>
          <p:cNvSpPr txBox="1"/>
          <p:nvPr/>
        </p:nvSpPr>
        <p:spPr>
          <a:xfrm>
            <a:off x="565351" y="4637139"/>
            <a:ext cx="1794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7C0606-C775-4360-B9D9-D6F414358918}"/>
              </a:ext>
            </a:extLst>
          </p:cNvPr>
          <p:cNvSpPr txBox="1"/>
          <p:nvPr/>
        </p:nvSpPr>
        <p:spPr>
          <a:xfrm>
            <a:off x="566937" y="5843639"/>
            <a:ext cx="1700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CCEE5DA-FD98-4AD1-B8F2-A1E0820EE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r="1113"/>
          <a:stretch/>
        </p:blipFill>
        <p:spPr>
          <a:xfrm rot="2964294">
            <a:off x="6537757" y="5544974"/>
            <a:ext cx="1164353" cy="11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89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59896 4.8148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6724 -2.59259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71224 2.96296E-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68724 2.96296E-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62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69909 -1.85185E-6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48" y="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70286 2.22222E-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43" y="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/>
      <p:bldP spid="9" grpId="0"/>
      <p:bldP spid="10" grpId="0"/>
      <p:bldP spid="11" grpId="0"/>
      <p:bldP spid="29" grpId="0"/>
      <p:bldP spid="29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/>
        </p:blipFill>
        <p:spPr>
          <a:xfrm>
            <a:off x="-57150" y="-75009"/>
            <a:ext cx="12249150" cy="693300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任意多边形 15"/>
          <p:cNvSpPr/>
          <p:nvPr/>
        </p:nvSpPr>
        <p:spPr>
          <a:xfrm rot="17968105">
            <a:off x="28016" y="1401731"/>
            <a:ext cx="8736854" cy="3219344"/>
          </a:xfrm>
          <a:custGeom>
            <a:avLst/>
            <a:gdLst>
              <a:gd name="connsiteX0" fmla="*/ 6918494 w 8737569"/>
              <a:gd name="connsiteY0" fmla="*/ 0 h 3219344"/>
              <a:gd name="connsiteX1" fmla="*/ 8737569 w 8737569"/>
              <a:gd name="connsiteY1" fmla="*/ 3219344 h 3219344"/>
              <a:gd name="connsiteX2" fmla="*/ 1819075 w 8737569"/>
              <a:gd name="connsiteY2" fmla="*/ 3219344 h 3219344"/>
              <a:gd name="connsiteX3" fmla="*/ 0 w 8737569"/>
              <a:gd name="connsiteY3" fmla="*/ 0 h 321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569" h="3219344">
                <a:moveTo>
                  <a:pt x="6918494" y="0"/>
                </a:moveTo>
                <a:lnTo>
                  <a:pt x="8737569" y="3219344"/>
                </a:lnTo>
                <a:lnTo>
                  <a:pt x="1819075" y="3219344"/>
                </a:lnTo>
                <a:lnTo>
                  <a:pt x="0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1" y="1469571"/>
            <a:ext cx="7357869" cy="2492829"/>
            <a:chOff x="-1" y="1469571"/>
            <a:chExt cx="7357869" cy="2492829"/>
          </a:xfrm>
        </p:grpSpPr>
        <p:sp>
          <p:nvSpPr>
            <p:cNvPr id="9" name="任意多边形 8"/>
            <p:cNvSpPr/>
            <p:nvPr/>
          </p:nvSpPr>
          <p:spPr>
            <a:xfrm>
              <a:off x="-1" y="1469571"/>
              <a:ext cx="7126577" cy="2492829"/>
            </a:xfrm>
            <a:custGeom>
              <a:avLst/>
              <a:gdLst>
                <a:gd name="connsiteX0" fmla="*/ 0 w 7126577"/>
                <a:gd name="connsiteY0" fmla="*/ 0 h 2492829"/>
                <a:gd name="connsiteX1" fmla="*/ 7126577 w 7126577"/>
                <a:gd name="connsiteY1" fmla="*/ 0 h 2492829"/>
                <a:gd name="connsiteX2" fmla="*/ 5718016 w 7126577"/>
                <a:gd name="connsiteY2" fmla="*/ 2492829 h 2492829"/>
                <a:gd name="connsiteX3" fmla="*/ 0 w 7126577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6577" h="2492829">
                  <a:moveTo>
                    <a:pt x="0" y="0"/>
                  </a:moveTo>
                  <a:lnTo>
                    <a:pt x="7126577" y="0"/>
                  </a:lnTo>
                  <a:lnTo>
                    <a:pt x="5718016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731593" y="1469571"/>
              <a:ext cx="1626275" cy="2492829"/>
            </a:xfrm>
            <a:custGeom>
              <a:avLst/>
              <a:gdLst>
                <a:gd name="connsiteX0" fmla="*/ 1408561 w 1626275"/>
                <a:gd name="connsiteY0" fmla="*/ 0 h 2492829"/>
                <a:gd name="connsiteX1" fmla="*/ 1626275 w 1626275"/>
                <a:gd name="connsiteY1" fmla="*/ 0 h 2492829"/>
                <a:gd name="connsiteX2" fmla="*/ 217714 w 1626275"/>
                <a:gd name="connsiteY2" fmla="*/ 2492829 h 2492829"/>
                <a:gd name="connsiteX3" fmla="*/ 0 w 1626275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275" h="2492829">
                  <a:moveTo>
                    <a:pt x="1408561" y="0"/>
                  </a:moveTo>
                  <a:lnTo>
                    <a:pt x="1626275" y="0"/>
                  </a:lnTo>
                  <a:lnTo>
                    <a:pt x="217714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>
            <a:cxnSpLocks/>
          </p:cNvCxnSpPr>
          <p:nvPr/>
        </p:nvCxnSpPr>
        <p:spPr>
          <a:xfrm>
            <a:off x="359316" y="2629123"/>
            <a:ext cx="447938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21"/>
          <p:cNvSpPr/>
          <p:nvPr/>
        </p:nvSpPr>
        <p:spPr>
          <a:xfrm>
            <a:off x="5633807" y="6340276"/>
            <a:ext cx="205582" cy="199630"/>
          </a:xfrm>
          <a:custGeom>
            <a:avLst/>
            <a:gdLst>
              <a:gd name="connsiteX0" fmla="*/ 402703 w 581831"/>
              <a:gd name="connsiteY0" fmla="*/ 478705 h 564988"/>
              <a:gd name="connsiteX1" fmla="*/ 430122 w 581831"/>
              <a:gd name="connsiteY1" fmla="*/ 523802 h 564988"/>
              <a:gd name="connsiteX2" fmla="*/ 375284 w 581831"/>
              <a:gd name="connsiteY2" fmla="*/ 549571 h 564988"/>
              <a:gd name="connsiteX3" fmla="*/ 358349 w 581831"/>
              <a:gd name="connsiteY3" fmla="*/ 499643 h 564988"/>
              <a:gd name="connsiteX4" fmla="*/ 402703 w 581831"/>
              <a:gd name="connsiteY4" fmla="*/ 478705 h 564988"/>
              <a:gd name="connsiteX5" fmla="*/ 306459 w 581831"/>
              <a:gd name="connsiteY5" fmla="*/ 152485 h 564988"/>
              <a:gd name="connsiteX6" fmla="*/ 326021 w 581831"/>
              <a:gd name="connsiteY6" fmla="*/ 157925 h 564988"/>
              <a:gd name="connsiteX7" fmla="*/ 357481 w 581831"/>
              <a:gd name="connsiteY7" fmla="*/ 160342 h 564988"/>
              <a:gd name="connsiteX8" fmla="*/ 346994 w 581831"/>
              <a:gd name="connsiteY8" fmla="*/ 241734 h 564988"/>
              <a:gd name="connsiteX9" fmla="*/ 327634 w 581831"/>
              <a:gd name="connsiteY9" fmla="*/ 256240 h 564988"/>
              <a:gd name="connsiteX10" fmla="*/ 366355 w 581831"/>
              <a:gd name="connsiteY10" fmla="*/ 294115 h 564988"/>
              <a:gd name="connsiteX11" fmla="*/ 384908 w 581831"/>
              <a:gd name="connsiteY11" fmla="*/ 392430 h 564988"/>
              <a:gd name="connsiteX12" fmla="*/ 374421 w 581831"/>
              <a:gd name="connsiteY12" fmla="*/ 406936 h 564988"/>
              <a:gd name="connsiteX13" fmla="*/ 280847 w 581831"/>
              <a:gd name="connsiteY13" fmla="*/ 420635 h 564988"/>
              <a:gd name="connsiteX14" fmla="*/ 166300 w 581831"/>
              <a:gd name="connsiteY14" fmla="*/ 410159 h 564988"/>
              <a:gd name="connsiteX15" fmla="*/ 154200 w 581831"/>
              <a:gd name="connsiteY15" fmla="*/ 396459 h 564988"/>
              <a:gd name="connsiteX16" fmla="*/ 167106 w 581831"/>
              <a:gd name="connsiteY16" fmla="*/ 305397 h 564988"/>
              <a:gd name="connsiteX17" fmla="*/ 243740 w 581831"/>
              <a:gd name="connsiteY17" fmla="*/ 259463 h 564988"/>
              <a:gd name="connsiteX18" fmla="*/ 250194 w 581831"/>
              <a:gd name="connsiteY18" fmla="*/ 240122 h 564988"/>
              <a:gd name="connsiteX19" fmla="*/ 263100 w 581831"/>
              <a:gd name="connsiteY19" fmla="*/ 233676 h 564988"/>
              <a:gd name="connsiteX20" fmla="*/ 263100 w 581831"/>
              <a:gd name="connsiteY20" fmla="*/ 206276 h 564988"/>
              <a:gd name="connsiteX21" fmla="*/ 259874 w 581831"/>
              <a:gd name="connsiteY21" fmla="*/ 190965 h 564988"/>
              <a:gd name="connsiteX22" fmla="*/ 277621 w 581831"/>
              <a:gd name="connsiteY22" fmla="*/ 186936 h 564988"/>
              <a:gd name="connsiteX23" fmla="*/ 292947 w 581831"/>
              <a:gd name="connsiteY23" fmla="*/ 173236 h 564988"/>
              <a:gd name="connsiteX24" fmla="*/ 297787 w 581831"/>
              <a:gd name="connsiteY24" fmla="*/ 155507 h 564988"/>
              <a:gd name="connsiteX25" fmla="*/ 306459 w 581831"/>
              <a:gd name="connsiteY25" fmla="*/ 152485 h 564988"/>
              <a:gd name="connsiteX26" fmla="*/ 269604 w 581831"/>
              <a:gd name="connsiteY26" fmla="*/ 123336 h 564988"/>
              <a:gd name="connsiteX27" fmla="*/ 290592 w 581831"/>
              <a:gd name="connsiteY27" fmla="*/ 148314 h 564988"/>
              <a:gd name="connsiteX28" fmla="*/ 289785 w 581831"/>
              <a:gd name="connsiteY28" fmla="*/ 149119 h 564988"/>
              <a:gd name="connsiteX29" fmla="*/ 281712 w 581831"/>
              <a:gd name="connsiteY29" fmla="*/ 174097 h 564988"/>
              <a:gd name="connsiteX30" fmla="*/ 280905 w 581831"/>
              <a:gd name="connsiteY30" fmla="*/ 178931 h 564988"/>
              <a:gd name="connsiteX31" fmla="*/ 276869 w 581831"/>
              <a:gd name="connsiteY31" fmla="*/ 178931 h 564988"/>
              <a:gd name="connsiteX32" fmla="*/ 266375 w 581831"/>
              <a:gd name="connsiteY32" fmla="*/ 176514 h 564988"/>
              <a:gd name="connsiteX33" fmla="*/ 253459 w 581831"/>
              <a:gd name="connsiteY33" fmla="*/ 182154 h 564988"/>
              <a:gd name="connsiteX34" fmla="*/ 269604 w 581831"/>
              <a:gd name="connsiteY34" fmla="*/ 123336 h 564988"/>
              <a:gd name="connsiteX35" fmla="*/ 305717 w 581831"/>
              <a:gd name="connsiteY35" fmla="*/ 105370 h 564988"/>
              <a:gd name="connsiteX36" fmla="*/ 322809 w 581831"/>
              <a:gd name="connsiteY36" fmla="*/ 108060 h 564988"/>
              <a:gd name="connsiteX37" fmla="*/ 358356 w 581831"/>
              <a:gd name="connsiteY37" fmla="*/ 150693 h 564988"/>
              <a:gd name="connsiteX38" fmla="*/ 351893 w 581831"/>
              <a:gd name="connsiteY38" fmla="*/ 153107 h 564988"/>
              <a:gd name="connsiteX39" fmla="*/ 343814 w 581831"/>
              <a:gd name="connsiteY39" fmla="*/ 153911 h 564988"/>
              <a:gd name="connsiteX40" fmla="*/ 325233 w 581831"/>
              <a:gd name="connsiteY40" fmla="*/ 150693 h 564988"/>
              <a:gd name="connsiteX41" fmla="*/ 301804 w 581831"/>
              <a:gd name="connsiteY41" fmla="*/ 144258 h 564988"/>
              <a:gd name="connsiteX42" fmla="*/ 299381 w 581831"/>
              <a:gd name="connsiteY42" fmla="*/ 144258 h 564988"/>
              <a:gd name="connsiteX43" fmla="*/ 275952 w 581831"/>
              <a:gd name="connsiteY43" fmla="*/ 116908 h 564988"/>
              <a:gd name="connsiteX44" fmla="*/ 305717 w 581831"/>
              <a:gd name="connsiteY44" fmla="*/ 105370 h 564988"/>
              <a:gd name="connsiteX45" fmla="*/ 283249 w 581831"/>
              <a:gd name="connsiteY45" fmla="*/ 0 h 564988"/>
              <a:gd name="connsiteX46" fmla="*/ 530184 w 581831"/>
              <a:gd name="connsiteY46" fmla="*/ 144269 h 564988"/>
              <a:gd name="connsiteX47" fmla="*/ 581831 w 581831"/>
              <a:gd name="connsiteY47" fmla="*/ 131374 h 564988"/>
              <a:gd name="connsiteX48" fmla="*/ 539868 w 581831"/>
              <a:gd name="connsiteY48" fmla="*/ 282091 h 564988"/>
              <a:gd name="connsiteX49" fmla="*/ 430119 w 581831"/>
              <a:gd name="connsiteY49" fmla="*/ 170867 h 564988"/>
              <a:gd name="connsiteX50" fmla="*/ 476924 w 581831"/>
              <a:gd name="connsiteY50" fmla="*/ 158777 h 564988"/>
              <a:gd name="connsiteX51" fmla="*/ 283249 w 581831"/>
              <a:gd name="connsiteY51" fmla="*/ 52388 h 564988"/>
              <a:gd name="connsiteX52" fmla="*/ 52454 w 581831"/>
              <a:gd name="connsiteY52" fmla="*/ 282091 h 564988"/>
              <a:gd name="connsiteX53" fmla="*/ 283249 w 581831"/>
              <a:gd name="connsiteY53" fmla="*/ 512600 h 564988"/>
              <a:gd name="connsiteX54" fmla="*/ 325212 w 581831"/>
              <a:gd name="connsiteY54" fmla="*/ 508570 h 564988"/>
              <a:gd name="connsiteX55" fmla="*/ 334896 w 581831"/>
              <a:gd name="connsiteY55" fmla="*/ 560152 h 564988"/>
              <a:gd name="connsiteX56" fmla="*/ 283249 w 581831"/>
              <a:gd name="connsiteY56" fmla="*/ 564988 h 564988"/>
              <a:gd name="connsiteX57" fmla="*/ 0 w 581831"/>
              <a:gd name="connsiteY57" fmla="*/ 282091 h 564988"/>
              <a:gd name="connsiteX58" fmla="*/ 283249 w 581831"/>
              <a:gd name="connsiteY58" fmla="*/ 0 h 5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831" h="564988">
                <a:moveTo>
                  <a:pt x="402703" y="478705"/>
                </a:moveTo>
                <a:lnTo>
                  <a:pt x="430122" y="523802"/>
                </a:lnTo>
                <a:cubicBezTo>
                  <a:pt x="413187" y="534270"/>
                  <a:pt x="394639" y="543129"/>
                  <a:pt x="375284" y="549571"/>
                </a:cubicBezTo>
                <a:lnTo>
                  <a:pt x="358349" y="499643"/>
                </a:lnTo>
                <a:cubicBezTo>
                  <a:pt x="373671" y="494811"/>
                  <a:pt x="388994" y="487563"/>
                  <a:pt x="402703" y="478705"/>
                </a:cubicBezTo>
                <a:close/>
                <a:moveTo>
                  <a:pt x="306459" y="152485"/>
                </a:moveTo>
                <a:cubicBezTo>
                  <a:pt x="310291" y="152888"/>
                  <a:pt x="315937" y="154702"/>
                  <a:pt x="326021" y="157925"/>
                </a:cubicBezTo>
                <a:cubicBezTo>
                  <a:pt x="345381" y="165177"/>
                  <a:pt x="357481" y="160342"/>
                  <a:pt x="357481" y="160342"/>
                </a:cubicBezTo>
                <a:cubicBezTo>
                  <a:pt x="359094" y="179683"/>
                  <a:pt x="352641" y="218364"/>
                  <a:pt x="346994" y="241734"/>
                </a:cubicBezTo>
                <a:cubicBezTo>
                  <a:pt x="341348" y="265910"/>
                  <a:pt x="327634" y="256240"/>
                  <a:pt x="327634" y="256240"/>
                </a:cubicBezTo>
                <a:cubicBezTo>
                  <a:pt x="330861" y="265910"/>
                  <a:pt x="347801" y="281221"/>
                  <a:pt x="366355" y="294115"/>
                </a:cubicBezTo>
                <a:cubicBezTo>
                  <a:pt x="381681" y="303785"/>
                  <a:pt x="384101" y="366643"/>
                  <a:pt x="384908" y="392430"/>
                </a:cubicBezTo>
                <a:cubicBezTo>
                  <a:pt x="384908" y="398877"/>
                  <a:pt x="380068" y="405324"/>
                  <a:pt x="374421" y="406936"/>
                </a:cubicBezTo>
                <a:cubicBezTo>
                  <a:pt x="359094" y="411771"/>
                  <a:pt x="326828" y="419829"/>
                  <a:pt x="280847" y="420635"/>
                </a:cubicBezTo>
                <a:cubicBezTo>
                  <a:pt x="231640" y="421441"/>
                  <a:pt x="186467" y="413382"/>
                  <a:pt x="166300" y="410159"/>
                </a:cubicBezTo>
                <a:cubicBezTo>
                  <a:pt x="159846" y="408547"/>
                  <a:pt x="155006" y="402906"/>
                  <a:pt x="154200" y="396459"/>
                </a:cubicBezTo>
                <a:cubicBezTo>
                  <a:pt x="153393" y="365837"/>
                  <a:pt x="160653" y="326349"/>
                  <a:pt x="167106" y="305397"/>
                </a:cubicBezTo>
                <a:cubicBezTo>
                  <a:pt x="175173" y="281221"/>
                  <a:pt x="243740" y="259463"/>
                  <a:pt x="243740" y="259463"/>
                </a:cubicBezTo>
                <a:cubicBezTo>
                  <a:pt x="243740" y="253016"/>
                  <a:pt x="246160" y="248987"/>
                  <a:pt x="250194" y="240122"/>
                </a:cubicBezTo>
                <a:cubicBezTo>
                  <a:pt x="255034" y="230452"/>
                  <a:pt x="263100" y="233676"/>
                  <a:pt x="263100" y="233676"/>
                </a:cubicBezTo>
                <a:lnTo>
                  <a:pt x="263100" y="206276"/>
                </a:lnTo>
                <a:cubicBezTo>
                  <a:pt x="263100" y="206276"/>
                  <a:pt x="255034" y="202247"/>
                  <a:pt x="259874" y="190965"/>
                </a:cubicBezTo>
                <a:cubicBezTo>
                  <a:pt x="265520" y="178877"/>
                  <a:pt x="277621" y="186936"/>
                  <a:pt x="277621" y="186936"/>
                </a:cubicBezTo>
                <a:cubicBezTo>
                  <a:pt x="295367" y="190965"/>
                  <a:pt x="292947" y="173236"/>
                  <a:pt x="292947" y="173236"/>
                </a:cubicBezTo>
                <a:cubicBezTo>
                  <a:pt x="292947" y="173236"/>
                  <a:pt x="290527" y="161954"/>
                  <a:pt x="297787" y="155507"/>
                </a:cubicBezTo>
                <a:cubicBezTo>
                  <a:pt x="300611" y="153090"/>
                  <a:pt x="302627" y="152082"/>
                  <a:pt x="306459" y="152485"/>
                </a:cubicBezTo>
                <a:close/>
                <a:moveTo>
                  <a:pt x="269604" y="123336"/>
                </a:moveTo>
                <a:cubicBezTo>
                  <a:pt x="273640" y="130588"/>
                  <a:pt x="280098" y="140256"/>
                  <a:pt x="290592" y="148314"/>
                </a:cubicBezTo>
                <a:cubicBezTo>
                  <a:pt x="290592" y="148314"/>
                  <a:pt x="289785" y="148314"/>
                  <a:pt x="289785" y="149119"/>
                </a:cubicBezTo>
                <a:cubicBezTo>
                  <a:pt x="280905" y="156371"/>
                  <a:pt x="280905" y="168457"/>
                  <a:pt x="281712" y="174097"/>
                </a:cubicBezTo>
                <a:cubicBezTo>
                  <a:pt x="281712" y="174902"/>
                  <a:pt x="281712" y="178125"/>
                  <a:pt x="280905" y="178931"/>
                </a:cubicBezTo>
                <a:cubicBezTo>
                  <a:pt x="280905" y="178931"/>
                  <a:pt x="279291" y="179737"/>
                  <a:pt x="276869" y="178931"/>
                </a:cubicBezTo>
                <a:cubicBezTo>
                  <a:pt x="275255" y="178125"/>
                  <a:pt x="271218" y="176514"/>
                  <a:pt x="266375" y="176514"/>
                </a:cubicBezTo>
                <a:cubicBezTo>
                  <a:pt x="260724" y="176514"/>
                  <a:pt x="256688" y="178125"/>
                  <a:pt x="253459" y="182154"/>
                </a:cubicBezTo>
                <a:cubicBezTo>
                  <a:pt x="250230" y="167651"/>
                  <a:pt x="248616" y="141062"/>
                  <a:pt x="269604" y="123336"/>
                </a:cubicBezTo>
                <a:close/>
                <a:moveTo>
                  <a:pt x="305717" y="105370"/>
                </a:moveTo>
                <a:cubicBezTo>
                  <a:pt x="310842" y="105295"/>
                  <a:pt x="316548" y="106049"/>
                  <a:pt x="322809" y="108060"/>
                </a:cubicBezTo>
                <a:cubicBezTo>
                  <a:pt x="359972" y="120126"/>
                  <a:pt x="361588" y="138627"/>
                  <a:pt x="358356" y="150693"/>
                </a:cubicBezTo>
                <a:lnTo>
                  <a:pt x="351893" y="153107"/>
                </a:lnTo>
                <a:cubicBezTo>
                  <a:pt x="351893" y="153107"/>
                  <a:pt x="348662" y="153911"/>
                  <a:pt x="343814" y="153911"/>
                </a:cubicBezTo>
                <a:cubicBezTo>
                  <a:pt x="338159" y="153911"/>
                  <a:pt x="331696" y="152302"/>
                  <a:pt x="325233" y="150693"/>
                </a:cubicBezTo>
                <a:cubicBezTo>
                  <a:pt x="313115" y="145867"/>
                  <a:pt x="307460" y="144258"/>
                  <a:pt x="301804" y="144258"/>
                </a:cubicBezTo>
                <a:cubicBezTo>
                  <a:pt x="300996" y="144258"/>
                  <a:pt x="300189" y="144258"/>
                  <a:pt x="299381" y="144258"/>
                </a:cubicBezTo>
                <a:cubicBezTo>
                  <a:pt x="285647" y="136214"/>
                  <a:pt x="279184" y="124952"/>
                  <a:pt x="275952" y="116908"/>
                </a:cubicBezTo>
                <a:cubicBezTo>
                  <a:pt x="280193" y="113289"/>
                  <a:pt x="290342" y="105597"/>
                  <a:pt x="305717" y="105370"/>
                </a:cubicBezTo>
                <a:close/>
                <a:moveTo>
                  <a:pt x="283249" y="0"/>
                </a:moveTo>
                <a:cubicBezTo>
                  <a:pt x="385735" y="0"/>
                  <a:pt x="480152" y="56418"/>
                  <a:pt x="530184" y="144269"/>
                </a:cubicBezTo>
                <a:lnTo>
                  <a:pt x="581831" y="131374"/>
                </a:lnTo>
                <a:lnTo>
                  <a:pt x="539868" y="282091"/>
                </a:lnTo>
                <a:lnTo>
                  <a:pt x="430119" y="170867"/>
                </a:lnTo>
                <a:lnTo>
                  <a:pt x="476924" y="158777"/>
                </a:lnTo>
                <a:cubicBezTo>
                  <a:pt x="434961" y="92687"/>
                  <a:pt x="361526" y="52388"/>
                  <a:pt x="283249" y="52388"/>
                </a:cubicBezTo>
                <a:cubicBezTo>
                  <a:pt x="155747" y="52388"/>
                  <a:pt x="52454" y="155553"/>
                  <a:pt x="52454" y="282091"/>
                </a:cubicBezTo>
                <a:cubicBezTo>
                  <a:pt x="52454" y="409435"/>
                  <a:pt x="155747" y="512600"/>
                  <a:pt x="283249" y="512600"/>
                </a:cubicBezTo>
                <a:cubicBezTo>
                  <a:pt x="296968" y="512600"/>
                  <a:pt x="311493" y="510988"/>
                  <a:pt x="325212" y="508570"/>
                </a:cubicBezTo>
                <a:lnTo>
                  <a:pt x="334896" y="560152"/>
                </a:lnTo>
                <a:cubicBezTo>
                  <a:pt x="317949" y="563376"/>
                  <a:pt x="300196" y="564988"/>
                  <a:pt x="283249" y="564988"/>
                </a:cubicBezTo>
                <a:cubicBezTo>
                  <a:pt x="126696" y="564988"/>
                  <a:pt x="0" y="438450"/>
                  <a:pt x="0" y="282091"/>
                </a:cubicBezTo>
                <a:cubicBezTo>
                  <a:pt x="0" y="126538"/>
                  <a:pt x="126696" y="0"/>
                  <a:pt x="28324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22"/>
          <p:cNvSpPr/>
          <p:nvPr/>
        </p:nvSpPr>
        <p:spPr>
          <a:xfrm>
            <a:off x="7701209" y="6337452"/>
            <a:ext cx="205582" cy="205278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23"/>
          <p:cNvSpPr/>
          <p:nvPr/>
        </p:nvSpPr>
        <p:spPr>
          <a:xfrm>
            <a:off x="10086247" y="6337455"/>
            <a:ext cx="205582" cy="205271"/>
          </a:xfrm>
          <a:custGeom>
            <a:avLst/>
            <a:gdLst>
              <a:gd name="connsiteX0" fmla="*/ 303775 w 607639"/>
              <a:gd name="connsiteY0" fmla="*/ 525007 h 606722"/>
              <a:gd name="connsiteX1" fmla="*/ 315710 w 607639"/>
              <a:gd name="connsiteY1" fmla="*/ 536902 h 606722"/>
              <a:gd name="connsiteX2" fmla="*/ 315710 w 607639"/>
              <a:gd name="connsiteY2" fmla="*/ 552347 h 606722"/>
              <a:gd name="connsiteX3" fmla="*/ 303775 w 607639"/>
              <a:gd name="connsiteY3" fmla="*/ 564241 h 606722"/>
              <a:gd name="connsiteX4" fmla="*/ 291929 w 607639"/>
              <a:gd name="connsiteY4" fmla="*/ 552347 h 606722"/>
              <a:gd name="connsiteX5" fmla="*/ 291929 w 607639"/>
              <a:gd name="connsiteY5" fmla="*/ 536902 h 606722"/>
              <a:gd name="connsiteX6" fmla="*/ 303775 w 607639"/>
              <a:gd name="connsiteY6" fmla="*/ 525007 h 606722"/>
              <a:gd name="connsiteX7" fmla="*/ 429885 w 607639"/>
              <a:gd name="connsiteY7" fmla="*/ 509483 h 606722"/>
              <a:gd name="connsiteX8" fmla="*/ 441811 w 607639"/>
              <a:gd name="connsiteY8" fmla="*/ 521409 h 606722"/>
              <a:gd name="connsiteX9" fmla="*/ 429885 w 607639"/>
              <a:gd name="connsiteY9" fmla="*/ 533335 h 606722"/>
              <a:gd name="connsiteX10" fmla="*/ 417959 w 607639"/>
              <a:gd name="connsiteY10" fmla="*/ 521409 h 606722"/>
              <a:gd name="connsiteX11" fmla="*/ 429885 w 607639"/>
              <a:gd name="connsiteY11" fmla="*/ 509483 h 606722"/>
              <a:gd name="connsiteX12" fmla="*/ 177720 w 607639"/>
              <a:gd name="connsiteY12" fmla="*/ 509483 h 606722"/>
              <a:gd name="connsiteX13" fmla="*/ 189611 w 607639"/>
              <a:gd name="connsiteY13" fmla="*/ 521409 h 606722"/>
              <a:gd name="connsiteX14" fmla="*/ 177720 w 607639"/>
              <a:gd name="connsiteY14" fmla="*/ 533335 h 606722"/>
              <a:gd name="connsiteX15" fmla="*/ 165829 w 607639"/>
              <a:gd name="connsiteY15" fmla="*/ 521409 h 606722"/>
              <a:gd name="connsiteX16" fmla="*/ 177720 w 607639"/>
              <a:gd name="connsiteY16" fmla="*/ 509483 h 606722"/>
              <a:gd name="connsiteX17" fmla="*/ 522185 w 607639"/>
              <a:gd name="connsiteY17" fmla="*/ 417324 h 606722"/>
              <a:gd name="connsiteX18" fmla="*/ 534111 w 607639"/>
              <a:gd name="connsiteY18" fmla="*/ 429250 h 606722"/>
              <a:gd name="connsiteX19" fmla="*/ 522185 w 607639"/>
              <a:gd name="connsiteY19" fmla="*/ 441176 h 606722"/>
              <a:gd name="connsiteX20" fmla="*/ 510259 w 607639"/>
              <a:gd name="connsiteY20" fmla="*/ 429250 h 606722"/>
              <a:gd name="connsiteX21" fmla="*/ 522185 w 607639"/>
              <a:gd name="connsiteY21" fmla="*/ 417324 h 606722"/>
              <a:gd name="connsiteX22" fmla="*/ 85420 w 607639"/>
              <a:gd name="connsiteY22" fmla="*/ 417324 h 606722"/>
              <a:gd name="connsiteX23" fmla="*/ 97311 w 607639"/>
              <a:gd name="connsiteY23" fmla="*/ 429250 h 606722"/>
              <a:gd name="connsiteX24" fmla="*/ 85420 w 607639"/>
              <a:gd name="connsiteY24" fmla="*/ 441176 h 606722"/>
              <a:gd name="connsiteX25" fmla="*/ 73529 w 607639"/>
              <a:gd name="connsiteY25" fmla="*/ 429250 h 606722"/>
              <a:gd name="connsiteX26" fmla="*/ 85420 w 607639"/>
              <a:gd name="connsiteY26" fmla="*/ 417324 h 606722"/>
              <a:gd name="connsiteX27" fmla="*/ 537643 w 607639"/>
              <a:gd name="connsiteY27" fmla="*/ 291506 h 606722"/>
              <a:gd name="connsiteX28" fmla="*/ 555628 w 607639"/>
              <a:gd name="connsiteY28" fmla="*/ 291506 h 606722"/>
              <a:gd name="connsiteX29" fmla="*/ 567558 w 607639"/>
              <a:gd name="connsiteY29" fmla="*/ 303316 h 606722"/>
              <a:gd name="connsiteX30" fmla="*/ 555628 w 607639"/>
              <a:gd name="connsiteY30" fmla="*/ 315216 h 606722"/>
              <a:gd name="connsiteX31" fmla="*/ 537643 w 607639"/>
              <a:gd name="connsiteY31" fmla="*/ 315216 h 606722"/>
              <a:gd name="connsiteX32" fmla="*/ 525713 w 607639"/>
              <a:gd name="connsiteY32" fmla="*/ 303316 h 606722"/>
              <a:gd name="connsiteX33" fmla="*/ 537643 w 607639"/>
              <a:gd name="connsiteY33" fmla="*/ 291506 h 606722"/>
              <a:gd name="connsiteX34" fmla="*/ 51991 w 607639"/>
              <a:gd name="connsiteY34" fmla="*/ 291506 h 606722"/>
              <a:gd name="connsiteX35" fmla="*/ 69946 w 607639"/>
              <a:gd name="connsiteY35" fmla="*/ 291506 h 606722"/>
              <a:gd name="connsiteX36" fmla="*/ 81856 w 607639"/>
              <a:gd name="connsiteY36" fmla="*/ 303316 h 606722"/>
              <a:gd name="connsiteX37" fmla="*/ 69946 w 607639"/>
              <a:gd name="connsiteY37" fmla="*/ 315216 h 606722"/>
              <a:gd name="connsiteX38" fmla="*/ 51991 w 607639"/>
              <a:gd name="connsiteY38" fmla="*/ 315216 h 606722"/>
              <a:gd name="connsiteX39" fmla="*/ 40081 w 607639"/>
              <a:gd name="connsiteY39" fmla="*/ 303316 h 606722"/>
              <a:gd name="connsiteX40" fmla="*/ 51991 w 607639"/>
              <a:gd name="connsiteY40" fmla="*/ 291506 h 606722"/>
              <a:gd name="connsiteX41" fmla="*/ 412608 w 607639"/>
              <a:gd name="connsiteY41" fmla="*/ 222096 h 606722"/>
              <a:gd name="connsiteX42" fmla="*/ 345491 w 607639"/>
              <a:gd name="connsiteY42" fmla="*/ 334245 h 606722"/>
              <a:gd name="connsiteX43" fmla="*/ 412608 w 607639"/>
              <a:gd name="connsiteY43" fmla="*/ 334245 h 606722"/>
              <a:gd name="connsiteX44" fmla="*/ 427651 w 607639"/>
              <a:gd name="connsiteY44" fmla="*/ 167533 h 606722"/>
              <a:gd name="connsiteX45" fmla="*/ 436375 w 607639"/>
              <a:gd name="connsiteY45" fmla="*/ 178996 h 606722"/>
              <a:gd name="connsiteX46" fmla="*/ 436375 w 607639"/>
              <a:gd name="connsiteY46" fmla="*/ 334245 h 606722"/>
              <a:gd name="connsiteX47" fmla="*/ 469399 w 607639"/>
              <a:gd name="connsiteY47" fmla="*/ 334245 h 606722"/>
              <a:gd name="connsiteX48" fmla="*/ 481327 w 607639"/>
              <a:gd name="connsiteY48" fmla="*/ 346153 h 606722"/>
              <a:gd name="connsiteX49" fmla="*/ 469399 w 607639"/>
              <a:gd name="connsiteY49" fmla="*/ 357973 h 606722"/>
              <a:gd name="connsiteX50" fmla="*/ 436375 w 607639"/>
              <a:gd name="connsiteY50" fmla="*/ 357973 h 606722"/>
              <a:gd name="connsiteX51" fmla="*/ 436375 w 607639"/>
              <a:gd name="connsiteY51" fmla="*/ 427733 h 606722"/>
              <a:gd name="connsiteX52" fmla="*/ 424536 w 607639"/>
              <a:gd name="connsiteY52" fmla="*/ 439552 h 606722"/>
              <a:gd name="connsiteX53" fmla="*/ 412608 w 607639"/>
              <a:gd name="connsiteY53" fmla="*/ 427733 h 606722"/>
              <a:gd name="connsiteX54" fmla="*/ 412608 w 607639"/>
              <a:gd name="connsiteY54" fmla="*/ 357973 h 606722"/>
              <a:gd name="connsiteX55" fmla="*/ 324573 w 607639"/>
              <a:gd name="connsiteY55" fmla="*/ 357973 h 606722"/>
              <a:gd name="connsiteX56" fmla="*/ 314158 w 607639"/>
              <a:gd name="connsiteY56" fmla="*/ 352019 h 606722"/>
              <a:gd name="connsiteX57" fmla="*/ 314336 w 607639"/>
              <a:gd name="connsiteY57" fmla="*/ 340022 h 606722"/>
              <a:gd name="connsiteX58" fmla="*/ 414299 w 607639"/>
              <a:gd name="connsiteY58" fmla="*/ 172953 h 606722"/>
              <a:gd name="connsiteX59" fmla="*/ 427651 w 607639"/>
              <a:gd name="connsiteY59" fmla="*/ 167533 h 606722"/>
              <a:gd name="connsiteX60" fmla="*/ 216270 w 607639"/>
              <a:gd name="connsiteY60" fmla="*/ 167099 h 606722"/>
              <a:gd name="connsiteX61" fmla="*/ 290518 w 607639"/>
              <a:gd name="connsiteY61" fmla="*/ 241210 h 606722"/>
              <a:gd name="connsiteX62" fmla="*/ 242978 w 607639"/>
              <a:gd name="connsiteY62" fmla="*/ 355754 h 606722"/>
              <a:gd name="connsiteX63" fmla="*/ 182707 w 607639"/>
              <a:gd name="connsiteY63" fmla="*/ 415825 h 606722"/>
              <a:gd name="connsiteX64" fmla="*/ 278588 w 607639"/>
              <a:gd name="connsiteY64" fmla="*/ 415825 h 606722"/>
              <a:gd name="connsiteX65" fmla="*/ 290518 w 607639"/>
              <a:gd name="connsiteY65" fmla="*/ 427734 h 606722"/>
              <a:gd name="connsiteX66" fmla="*/ 278588 w 607639"/>
              <a:gd name="connsiteY66" fmla="*/ 439552 h 606722"/>
              <a:gd name="connsiteX67" fmla="*/ 154040 w 607639"/>
              <a:gd name="connsiteY67" fmla="*/ 439552 h 606722"/>
              <a:gd name="connsiteX68" fmla="*/ 143001 w 607639"/>
              <a:gd name="connsiteY68" fmla="*/ 432265 h 606722"/>
              <a:gd name="connsiteX69" fmla="*/ 145582 w 607639"/>
              <a:gd name="connsiteY69" fmla="*/ 419292 h 606722"/>
              <a:gd name="connsiteX70" fmla="*/ 226152 w 607639"/>
              <a:gd name="connsiteY70" fmla="*/ 338959 h 606722"/>
              <a:gd name="connsiteX71" fmla="*/ 266659 w 607639"/>
              <a:gd name="connsiteY71" fmla="*/ 241210 h 606722"/>
              <a:gd name="connsiteX72" fmla="*/ 216270 w 607639"/>
              <a:gd name="connsiteY72" fmla="*/ 190914 h 606722"/>
              <a:gd name="connsiteX73" fmla="*/ 165880 w 607639"/>
              <a:gd name="connsiteY73" fmla="*/ 241210 h 606722"/>
              <a:gd name="connsiteX74" fmla="*/ 154040 w 607639"/>
              <a:gd name="connsiteY74" fmla="*/ 253029 h 606722"/>
              <a:gd name="connsiteX75" fmla="*/ 142110 w 607639"/>
              <a:gd name="connsiteY75" fmla="*/ 241210 h 606722"/>
              <a:gd name="connsiteX76" fmla="*/ 216270 w 607639"/>
              <a:gd name="connsiteY76" fmla="*/ 167099 h 606722"/>
              <a:gd name="connsiteX77" fmla="*/ 522185 w 607639"/>
              <a:gd name="connsiteY77" fmla="*/ 165547 h 606722"/>
              <a:gd name="connsiteX78" fmla="*/ 534111 w 607639"/>
              <a:gd name="connsiteY78" fmla="*/ 177438 h 606722"/>
              <a:gd name="connsiteX79" fmla="*/ 522185 w 607639"/>
              <a:gd name="connsiteY79" fmla="*/ 189329 h 606722"/>
              <a:gd name="connsiteX80" fmla="*/ 510259 w 607639"/>
              <a:gd name="connsiteY80" fmla="*/ 177438 h 606722"/>
              <a:gd name="connsiteX81" fmla="*/ 522185 w 607639"/>
              <a:gd name="connsiteY81" fmla="*/ 165547 h 606722"/>
              <a:gd name="connsiteX82" fmla="*/ 85420 w 607639"/>
              <a:gd name="connsiteY82" fmla="*/ 165547 h 606722"/>
              <a:gd name="connsiteX83" fmla="*/ 97311 w 607639"/>
              <a:gd name="connsiteY83" fmla="*/ 177438 h 606722"/>
              <a:gd name="connsiteX84" fmla="*/ 85420 w 607639"/>
              <a:gd name="connsiteY84" fmla="*/ 189329 h 606722"/>
              <a:gd name="connsiteX85" fmla="*/ 73529 w 607639"/>
              <a:gd name="connsiteY85" fmla="*/ 177438 h 606722"/>
              <a:gd name="connsiteX86" fmla="*/ 85420 w 607639"/>
              <a:gd name="connsiteY86" fmla="*/ 165547 h 606722"/>
              <a:gd name="connsiteX87" fmla="*/ 429885 w 607639"/>
              <a:gd name="connsiteY87" fmla="*/ 73388 h 606722"/>
              <a:gd name="connsiteX88" fmla="*/ 441811 w 607639"/>
              <a:gd name="connsiteY88" fmla="*/ 85279 h 606722"/>
              <a:gd name="connsiteX89" fmla="*/ 429885 w 607639"/>
              <a:gd name="connsiteY89" fmla="*/ 97170 h 606722"/>
              <a:gd name="connsiteX90" fmla="*/ 417959 w 607639"/>
              <a:gd name="connsiteY90" fmla="*/ 85279 h 606722"/>
              <a:gd name="connsiteX91" fmla="*/ 429885 w 607639"/>
              <a:gd name="connsiteY91" fmla="*/ 73388 h 606722"/>
              <a:gd name="connsiteX92" fmla="*/ 177720 w 607639"/>
              <a:gd name="connsiteY92" fmla="*/ 73388 h 606722"/>
              <a:gd name="connsiteX93" fmla="*/ 189611 w 607639"/>
              <a:gd name="connsiteY93" fmla="*/ 85279 h 606722"/>
              <a:gd name="connsiteX94" fmla="*/ 177720 w 607639"/>
              <a:gd name="connsiteY94" fmla="*/ 97170 h 606722"/>
              <a:gd name="connsiteX95" fmla="*/ 165829 w 607639"/>
              <a:gd name="connsiteY95" fmla="*/ 85279 h 606722"/>
              <a:gd name="connsiteX96" fmla="*/ 177720 w 607639"/>
              <a:gd name="connsiteY96" fmla="*/ 73388 h 606722"/>
              <a:gd name="connsiteX97" fmla="*/ 303775 w 607639"/>
              <a:gd name="connsiteY97" fmla="*/ 42480 h 606722"/>
              <a:gd name="connsiteX98" fmla="*/ 315710 w 607639"/>
              <a:gd name="connsiteY98" fmla="*/ 54396 h 606722"/>
              <a:gd name="connsiteX99" fmla="*/ 315710 w 607639"/>
              <a:gd name="connsiteY99" fmla="*/ 69869 h 606722"/>
              <a:gd name="connsiteX100" fmla="*/ 303775 w 607639"/>
              <a:gd name="connsiteY100" fmla="*/ 81785 h 606722"/>
              <a:gd name="connsiteX101" fmla="*/ 291929 w 607639"/>
              <a:gd name="connsiteY101" fmla="*/ 69869 h 606722"/>
              <a:gd name="connsiteX102" fmla="*/ 291929 w 607639"/>
              <a:gd name="connsiteY102" fmla="*/ 54396 h 606722"/>
              <a:gd name="connsiteX103" fmla="*/ 303775 w 607639"/>
              <a:gd name="connsiteY103" fmla="*/ 42480 h 606722"/>
              <a:gd name="connsiteX104" fmla="*/ 303775 w 607639"/>
              <a:gd name="connsiteY104" fmla="*/ 0 h 606722"/>
              <a:gd name="connsiteX105" fmla="*/ 537058 w 607639"/>
              <a:gd name="connsiteY105" fmla="*/ 108956 h 606722"/>
              <a:gd name="connsiteX106" fmla="*/ 537058 w 607639"/>
              <a:gd name="connsiteY106" fmla="*/ 93048 h 606722"/>
              <a:gd name="connsiteX107" fmla="*/ 548895 w 607639"/>
              <a:gd name="connsiteY107" fmla="*/ 81139 h 606722"/>
              <a:gd name="connsiteX108" fmla="*/ 560822 w 607639"/>
              <a:gd name="connsiteY108" fmla="*/ 93048 h 606722"/>
              <a:gd name="connsiteX109" fmla="*/ 560822 w 607639"/>
              <a:gd name="connsiteY109" fmla="*/ 138994 h 606722"/>
              <a:gd name="connsiteX110" fmla="*/ 548895 w 607639"/>
              <a:gd name="connsiteY110" fmla="*/ 150903 h 606722"/>
              <a:gd name="connsiteX111" fmla="*/ 502880 w 607639"/>
              <a:gd name="connsiteY111" fmla="*/ 150903 h 606722"/>
              <a:gd name="connsiteX112" fmla="*/ 490953 w 607639"/>
              <a:gd name="connsiteY112" fmla="*/ 138994 h 606722"/>
              <a:gd name="connsiteX113" fmla="*/ 502880 w 607639"/>
              <a:gd name="connsiteY113" fmla="*/ 127174 h 606722"/>
              <a:gd name="connsiteX114" fmla="*/ 521126 w 607639"/>
              <a:gd name="connsiteY114" fmla="*/ 127174 h 606722"/>
              <a:gd name="connsiteX115" fmla="*/ 303775 w 607639"/>
              <a:gd name="connsiteY115" fmla="*/ 23728 h 606722"/>
              <a:gd name="connsiteX116" fmla="*/ 23764 w 607639"/>
              <a:gd name="connsiteY116" fmla="*/ 303316 h 606722"/>
              <a:gd name="connsiteX117" fmla="*/ 303775 w 607639"/>
              <a:gd name="connsiteY117" fmla="*/ 582905 h 606722"/>
              <a:gd name="connsiteX118" fmla="*/ 583786 w 607639"/>
              <a:gd name="connsiteY118" fmla="*/ 303316 h 606722"/>
              <a:gd name="connsiteX119" fmla="*/ 573906 w 607639"/>
              <a:gd name="connsiteY119" fmla="*/ 229376 h 606722"/>
              <a:gd name="connsiteX120" fmla="*/ 582273 w 607639"/>
              <a:gd name="connsiteY120" fmla="*/ 214801 h 606722"/>
              <a:gd name="connsiteX121" fmla="*/ 596869 w 607639"/>
              <a:gd name="connsiteY121" fmla="*/ 223066 h 606722"/>
              <a:gd name="connsiteX122" fmla="*/ 607639 w 607639"/>
              <a:gd name="connsiteY122" fmla="*/ 303316 h 606722"/>
              <a:gd name="connsiteX123" fmla="*/ 303775 w 607639"/>
              <a:gd name="connsiteY123" fmla="*/ 606722 h 606722"/>
              <a:gd name="connsiteX124" fmla="*/ 0 w 607639"/>
              <a:gd name="connsiteY124" fmla="*/ 303316 h 606722"/>
              <a:gd name="connsiteX125" fmla="*/ 303775 w 607639"/>
              <a:gd name="connsiteY12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39" h="606722">
                <a:moveTo>
                  <a:pt x="303775" y="525007"/>
                </a:moveTo>
                <a:cubicBezTo>
                  <a:pt x="310366" y="525007"/>
                  <a:pt x="315710" y="530333"/>
                  <a:pt x="315710" y="536902"/>
                </a:cubicBezTo>
                <a:lnTo>
                  <a:pt x="315710" y="552347"/>
                </a:lnTo>
                <a:cubicBezTo>
                  <a:pt x="315710" y="558915"/>
                  <a:pt x="310366" y="564241"/>
                  <a:pt x="303775" y="564241"/>
                </a:cubicBezTo>
                <a:cubicBezTo>
                  <a:pt x="297184" y="564241"/>
                  <a:pt x="291929" y="558915"/>
                  <a:pt x="291929" y="552347"/>
                </a:cubicBezTo>
                <a:lnTo>
                  <a:pt x="291929" y="536902"/>
                </a:lnTo>
                <a:cubicBezTo>
                  <a:pt x="291929" y="530333"/>
                  <a:pt x="297184" y="525007"/>
                  <a:pt x="303775" y="525007"/>
                </a:cubicBezTo>
                <a:close/>
                <a:moveTo>
                  <a:pt x="429885" y="509483"/>
                </a:moveTo>
                <a:cubicBezTo>
                  <a:pt x="436472" y="509483"/>
                  <a:pt x="441811" y="514822"/>
                  <a:pt x="441811" y="521409"/>
                </a:cubicBezTo>
                <a:cubicBezTo>
                  <a:pt x="441811" y="527996"/>
                  <a:pt x="436472" y="533335"/>
                  <a:pt x="429885" y="533335"/>
                </a:cubicBezTo>
                <a:cubicBezTo>
                  <a:pt x="423298" y="533335"/>
                  <a:pt x="417959" y="527996"/>
                  <a:pt x="417959" y="521409"/>
                </a:cubicBezTo>
                <a:cubicBezTo>
                  <a:pt x="417959" y="514822"/>
                  <a:pt x="423298" y="509483"/>
                  <a:pt x="429885" y="509483"/>
                </a:cubicBezTo>
                <a:close/>
                <a:moveTo>
                  <a:pt x="177720" y="509483"/>
                </a:moveTo>
                <a:cubicBezTo>
                  <a:pt x="184287" y="509483"/>
                  <a:pt x="189611" y="514822"/>
                  <a:pt x="189611" y="521409"/>
                </a:cubicBezTo>
                <a:cubicBezTo>
                  <a:pt x="189611" y="527996"/>
                  <a:pt x="184287" y="533335"/>
                  <a:pt x="177720" y="533335"/>
                </a:cubicBezTo>
                <a:cubicBezTo>
                  <a:pt x="171153" y="533335"/>
                  <a:pt x="165829" y="527996"/>
                  <a:pt x="165829" y="521409"/>
                </a:cubicBezTo>
                <a:cubicBezTo>
                  <a:pt x="165829" y="514822"/>
                  <a:pt x="171153" y="509483"/>
                  <a:pt x="177720" y="509483"/>
                </a:cubicBezTo>
                <a:close/>
                <a:moveTo>
                  <a:pt x="522185" y="417324"/>
                </a:moveTo>
                <a:cubicBezTo>
                  <a:pt x="528772" y="417324"/>
                  <a:pt x="534111" y="422663"/>
                  <a:pt x="534111" y="429250"/>
                </a:cubicBezTo>
                <a:cubicBezTo>
                  <a:pt x="534111" y="435837"/>
                  <a:pt x="528772" y="441176"/>
                  <a:pt x="522185" y="441176"/>
                </a:cubicBezTo>
                <a:cubicBezTo>
                  <a:pt x="515598" y="441176"/>
                  <a:pt x="510259" y="435837"/>
                  <a:pt x="510259" y="429250"/>
                </a:cubicBezTo>
                <a:cubicBezTo>
                  <a:pt x="510259" y="422663"/>
                  <a:pt x="515598" y="417324"/>
                  <a:pt x="522185" y="417324"/>
                </a:cubicBezTo>
                <a:close/>
                <a:moveTo>
                  <a:pt x="85420" y="417324"/>
                </a:moveTo>
                <a:cubicBezTo>
                  <a:pt x="91987" y="417324"/>
                  <a:pt x="97311" y="422663"/>
                  <a:pt x="97311" y="429250"/>
                </a:cubicBezTo>
                <a:cubicBezTo>
                  <a:pt x="97311" y="435837"/>
                  <a:pt x="91987" y="441176"/>
                  <a:pt x="85420" y="441176"/>
                </a:cubicBezTo>
                <a:cubicBezTo>
                  <a:pt x="78853" y="441176"/>
                  <a:pt x="73529" y="435837"/>
                  <a:pt x="73529" y="429250"/>
                </a:cubicBezTo>
                <a:cubicBezTo>
                  <a:pt x="73529" y="422663"/>
                  <a:pt x="78853" y="417324"/>
                  <a:pt x="85420" y="417324"/>
                </a:cubicBezTo>
                <a:close/>
                <a:moveTo>
                  <a:pt x="537643" y="291506"/>
                </a:moveTo>
                <a:lnTo>
                  <a:pt x="555628" y="291506"/>
                </a:lnTo>
                <a:cubicBezTo>
                  <a:pt x="562216" y="291506"/>
                  <a:pt x="567558" y="296745"/>
                  <a:pt x="567558" y="303316"/>
                </a:cubicBezTo>
                <a:cubicBezTo>
                  <a:pt x="567558" y="309888"/>
                  <a:pt x="562216" y="315216"/>
                  <a:pt x="555628" y="315216"/>
                </a:cubicBezTo>
                <a:lnTo>
                  <a:pt x="537643" y="315216"/>
                </a:lnTo>
                <a:cubicBezTo>
                  <a:pt x="531055" y="315216"/>
                  <a:pt x="525713" y="309888"/>
                  <a:pt x="525713" y="303316"/>
                </a:cubicBezTo>
                <a:cubicBezTo>
                  <a:pt x="525713" y="296745"/>
                  <a:pt x="531055" y="291506"/>
                  <a:pt x="537643" y="291506"/>
                </a:cubicBezTo>
                <a:close/>
                <a:moveTo>
                  <a:pt x="51991" y="291506"/>
                </a:moveTo>
                <a:lnTo>
                  <a:pt x="69946" y="291506"/>
                </a:lnTo>
                <a:cubicBezTo>
                  <a:pt x="76523" y="291506"/>
                  <a:pt x="81856" y="296745"/>
                  <a:pt x="81856" y="303316"/>
                </a:cubicBezTo>
                <a:cubicBezTo>
                  <a:pt x="81856" y="309888"/>
                  <a:pt x="76523" y="315216"/>
                  <a:pt x="69946" y="315216"/>
                </a:cubicBezTo>
                <a:lnTo>
                  <a:pt x="51991" y="315216"/>
                </a:lnTo>
                <a:cubicBezTo>
                  <a:pt x="45414" y="315216"/>
                  <a:pt x="40081" y="309888"/>
                  <a:pt x="40081" y="303316"/>
                </a:cubicBezTo>
                <a:cubicBezTo>
                  <a:pt x="40081" y="296745"/>
                  <a:pt x="45414" y="291506"/>
                  <a:pt x="51991" y="291506"/>
                </a:cubicBezTo>
                <a:close/>
                <a:moveTo>
                  <a:pt x="412608" y="222096"/>
                </a:moveTo>
                <a:lnTo>
                  <a:pt x="345491" y="334245"/>
                </a:lnTo>
                <a:lnTo>
                  <a:pt x="412608" y="334245"/>
                </a:lnTo>
                <a:close/>
                <a:moveTo>
                  <a:pt x="427651" y="167533"/>
                </a:moveTo>
                <a:cubicBezTo>
                  <a:pt x="432814" y="168954"/>
                  <a:pt x="436375" y="173664"/>
                  <a:pt x="436375" y="178996"/>
                </a:cubicBezTo>
                <a:lnTo>
                  <a:pt x="436375" y="334245"/>
                </a:lnTo>
                <a:lnTo>
                  <a:pt x="469399" y="334245"/>
                </a:lnTo>
                <a:cubicBezTo>
                  <a:pt x="475986" y="334245"/>
                  <a:pt x="481327" y="339577"/>
                  <a:pt x="481327" y="346153"/>
                </a:cubicBezTo>
                <a:cubicBezTo>
                  <a:pt x="481327" y="352641"/>
                  <a:pt x="475986" y="357973"/>
                  <a:pt x="469399" y="357973"/>
                </a:cubicBezTo>
                <a:lnTo>
                  <a:pt x="436375" y="357973"/>
                </a:lnTo>
                <a:lnTo>
                  <a:pt x="436375" y="427733"/>
                </a:lnTo>
                <a:cubicBezTo>
                  <a:pt x="436375" y="434220"/>
                  <a:pt x="431123" y="439552"/>
                  <a:pt x="424536" y="439552"/>
                </a:cubicBezTo>
                <a:cubicBezTo>
                  <a:pt x="417949" y="439552"/>
                  <a:pt x="412608" y="434220"/>
                  <a:pt x="412608" y="427733"/>
                </a:cubicBezTo>
                <a:lnTo>
                  <a:pt x="412608" y="357973"/>
                </a:lnTo>
                <a:lnTo>
                  <a:pt x="324573" y="357973"/>
                </a:lnTo>
                <a:cubicBezTo>
                  <a:pt x="320300" y="357973"/>
                  <a:pt x="316295" y="355662"/>
                  <a:pt x="314158" y="352019"/>
                </a:cubicBezTo>
                <a:cubicBezTo>
                  <a:pt x="312111" y="348286"/>
                  <a:pt x="312111" y="343665"/>
                  <a:pt x="314336" y="340022"/>
                </a:cubicBezTo>
                <a:lnTo>
                  <a:pt x="414299" y="172953"/>
                </a:lnTo>
                <a:cubicBezTo>
                  <a:pt x="417059" y="168332"/>
                  <a:pt x="422489" y="166111"/>
                  <a:pt x="427651" y="167533"/>
                </a:cubicBezTo>
                <a:close/>
                <a:moveTo>
                  <a:pt x="216270" y="167099"/>
                </a:moveTo>
                <a:cubicBezTo>
                  <a:pt x="257222" y="167099"/>
                  <a:pt x="290518" y="200333"/>
                  <a:pt x="290518" y="241210"/>
                </a:cubicBezTo>
                <a:cubicBezTo>
                  <a:pt x="290518" y="284486"/>
                  <a:pt x="273603" y="325097"/>
                  <a:pt x="242978" y="355754"/>
                </a:cubicBezTo>
                <a:lnTo>
                  <a:pt x="182707" y="415825"/>
                </a:lnTo>
                <a:lnTo>
                  <a:pt x="278588" y="415825"/>
                </a:lnTo>
                <a:cubicBezTo>
                  <a:pt x="285176" y="415825"/>
                  <a:pt x="290518" y="421158"/>
                  <a:pt x="290518" y="427734"/>
                </a:cubicBezTo>
                <a:cubicBezTo>
                  <a:pt x="290518" y="434220"/>
                  <a:pt x="285176" y="439552"/>
                  <a:pt x="278588" y="439552"/>
                </a:cubicBezTo>
                <a:lnTo>
                  <a:pt x="154040" y="439552"/>
                </a:lnTo>
                <a:cubicBezTo>
                  <a:pt x="149232" y="439552"/>
                  <a:pt x="144870" y="436709"/>
                  <a:pt x="143001" y="432265"/>
                </a:cubicBezTo>
                <a:cubicBezTo>
                  <a:pt x="141131" y="427822"/>
                  <a:pt x="142199" y="422668"/>
                  <a:pt x="145582" y="419292"/>
                </a:cubicBezTo>
                <a:lnTo>
                  <a:pt x="226152" y="338959"/>
                </a:lnTo>
                <a:cubicBezTo>
                  <a:pt x="252236" y="312834"/>
                  <a:pt x="266659" y="278088"/>
                  <a:pt x="266659" y="241210"/>
                </a:cubicBezTo>
                <a:cubicBezTo>
                  <a:pt x="266659" y="213485"/>
                  <a:pt x="244046" y="190914"/>
                  <a:pt x="216270" y="190914"/>
                </a:cubicBezTo>
                <a:cubicBezTo>
                  <a:pt x="188493" y="190914"/>
                  <a:pt x="165880" y="213485"/>
                  <a:pt x="165880" y="241210"/>
                </a:cubicBezTo>
                <a:cubicBezTo>
                  <a:pt x="165880" y="247786"/>
                  <a:pt x="160539" y="253029"/>
                  <a:pt x="154040" y="253029"/>
                </a:cubicBezTo>
                <a:cubicBezTo>
                  <a:pt x="147452" y="253029"/>
                  <a:pt x="142110" y="247786"/>
                  <a:pt x="142110" y="241210"/>
                </a:cubicBezTo>
                <a:cubicBezTo>
                  <a:pt x="142110" y="200333"/>
                  <a:pt x="175406" y="167099"/>
                  <a:pt x="216270" y="167099"/>
                </a:cubicBezTo>
                <a:close/>
                <a:moveTo>
                  <a:pt x="522185" y="165547"/>
                </a:moveTo>
                <a:cubicBezTo>
                  <a:pt x="528772" y="165547"/>
                  <a:pt x="534111" y="170871"/>
                  <a:pt x="534111" y="177438"/>
                </a:cubicBezTo>
                <a:cubicBezTo>
                  <a:pt x="534111" y="184005"/>
                  <a:pt x="528772" y="189329"/>
                  <a:pt x="522185" y="189329"/>
                </a:cubicBezTo>
                <a:cubicBezTo>
                  <a:pt x="515598" y="189329"/>
                  <a:pt x="510259" y="184005"/>
                  <a:pt x="510259" y="177438"/>
                </a:cubicBezTo>
                <a:cubicBezTo>
                  <a:pt x="510259" y="170871"/>
                  <a:pt x="515598" y="165547"/>
                  <a:pt x="522185" y="165547"/>
                </a:cubicBezTo>
                <a:close/>
                <a:moveTo>
                  <a:pt x="85420" y="165547"/>
                </a:moveTo>
                <a:cubicBezTo>
                  <a:pt x="91987" y="165547"/>
                  <a:pt x="97311" y="170871"/>
                  <a:pt x="97311" y="177438"/>
                </a:cubicBezTo>
                <a:cubicBezTo>
                  <a:pt x="97311" y="184005"/>
                  <a:pt x="91987" y="189329"/>
                  <a:pt x="85420" y="189329"/>
                </a:cubicBezTo>
                <a:cubicBezTo>
                  <a:pt x="78853" y="189329"/>
                  <a:pt x="73529" y="184005"/>
                  <a:pt x="73529" y="177438"/>
                </a:cubicBezTo>
                <a:cubicBezTo>
                  <a:pt x="73529" y="170871"/>
                  <a:pt x="78853" y="165547"/>
                  <a:pt x="85420" y="165547"/>
                </a:cubicBezTo>
                <a:close/>
                <a:moveTo>
                  <a:pt x="429885" y="73388"/>
                </a:moveTo>
                <a:cubicBezTo>
                  <a:pt x="436472" y="73388"/>
                  <a:pt x="441811" y="78712"/>
                  <a:pt x="441811" y="85279"/>
                </a:cubicBezTo>
                <a:cubicBezTo>
                  <a:pt x="441811" y="91846"/>
                  <a:pt x="436472" y="97170"/>
                  <a:pt x="429885" y="97170"/>
                </a:cubicBezTo>
                <a:cubicBezTo>
                  <a:pt x="423298" y="97170"/>
                  <a:pt x="417959" y="91846"/>
                  <a:pt x="417959" y="85279"/>
                </a:cubicBezTo>
                <a:cubicBezTo>
                  <a:pt x="417959" y="78712"/>
                  <a:pt x="423298" y="73388"/>
                  <a:pt x="429885" y="73388"/>
                </a:cubicBezTo>
                <a:close/>
                <a:moveTo>
                  <a:pt x="177720" y="73388"/>
                </a:moveTo>
                <a:cubicBezTo>
                  <a:pt x="184287" y="73388"/>
                  <a:pt x="189611" y="78712"/>
                  <a:pt x="189611" y="85279"/>
                </a:cubicBezTo>
                <a:cubicBezTo>
                  <a:pt x="189611" y="91846"/>
                  <a:pt x="184287" y="97170"/>
                  <a:pt x="177720" y="97170"/>
                </a:cubicBezTo>
                <a:cubicBezTo>
                  <a:pt x="171153" y="97170"/>
                  <a:pt x="165829" y="91846"/>
                  <a:pt x="165829" y="85279"/>
                </a:cubicBezTo>
                <a:cubicBezTo>
                  <a:pt x="165829" y="78712"/>
                  <a:pt x="171153" y="73388"/>
                  <a:pt x="177720" y="73388"/>
                </a:cubicBezTo>
                <a:close/>
                <a:moveTo>
                  <a:pt x="303775" y="42480"/>
                </a:moveTo>
                <a:cubicBezTo>
                  <a:pt x="310366" y="42480"/>
                  <a:pt x="315710" y="47815"/>
                  <a:pt x="315710" y="54396"/>
                </a:cubicBezTo>
                <a:lnTo>
                  <a:pt x="315710" y="69869"/>
                </a:lnTo>
                <a:cubicBezTo>
                  <a:pt x="315710" y="76449"/>
                  <a:pt x="310366" y="81785"/>
                  <a:pt x="303775" y="81785"/>
                </a:cubicBezTo>
                <a:cubicBezTo>
                  <a:pt x="297184" y="81785"/>
                  <a:pt x="291929" y="76449"/>
                  <a:pt x="291929" y="69869"/>
                </a:cubicBezTo>
                <a:lnTo>
                  <a:pt x="291929" y="54396"/>
                </a:lnTo>
                <a:cubicBezTo>
                  <a:pt x="291929" y="47815"/>
                  <a:pt x="297184" y="42480"/>
                  <a:pt x="303775" y="42480"/>
                </a:cubicBezTo>
                <a:close/>
                <a:moveTo>
                  <a:pt x="303775" y="0"/>
                </a:moveTo>
                <a:cubicBezTo>
                  <a:pt x="394204" y="0"/>
                  <a:pt x="479560" y="40347"/>
                  <a:pt x="537058" y="108956"/>
                </a:cubicBezTo>
                <a:lnTo>
                  <a:pt x="537058" y="93048"/>
                </a:lnTo>
                <a:cubicBezTo>
                  <a:pt x="537058" y="86471"/>
                  <a:pt x="542309" y="81139"/>
                  <a:pt x="548895" y="81139"/>
                </a:cubicBezTo>
                <a:cubicBezTo>
                  <a:pt x="555482" y="81139"/>
                  <a:pt x="560822" y="86471"/>
                  <a:pt x="560822" y="93048"/>
                </a:cubicBezTo>
                <a:lnTo>
                  <a:pt x="560822" y="138994"/>
                </a:lnTo>
                <a:cubicBezTo>
                  <a:pt x="560822" y="145570"/>
                  <a:pt x="555482" y="150903"/>
                  <a:pt x="548895" y="150903"/>
                </a:cubicBezTo>
                <a:lnTo>
                  <a:pt x="502880" y="150903"/>
                </a:lnTo>
                <a:cubicBezTo>
                  <a:pt x="496293" y="150903"/>
                  <a:pt x="490953" y="145570"/>
                  <a:pt x="490953" y="138994"/>
                </a:cubicBezTo>
                <a:cubicBezTo>
                  <a:pt x="490953" y="132417"/>
                  <a:pt x="496293" y="127174"/>
                  <a:pt x="502880" y="127174"/>
                </a:cubicBezTo>
                <a:lnTo>
                  <a:pt x="521126" y="127174"/>
                </a:lnTo>
                <a:cubicBezTo>
                  <a:pt x="468168" y="62032"/>
                  <a:pt x="388419" y="23728"/>
                  <a:pt x="303775" y="23728"/>
                </a:cubicBezTo>
                <a:cubicBezTo>
                  <a:pt x="149440" y="23728"/>
                  <a:pt x="23764" y="149214"/>
                  <a:pt x="23764" y="303316"/>
                </a:cubicBezTo>
                <a:cubicBezTo>
                  <a:pt x="23764" y="457508"/>
                  <a:pt x="149440" y="582905"/>
                  <a:pt x="303775" y="582905"/>
                </a:cubicBezTo>
                <a:cubicBezTo>
                  <a:pt x="458199" y="582905"/>
                  <a:pt x="583786" y="457508"/>
                  <a:pt x="583786" y="303316"/>
                </a:cubicBezTo>
                <a:cubicBezTo>
                  <a:pt x="583786" y="278255"/>
                  <a:pt x="580492" y="253371"/>
                  <a:pt x="573906" y="229376"/>
                </a:cubicBezTo>
                <a:cubicBezTo>
                  <a:pt x="572126" y="223066"/>
                  <a:pt x="575864" y="216489"/>
                  <a:pt x="582273" y="214801"/>
                </a:cubicBezTo>
                <a:cubicBezTo>
                  <a:pt x="588592" y="213023"/>
                  <a:pt x="595089" y="216756"/>
                  <a:pt x="596869" y="223066"/>
                </a:cubicBezTo>
                <a:cubicBezTo>
                  <a:pt x="603990" y="249194"/>
                  <a:pt x="607639" y="276122"/>
                  <a:pt x="607639" y="303316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6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33350" y="1828800"/>
            <a:ext cx="6327193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CHỦ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ngữ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trong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câu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kể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6000" i="1" dirty="0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Ai </a:t>
            </a:r>
            <a:r>
              <a:rPr lang="en-US" altLang="zh-CN" sz="6000" i="1" dirty="0" err="1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thế</a:t>
            </a:r>
            <a:r>
              <a:rPr lang="en-US" altLang="zh-CN" sz="6000" i="1" dirty="0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i="1" dirty="0" err="1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nào</a:t>
            </a:r>
            <a:r>
              <a:rPr lang="en-US" altLang="zh-CN" sz="6000" i="1" dirty="0">
                <a:solidFill>
                  <a:srgbClr val="FAC65C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?</a:t>
            </a:r>
            <a:endParaRPr lang="zh-CN" altLang="en-US" sz="6000" i="1" dirty="0">
              <a:solidFill>
                <a:srgbClr val="FAC65C"/>
              </a:solidFill>
              <a:effectLst>
                <a:reflection blurRad="6350" stA="55000" endA="300" endPos="45500" dir="5400000" sy="-100000" algn="bl" rotWithShape="0"/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692188" y="611953"/>
            <a:ext cx="4030976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39" name="Stacey Kent - The Face I Lov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8966.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9700" y="-787400"/>
            <a:ext cx="609600" cy="609600"/>
          </a:xfrm>
          <a:prstGeom prst="rect">
            <a:avLst/>
          </a:prstGeom>
        </p:spPr>
      </p:pic>
      <p:sp>
        <p:nvSpPr>
          <p:cNvPr id="22" name="文本框 29">
            <a:extLst>
              <a:ext uri="{FF2B5EF4-FFF2-40B4-BE49-F238E27FC236}">
                <a16:creationId xmlns:a16="http://schemas.microsoft.com/office/drawing/2014/main" id="{18F30364-39DB-4244-B320-CE5BD2C39F92}"/>
              </a:ext>
            </a:extLst>
          </p:cNvPr>
          <p:cNvSpPr txBox="1"/>
          <p:nvPr/>
        </p:nvSpPr>
        <p:spPr>
          <a:xfrm>
            <a:off x="3661708" y="604911"/>
            <a:ext cx="4030976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C4D81-F8AF-41F9-899D-2B8F70732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682" y="-361950"/>
            <a:ext cx="482631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941402-E6F9-43D4-ACCB-1527E7A5D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1" y="6022776"/>
            <a:ext cx="813276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6" grpId="0" animBg="1"/>
      <p:bldP spid="36" grpId="0" animBg="1"/>
      <p:bldP spid="37" grpId="0" animBg="1"/>
      <p:bldP spid="38" grpId="0" animBg="1"/>
      <p:bldP spid="29" grpId="0"/>
      <p:bldP spid="3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EA451-623F-4161-814D-6F77C2B14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BBD97CE0-9833-47B4-BE3F-DAA353295541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BÀI TẬP 2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9B732E-1D8D-4FA2-9A1E-C4E2ED03A8FF}"/>
              </a:ext>
            </a:extLst>
          </p:cNvPr>
          <p:cNvGrpSpPr/>
          <p:nvPr/>
        </p:nvGrpSpPr>
        <p:grpSpPr>
          <a:xfrm>
            <a:off x="596017" y="969320"/>
            <a:ext cx="9624968" cy="2209103"/>
            <a:chOff x="537023" y="976080"/>
            <a:chExt cx="9624968" cy="22091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A15F3BC5-2ACD-4F2B-B8C9-F2231B6C9C4D}"/>
                </a:ext>
              </a:extLst>
            </p:cNvPr>
            <p:cNvSpPr/>
            <p:nvPr/>
          </p:nvSpPr>
          <p:spPr>
            <a:xfrm>
              <a:off x="750997" y="1281938"/>
              <a:ext cx="9159920" cy="1674499"/>
            </a:xfrm>
            <a:prstGeom prst="round2DiagRect">
              <a:avLst/>
            </a:pr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2AE9B796-46A5-4E4C-9AD6-D0AFD2605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0" y="1310499"/>
              <a:ext cx="927704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        </a:t>
              </a:r>
              <a:r>
                <a:rPr lang="vi-VN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Viết một đoạn văn từ 5 đến 7 câu về một loại trái cây mà em thích, trong đoạn văn có dùng một số câu kể </a:t>
              </a:r>
              <a:r>
                <a:rPr lang="vi-VN" altLang="zh-CN" sz="3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Ai thế nào?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72B4DE-C4DB-4D26-A856-41523FFC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976080"/>
              <a:ext cx="794663" cy="7946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0770A5-31EA-43C3-9671-0018CC72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367328" y="2390520"/>
              <a:ext cx="794663" cy="79466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A917A0-5F3D-4138-802F-98361ECDF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2587" y="588224"/>
            <a:ext cx="1864445" cy="2647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17DFC-6BF3-4BA1-9AC3-0939AA766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8" b="67196"/>
          <a:stretch/>
        </p:blipFill>
        <p:spPr>
          <a:xfrm>
            <a:off x="0" y="3056988"/>
            <a:ext cx="1748523" cy="1587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ECDF8E-55B3-4A00-BD1A-A66CD1483A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1" t="1392" r="4237" b="65804"/>
          <a:stretch/>
        </p:blipFill>
        <p:spPr>
          <a:xfrm rot="19024781">
            <a:off x="1745789" y="3224435"/>
            <a:ext cx="2593515" cy="235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71B35D-46DD-401D-93F4-AB67D3BC82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t="32752" r="2949" b="35191"/>
          <a:stretch/>
        </p:blipFill>
        <p:spPr>
          <a:xfrm rot="20862991">
            <a:off x="10222680" y="4777003"/>
            <a:ext cx="2233984" cy="19821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55457-714C-4FEF-BAC8-C8DA2BD5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33567" r="48760" b="34376"/>
          <a:stretch/>
        </p:blipFill>
        <p:spPr>
          <a:xfrm rot="20862991">
            <a:off x="4387479" y="4426856"/>
            <a:ext cx="2723649" cy="2416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B8264-EAB6-429C-888A-B77B675CD0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8" t="64843" r="700" b="3100"/>
          <a:stretch/>
        </p:blipFill>
        <p:spPr>
          <a:xfrm rot="2071412">
            <a:off x="6492245" y="3168166"/>
            <a:ext cx="2108084" cy="187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F1BC9-9945-43E6-AFAE-AE8D5CD359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0" t="4380" r="7683" b="66423"/>
          <a:stretch/>
        </p:blipFill>
        <p:spPr>
          <a:xfrm>
            <a:off x="4557484" y="2793914"/>
            <a:ext cx="1670871" cy="1691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0989A6-7BBE-457A-AA77-FC8284FF0F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65528" r="52275" b="5275"/>
          <a:stretch/>
        </p:blipFill>
        <p:spPr>
          <a:xfrm>
            <a:off x="7590970" y="4272711"/>
            <a:ext cx="2554515" cy="25852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12DE9C-43A6-474A-9E95-8AAB031D0F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891" r="48587" b="61912"/>
          <a:stretch/>
        </p:blipFill>
        <p:spPr>
          <a:xfrm>
            <a:off x="489768" y="4979187"/>
            <a:ext cx="2035718" cy="206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55C5F-CB50-4EAE-BA8C-1A00CE141C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39366" r="48943" b="12592"/>
          <a:stretch/>
        </p:blipFill>
        <p:spPr>
          <a:xfrm flipH="1">
            <a:off x="9448799" y="3352800"/>
            <a:ext cx="1338255" cy="16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A9D9C960-0218-4172-9F44-07FDF5392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40504" r="13421" b="43114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433763" y="5318808"/>
            <a:ext cx="5878387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07037" y="1185625"/>
            <a:ext cx="5759064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10236" y="1719105"/>
            <a:ext cx="516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Bầu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bĩnh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07037" y="2170510"/>
            <a:ext cx="4095993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10234" y="2703991"/>
            <a:ext cx="5555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óng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cam,…)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07037" y="3196433"/>
            <a:ext cx="5306261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thơm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10233" y="3729913"/>
            <a:ext cx="5657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08595" y="4200271"/>
            <a:ext cx="4491935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67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10232" y="4733752"/>
            <a:ext cx="5352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lịm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56030" y="5852288"/>
            <a:ext cx="8456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đọng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mãi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,…)</a:t>
            </a:r>
          </a:p>
        </p:txBody>
      </p:sp>
      <p:sp>
        <p:nvSpPr>
          <p:cNvPr id="30" name="文本框 23">
            <a:extLst>
              <a:ext uri="{FF2B5EF4-FFF2-40B4-BE49-F238E27FC236}">
                <a16:creationId xmlns:a16="http://schemas.microsoft.com/office/drawing/2014/main" id="{8059E969-AED0-4D82-9A26-EC8C44FE52C4}"/>
              </a:ext>
            </a:extLst>
          </p:cNvPr>
          <p:cNvSpPr txBox="1"/>
          <p:nvPr/>
        </p:nvSpPr>
        <p:spPr>
          <a:xfrm>
            <a:off x="137988" y="76200"/>
            <a:ext cx="2890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GỢI Ý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EB5ECC8-CC51-4069-8364-46F9D079B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8" b="67196"/>
          <a:stretch/>
        </p:blipFill>
        <p:spPr>
          <a:xfrm>
            <a:off x="0" y="885288"/>
            <a:ext cx="1332895" cy="12102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8A37684-BF55-42BB-BC0C-7F754C0158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1" t="1392" r="4237" b="65804"/>
          <a:stretch/>
        </p:blipFill>
        <p:spPr>
          <a:xfrm rot="19024781">
            <a:off x="-52709" y="3443749"/>
            <a:ext cx="1855089" cy="16843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9DBABB-D4DD-48C2-B3FE-27295B9C0A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 t="32752" r="2949" b="35191"/>
          <a:stretch/>
        </p:blipFill>
        <p:spPr>
          <a:xfrm rot="20862991">
            <a:off x="9558592" y="5039704"/>
            <a:ext cx="1848811" cy="1640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7A4E229-B6D2-49BD-B98D-D4C0D8BD28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33567" r="48760" b="34376"/>
          <a:stretch/>
        </p:blipFill>
        <p:spPr>
          <a:xfrm rot="20862991">
            <a:off x="8341282" y="484179"/>
            <a:ext cx="1471512" cy="1305638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98BF88-D302-4F12-9377-5845412D6E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8" t="64843" r="700" b="3100"/>
          <a:stretch/>
        </p:blipFill>
        <p:spPr>
          <a:xfrm rot="2071412">
            <a:off x="10126107" y="999099"/>
            <a:ext cx="1514924" cy="13441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2D68D8-1B48-477E-8FB4-79150798A9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0" t="4380" r="7683" b="66423"/>
          <a:stretch/>
        </p:blipFill>
        <p:spPr>
          <a:xfrm>
            <a:off x="766535" y="5118014"/>
            <a:ext cx="1418102" cy="14351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E5FD5DA-7D81-450A-8A3A-A2F1B6350A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65528" r="52275" b="5275"/>
          <a:stretch/>
        </p:blipFill>
        <p:spPr>
          <a:xfrm>
            <a:off x="10352768" y="2863011"/>
            <a:ext cx="1839232" cy="18613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4ACDC9-40A7-4305-B95A-D3D2F205DD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8891" r="48587" b="61912"/>
          <a:stretch/>
        </p:blipFill>
        <p:spPr>
          <a:xfrm>
            <a:off x="1194618" y="2085422"/>
            <a:ext cx="1205682" cy="12202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87F1013-EB3A-4A60-96FA-6657C2EC83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39366" r="48943" b="12592"/>
          <a:stretch/>
        </p:blipFill>
        <p:spPr>
          <a:xfrm flipH="1">
            <a:off x="8343899" y="2571750"/>
            <a:ext cx="1267706" cy="1581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03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C5873-30D9-46C3-863A-20AB8A6C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200" y="-67312"/>
            <a:ext cx="12227200" cy="69253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781550"/>
            <a:ext cx="12192000" cy="20764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10999" y="3542669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i="1" dirty="0">
                <a:solidFill>
                  <a:schemeClr val="accent3"/>
                </a:solidFill>
                <a:latin typeface="Calibri" panose="020F0502020204030204" pitchFamily="34" charset="0"/>
              </a:rPr>
              <a:t>04</a:t>
            </a:r>
            <a:endParaRPr lang="zh-CN" altLang="en-US" sz="10000" i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2D3B26-9B70-40D1-88D7-3FBB176E747E}"/>
              </a:ext>
            </a:extLst>
          </p:cNvPr>
          <p:cNvSpPr txBox="1"/>
          <p:nvPr/>
        </p:nvSpPr>
        <p:spPr>
          <a:xfrm>
            <a:off x="683516" y="4827534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0" i="1" dirty="0" err="1">
                <a:latin typeface="#9Slide07 SVNBatman Forever Alt" panose="00000400000000000000" pitchFamily="2" charset="0"/>
                <a:ea typeface="微软雅黑"/>
              </a:rPr>
              <a:t>Vận</a:t>
            </a:r>
            <a:r>
              <a:rPr lang="en-US" altLang="zh-CN" sz="10000" i="1" dirty="0"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lang="en-US" altLang="zh-CN" sz="10000" i="1" dirty="0" err="1">
                <a:latin typeface="#9Slide07 SVNBatman Forever Alt" panose="00000400000000000000" pitchFamily="2" charset="0"/>
                <a:ea typeface="微软雅黑"/>
              </a:rPr>
              <a:t>dụng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9AB0CE47-9533-4EDA-9CE0-C0D54504C801}"/>
              </a:ext>
            </a:extLst>
          </p:cNvPr>
          <p:cNvSpPr txBox="1"/>
          <p:nvPr/>
        </p:nvSpPr>
        <p:spPr>
          <a:xfrm>
            <a:off x="535051" y="4879485"/>
            <a:ext cx="8932800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Vận</a:t>
            </a: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10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dụng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932C0-C2A5-4E6B-8696-24FA79FD6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02155" y="3270051"/>
            <a:ext cx="3845055" cy="38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 0.01504 L 0.003 0.01527 C 0.0043 0.0037 0.00925 -0.04885 0.01237 -0.06274 C 0.01667 -0.08149 0.01654 -0.08241 0.02331 -0.1044 C 0.02683 -0.11574 0.02995 -0.12755 0.03425 -0.13774 C 0.04206 -0.15625 0.05013 -0.17431 0.05925 -0.19051 C 0.07917 -0.22593 0.08659 -0.24121 0.1155 -0.27385 C 0.15222 -0.31551 0.15886 -0.33056 0.19362 -0.35162 C 0.23138 -0.37477 0.23138 -0.36922 0.27644 -0.37662 C 0.3112 -0.37107 0.33933 -0.37524 0.37019 -0.35162 C 0.38555 -0.34005 0.42266 -0.28959 0.428 -0.2794 C 0.43685 -0.26274 0.44453 -0.24422 0.45456 -0.2294 L 0.4905 -0.17662 C 0.4961 -0.16829 0.50144 -0.15903 0.50755 -0.15162 C 0.52201 -0.13496 0.54492 -0.1044 0.56394 -0.09051 C 0.57058 -0.08588 0.59844 -0.07061 0.60456 -0.06829 C 0.61224 -0.06551 0.62019 -0.06482 0.628 -0.06274 C 0.66107 -0.05417 0.63242 -0.0588 0.67331 -0.0544 C 0.6931 -0.05556 0.74219 -0.05047 0.7655 -0.07107 C 0.778 -0.08241 0.78789 -0.09051 0.79987 -0.1044 C 0.80612 -0.11204 0.82279 -0.13681 0.828 -0.14607 C 0.83815 -0.16505 0.84922 -0.18287 0.85769 -0.2044 C 0.86237 -0.21644 0.8668 -0.22871 0.87175 -0.24051 C 0.87904 -0.2588 0.89974 -0.30672 0.90925 -0.3294 C 0.91146 -0.33496 0.92891 -0.37848 0.93269 -0.38496 C 0.93581 -0.39051 0.9392 -0.39561 0.94206 -0.40162 C 0.94388 -0.40602 0.94479 -0.41135 0.94675 -0.41551 C 0.94896 -0.42084 0.9517 -0.42524 0.95456 -0.4294 C 0.96407 -0.44468 0.96055 -0.43426 0.96394 -0.44607 L 0.96394 -0.44584 " pathEditMode="relative" rAng="0" ptsTypes="AAAAAAAAAAAAAAAAAAAAAAA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4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AD943B-F680-4E27-A2C6-888FAC35D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/>
        </p:blipFill>
        <p:spPr>
          <a:xfrm>
            <a:off x="-514351" y="1920157"/>
            <a:ext cx="13326397" cy="52871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E6D800-6DF3-48CB-8E97-F7E19CDBFD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id="{0A0626D4-61F1-418D-B130-500472200362}"/>
              </a:ext>
            </a:extLst>
          </p:cNvPr>
          <p:cNvGrpSpPr/>
          <p:nvPr/>
        </p:nvGrpSpPr>
        <p:grpSpPr>
          <a:xfrm>
            <a:off x="2247900" y="410843"/>
            <a:ext cx="8689873" cy="960757"/>
            <a:chOff x="1038033" y="2589102"/>
            <a:chExt cx="4362177" cy="681153"/>
          </a:xfrm>
        </p:grpSpPr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id="{AEE05268-35DA-45D2-B8B8-DABBAA27D57A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8" name="任意多边形 33">
                <a:extLst>
                  <a:ext uri="{FF2B5EF4-FFF2-40B4-BE49-F238E27FC236}">
                    <a16:creationId xmlns:a16="http://schemas.microsoft.com/office/drawing/2014/main" id="{096768D8-92C5-460E-8A18-BAECF708A88C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34">
                <a:extLst>
                  <a:ext uri="{FF2B5EF4-FFF2-40B4-BE49-F238E27FC236}">
                    <a16:creationId xmlns:a16="http://schemas.microsoft.com/office/drawing/2014/main" id="{134E0926-B137-4BE4-9A1F-7C8AAB15B765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35">
                <a:extLst>
                  <a:ext uri="{FF2B5EF4-FFF2-40B4-BE49-F238E27FC236}">
                    <a16:creationId xmlns:a16="http://schemas.microsoft.com/office/drawing/2014/main" id="{A143E2F3-C957-4DFA-8CC0-39672208EE6A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id="{6A418F1E-6F20-4FAA-80FB-E198CD24A28E}"/>
                </a:ext>
              </a:extLst>
            </p:cNvPr>
            <p:cNvSpPr txBox="1"/>
            <p:nvPr/>
          </p:nvSpPr>
          <p:spPr>
            <a:xfrm>
              <a:off x="1439670" y="2678015"/>
              <a:ext cx="3838253" cy="5018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Đâu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là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Câu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kể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ai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thế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 </a:t>
              </a:r>
              <a:endParaRPr lang="zh-CN" altLang="en-US" sz="40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9BE47-C049-4C30-A577-9EC8EABAD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87628" y="304801"/>
            <a:ext cx="1005530" cy="112395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83D7C34-2081-4D7F-8B69-567F23ECB7D4}"/>
              </a:ext>
            </a:extLst>
          </p:cNvPr>
          <p:cNvGrpSpPr/>
          <p:nvPr/>
        </p:nvGrpSpPr>
        <p:grpSpPr>
          <a:xfrm>
            <a:off x="117988" y="1326930"/>
            <a:ext cx="11677650" cy="1562101"/>
            <a:chOff x="533401" y="2432447"/>
            <a:chExt cx="11677650" cy="1562101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FFBCC5C1-60E6-499D-99A0-AF6153A2247B}"/>
                </a:ext>
              </a:extLst>
            </p:cNvPr>
            <p:cNvSpPr/>
            <p:nvPr/>
          </p:nvSpPr>
          <p:spPr>
            <a:xfrm>
              <a:off x="1066799" y="2857499"/>
              <a:ext cx="11144252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Mái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ngả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râm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7BCFC7-81F0-491D-A25C-A288DFEAC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222" b="77222"/>
            <a:stretch/>
          </p:blipFill>
          <p:spPr>
            <a:xfrm>
              <a:off x="533401" y="2432447"/>
              <a:ext cx="1219200" cy="156210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0AEEA-7C89-4E51-B263-2C2754CE6EF8}"/>
              </a:ext>
            </a:extLst>
          </p:cNvPr>
          <p:cNvGrpSpPr/>
          <p:nvPr/>
        </p:nvGrpSpPr>
        <p:grpSpPr>
          <a:xfrm>
            <a:off x="117988" y="2508030"/>
            <a:ext cx="11696700" cy="1625203"/>
            <a:chOff x="6838950" y="2375297"/>
            <a:chExt cx="11696700" cy="1625203"/>
          </a:xfrm>
        </p:grpSpPr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6CD5238B-71F0-46CC-8462-DD26A3EBA02D}"/>
                </a:ext>
              </a:extLst>
            </p:cNvPr>
            <p:cNvSpPr/>
            <p:nvPr/>
          </p:nvSpPr>
          <p:spPr>
            <a:xfrm>
              <a:off x="7258050" y="2857499"/>
              <a:ext cx="112776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ô phi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làn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khói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BC5ED-30A0-4504-8715-AE99DB930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8" t="-267" r="65134" b="77489"/>
            <a:stretch/>
          </p:blipFill>
          <p:spPr>
            <a:xfrm>
              <a:off x="6838950" y="2375297"/>
              <a:ext cx="1268451" cy="162520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AF4534-43D5-436B-A1D1-8081FC195237}"/>
              </a:ext>
            </a:extLst>
          </p:cNvPr>
          <p:cNvGrpSpPr/>
          <p:nvPr/>
        </p:nvGrpSpPr>
        <p:grpSpPr>
          <a:xfrm>
            <a:off x="117988" y="4123603"/>
            <a:ext cx="11715750" cy="1190730"/>
            <a:chOff x="514351" y="4600470"/>
            <a:chExt cx="11715750" cy="1190730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1766C82D-3563-4A75-A9BE-9BDC30F87AD2}"/>
                </a:ext>
              </a:extLst>
            </p:cNvPr>
            <p:cNvSpPr/>
            <p:nvPr/>
          </p:nvSpPr>
          <p:spPr>
            <a:xfrm>
              <a:off x="1066799" y="4667249"/>
              <a:ext cx="11163302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lai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E318A5-97EB-41F6-85AB-C087A7ED9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8" t="5275" r="49424" b="78140"/>
            <a:stretch/>
          </p:blipFill>
          <p:spPr>
            <a:xfrm>
              <a:off x="514351" y="4600470"/>
              <a:ext cx="1276350" cy="119073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F80E78-ADE7-4E8F-9AE1-B79B30562BC7}"/>
              </a:ext>
            </a:extLst>
          </p:cNvPr>
          <p:cNvGrpSpPr/>
          <p:nvPr/>
        </p:nvGrpSpPr>
        <p:grpSpPr>
          <a:xfrm>
            <a:off x="194188" y="4947025"/>
            <a:ext cx="11639550" cy="1586508"/>
            <a:chOff x="6762750" y="4242792"/>
            <a:chExt cx="11639550" cy="1586508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9B80741B-C7C1-4952-B113-145B1A35E7E6}"/>
                </a:ext>
              </a:extLst>
            </p:cNvPr>
            <p:cNvSpPr/>
            <p:nvPr/>
          </p:nvSpPr>
          <p:spPr>
            <a:xfrm>
              <a:off x="7258050" y="4667249"/>
              <a:ext cx="1114425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mệt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E66DFE-40EE-45C4-B24F-09513E9A0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29" t="459" r="31993" b="76763"/>
            <a:stretch/>
          </p:blipFill>
          <p:spPr>
            <a:xfrm>
              <a:off x="6762750" y="4242792"/>
              <a:ext cx="1238250" cy="158650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223EB7E-69DC-4A48-8864-A4882D94C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6" b="91874" l="16304" r="83370">
                        <a14:foregroundMark x1="40652" y1="8239" x2="40652" y2="8239"/>
                        <a14:foregroundMark x1="42609" y1="9819" x2="58152" y2="23138"/>
                        <a14:foregroundMark x1="30870" y1="36907" x2="64783" y2="46614"/>
                        <a14:foregroundMark x1="52717" y1="59142" x2="52717" y2="68397"/>
                        <a14:foregroundMark x1="46413" y1="64447" x2="55435" y2="64786"/>
                        <a14:foregroundMark x1="36304" y1="43341" x2="53913" y2="44244"/>
                        <a14:foregroundMark x1="53913" y1="44244" x2="62391" y2="43341"/>
                        <a14:foregroundMark x1="60109" y1="42212" x2="37065" y2="40519"/>
                        <a14:foregroundMark x1="39891" y1="41309" x2="53913" y2="42212"/>
                        <a14:foregroundMark x1="53913" y1="42212" x2="66087" y2="41761"/>
                        <a14:foregroundMark x1="66087" y1="41761" x2="66739" y2="40971"/>
                        <a14:foregroundMark x1="39457" y1="91874" x2="48043" y2="91874"/>
                        <a14:foregroundMark x1="54239" y1="91535" x2="59348" y2="8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9" r="8129"/>
          <a:stretch/>
        </p:blipFill>
        <p:spPr>
          <a:xfrm>
            <a:off x="1074174" y="2712933"/>
            <a:ext cx="3856089" cy="443450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89360DF-2DE6-44E7-9D11-6132AA2AC574}"/>
              </a:ext>
            </a:extLst>
          </p:cNvPr>
          <p:cNvGrpSpPr/>
          <p:nvPr/>
        </p:nvGrpSpPr>
        <p:grpSpPr>
          <a:xfrm>
            <a:off x="4476747" y="2552700"/>
            <a:ext cx="4457701" cy="4076700"/>
            <a:chOff x="4857747" y="2514600"/>
            <a:chExt cx="4457701" cy="40767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CAA2BB-2A7C-49AF-878B-82D71A541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2" t="6275" r="15303" b="11737"/>
            <a:stretch/>
          </p:blipFill>
          <p:spPr>
            <a:xfrm flipH="1">
              <a:off x="4857747" y="2514600"/>
              <a:ext cx="4457701" cy="40767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BFD7E1-ACFD-4C00-A561-0A006A78707A}"/>
                </a:ext>
              </a:extLst>
            </p:cNvPr>
            <p:cNvSpPr txBox="1"/>
            <p:nvPr/>
          </p:nvSpPr>
          <p:spPr>
            <a:xfrm>
              <a:off x="5593327" y="3437059"/>
              <a:ext cx="2960123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Chủ</a:t>
              </a:r>
              <a:r>
                <a:rPr lang="vi-VN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ngữ</a:t>
              </a:r>
              <a:endParaRPr lang="en-US" altLang="zh-CN" sz="25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trong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vi-VN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biểu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thị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gì</a:t>
              </a:r>
              <a:r>
                <a:rPr lang="vi-VN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Chúng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do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như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tạo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thành</a:t>
              </a:r>
              <a:r>
                <a:rPr lang="en-US" altLang="zh-CN" sz="2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7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/>
        </p:blipFill>
        <p:spPr>
          <a:xfrm>
            <a:off x="-57150" y="-17859"/>
            <a:ext cx="12249150" cy="687585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任意多边形 15"/>
          <p:cNvSpPr/>
          <p:nvPr/>
        </p:nvSpPr>
        <p:spPr>
          <a:xfrm rot="17968105">
            <a:off x="28016" y="1401731"/>
            <a:ext cx="8736854" cy="3219344"/>
          </a:xfrm>
          <a:custGeom>
            <a:avLst/>
            <a:gdLst>
              <a:gd name="connsiteX0" fmla="*/ 6918494 w 8737569"/>
              <a:gd name="connsiteY0" fmla="*/ 0 h 3219344"/>
              <a:gd name="connsiteX1" fmla="*/ 8737569 w 8737569"/>
              <a:gd name="connsiteY1" fmla="*/ 3219344 h 3219344"/>
              <a:gd name="connsiteX2" fmla="*/ 1819075 w 8737569"/>
              <a:gd name="connsiteY2" fmla="*/ 3219344 h 3219344"/>
              <a:gd name="connsiteX3" fmla="*/ 0 w 8737569"/>
              <a:gd name="connsiteY3" fmla="*/ 0 h 321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569" h="3219344">
                <a:moveTo>
                  <a:pt x="6918494" y="0"/>
                </a:moveTo>
                <a:lnTo>
                  <a:pt x="8737569" y="3219344"/>
                </a:lnTo>
                <a:lnTo>
                  <a:pt x="1819075" y="3219344"/>
                </a:lnTo>
                <a:lnTo>
                  <a:pt x="0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1" y="1469571"/>
            <a:ext cx="7357869" cy="2492829"/>
            <a:chOff x="-1" y="1469571"/>
            <a:chExt cx="7357869" cy="2492829"/>
          </a:xfrm>
        </p:grpSpPr>
        <p:sp>
          <p:nvSpPr>
            <p:cNvPr id="9" name="任意多边形 8"/>
            <p:cNvSpPr/>
            <p:nvPr/>
          </p:nvSpPr>
          <p:spPr>
            <a:xfrm>
              <a:off x="-1" y="1469571"/>
              <a:ext cx="7126577" cy="2492829"/>
            </a:xfrm>
            <a:custGeom>
              <a:avLst/>
              <a:gdLst>
                <a:gd name="connsiteX0" fmla="*/ 0 w 7126577"/>
                <a:gd name="connsiteY0" fmla="*/ 0 h 2492829"/>
                <a:gd name="connsiteX1" fmla="*/ 7126577 w 7126577"/>
                <a:gd name="connsiteY1" fmla="*/ 0 h 2492829"/>
                <a:gd name="connsiteX2" fmla="*/ 5718016 w 7126577"/>
                <a:gd name="connsiteY2" fmla="*/ 2492829 h 2492829"/>
                <a:gd name="connsiteX3" fmla="*/ 0 w 7126577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6577" h="2492829">
                  <a:moveTo>
                    <a:pt x="0" y="0"/>
                  </a:moveTo>
                  <a:lnTo>
                    <a:pt x="7126577" y="0"/>
                  </a:lnTo>
                  <a:lnTo>
                    <a:pt x="5718016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731593" y="1469571"/>
              <a:ext cx="1626275" cy="2492829"/>
            </a:xfrm>
            <a:custGeom>
              <a:avLst/>
              <a:gdLst>
                <a:gd name="connsiteX0" fmla="*/ 1408561 w 1626275"/>
                <a:gd name="connsiteY0" fmla="*/ 0 h 2492829"/>
                <a:gd name="connsiteX1" fmla="*/ 1626275 w 1626275"/>
                <a:gd name="connsiteY1" fmla="*/ 0 h 2492829"/>
                <a:gd name="connsiteX2" fmla="*/ 217714 w 1626275"/>
                <a:gd name="connsiteY2" fmla="*/ 2492829 h 2492829"/>
                <a:gd name="connsiteX3" fmla="*/ 0 w 1626275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275" h="2492829">
                  <a:moveTo>
                    <a:pt x="1408561" y="0"/>
                  </a:moveTo>
                  <a:lnTo>
                    <a:pt x="1626275" y="0"/>
                  </a:lnTo>
                  <a:lnTo>
                    <a:pt x="217714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>
            <a:cxnSpLocks/>
          </p:cNvCxnSpPr>
          <p:nvPr/>
        </p:nvCxnSpPr>
        <p:spPr>
          <a:xfrm>
            <a:off x="359316" y="2711011"/>
            <a:ext cx="447938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21"/>
          <p:cNvSpPr/>
          <p:nvPr/>
        </p:nvSpPr>
        <p:spPr>
          <a:xfrm>
            <a:off x="5633807" y="6340276"/>
            <a:ext cx="205582" cy="199630"/>
          </a:xfrm>
          <a:custGeom>
            <a:avLst/>
            <a:gdLst>
              <a:gd name="connsiteX0" fmla="*/ 402703 w 581831"/>
              <a:gd name="connsiteY0" fmla="*/ 478705 h 564988"/>
              <a:gd name="connsiteX1" fmla="*/ 430122 w 581831"/>
              <a:gd name="connsiteY1" fmla="*/ 523802 h 564988"/>
              <a:gd name="connsiteX2" fmla="*/ 375284 w 581831"/>
              <a:gd name="connsiteY2" fmla="*/ 549571 h 564988"/>
              <a:gd name="connsiteX3" fmla="*/ 358349 w 581831"/>
              <a:gd name="connsiteY3" fmla="*/ 499643 h 564988"/>
              <a:gd name="connsiteX4" fmla="*/ 402703 w 581831"/>
              <a:gd name="connsiteY4" fmla="*/ 478705 h 564988"/>
              <a:gd name="connsiteX5" fmla="*/ 306459 w 581831"/>
              <a:gd name="connsiteY5" fmla="*/ 152485 h 564988"/>
              <a:gd name="connsiteX6" fmla="*/ 326021 w 581831"/>
              <a:gd name="connsiteY6" fmla="*/ 157925 h 564988"/>
              <a:gd name="connsiteX7" fmla="*/ 357481 w 581831"/>
              <a:gd name="connsiteY7" fmla="*/ 160342 h 564988"/>
              <a:gd name="connsiteX8" fmla="*/ 346994 w 581831"/>
              <a:gd name="connsiteY8" fmla="*/ 241734 h 564988"/>
              <a:gd name="connsiteX9" fmla="*/ 327634 w 581831"/>
              <a:gd name="connsiteY9" fmla="*/ 256240 h 564988"/>
              <a:gd name="connsiteX10" fmla="*/ 366355 w 581831"/>
              <a:gd name="connsiteY10" fmla="*/ 294115 h 564988"/>
              <a:gd name="connsiteX11" fmla="*/ 384908 w 581831"/>
              <a:gd name="connsiteY11" fmla="*/ 392430 h 564988"/>
              <a:gd name="connsiteX12" fmla="*/ 374421 w 581831"/>
              <a:gd name="connsiteY12" fmla="*/ 406936 h 564988"/>
              <a:gd name="connsiteX13" fmla="*/ 280847 w 581831"/>
              <a:gd name="connsiteY13" fmla="*/ 420635 h 564988"/>
              <a:gd name="connsiteX14" fmla="*/ 166300 w 581831"/>
              <a:gd name="connsiteY14" fmla="*/ 410159 h 564988"/>
              <a:gd name="connsiteX15" fmla="*/ 154200 w 581831"/>
              <a:gd name="connsiteY15" fmla="*/ 396459 h 564988"/>
              <a:gd name="connsiteX16" fmla="*/ 167106 w 581831"/>
              <a:gd name="connsiteY16" fmla="*/ 305397 h 564988"/>
              <a:gd name="connsiteX17" fmla="*/ 243740 w 581831"/>
              <a:gd name="connsiteY17" fmla="*/ 259463 h 564988"/>
              <a:gd name="connsiteX18" fmla="*/ 250194 w 581831"/>
              <a:gd name="connsiteY18" fmla="*/ 240122 h 564988"/>
              <a:gd name="connsiteX19" fmla="*/ 263100 w 581831"/>
              <a:gd name="connsiteY19" fmla="*/ 233676 h 564988"/>
              <a:gd name="connsiteX20" fmla="*/ 263100 w 581831"/>
              <a:gd name="connsiteY20" fmla="*/ 206276 h 564988"/>
              <a:gd name="connsiteX21" fmla="*/ 259874 w 581831"/>
              <a:gd name="connsiteY21" fmla="*/ 190965 h 564988"/>
              <a:gd name="connsiteX22" fmla="*/ 277621 w 581831"/>
              <a:gd name="connsiteY22" fmla="*/ 186936 h 564988"/>
              <a:gd name="connsiteX23" fmla="*/ 292947 w 581831"/>
              <a:gd name="connsiteY23" fmla="*/ 173236 h 564988"/>
              <a:gd name="connsiteX24" fmla="*/ 297787 w 581831"/>
              <a:gd name="connsiteY24" fmla="*/ 155507 h 564988"/>
              <a:gd name="connsiteX25" fmla="*/ 306459 w 581831"/>
              <a:gd name="connsiteY25" fmla="*/ 152485 h 564988"/>
              <a:gd name="connsiteX26" fmla="*/ 269604 w 581831"/>
              <a:gd name="connsiteY26" fmla="*/ 123336 h 564988"/>
              <a:gd name="connsiteX27" fmla="*/ 290592 w 581831"/>
              <a:gd name="connsiteY27" fmla="*/ 148314 h 564988"/>
              <a:gd name="connsiteX28" fmla="*/ 289785 w 581831"/>
              <a:gd name="connsiteY28" fmla="*/ 149119 h 564988"/>
              <a:gd name="connsiteX29" fmla="*/ 281712 w 581831"/>
              <a:gd name="connsiteY29" fmla="*/ 174097 h 564988"/>
              <a:gd name="connsiteX30" fmla="*/ 280905 w 581831"/>
              <a:gd name="connsiteY30" fmla="*/ 178931 h 564988"/>
              <a:gd name="connsiteX31" fmla="*/ 276869 w 581831"/>
              <a:gd name="connsiteY31" fmla="*/ 178931 h 564988"/>
              <a:gd name="connsiteX32" fmla="*/ 266375 w 581831"/>
              <a:gd name="connsiteY32" fmla="*/ 176514 h 564988"/>
              <a:gd name="connsiteX33" fmla="*/ 253459 w 581831"/>
              <a:gd name="connsiteY33" fmla="*/ 182154 h 564988"/>
              <a:gd name="connsiteX34" fmla="*/ 269604 w 581831"/>
              <a:gd name="connsiteY34" fmla="*/ 123336 h 564988"/>
              <a:gd name="connsiteX35" fmla="*/ 305717 w 581831"/>
              <a:gd name="connsiteY35" fmla="*/ 105370 h 564988"/>
              <a:gd name="connsiteX36" fmla="*/ 322809 w 581831"/>
              <a:gd name="connsiteY36" fmla="*/ 108060 h 564988"/>
              <a:gd name="connsiteX37" fmla="*/ 358356 w 581831"/>
              <a:gd name="connsiteY37" fmla="*/ 150693 h 564988"/>
              <a:gd name="connsiteX38" fmla="*/ 351893 w 581831"/>
              <a:gd name="connsiteY38" fmla="*/ 153107 h 564988"/>
              <a:gd name="connsiteX39" fmla="*/ 343814 w 581831"/>
              <a:gd name="connsiteY39" fmla="*/ 153911 h 564988"/>
              <a:gd name="connsiteX40" fmla="*/ 325233 w 581831"/>
              <a:gd name="connsiteY40" fmla="*/ 150693 h 564988"/>
              <a:gd name="connsiteX41" fmla="*/ 301804 w 581831"/>
              <a:gd name="connsiteY41" fmla="*/ 144258 h 564988"/>
              <a:gd name="connsiteX42" fmla="*/ 299381 w 581831"/>
              <a:gd name="connsiteY42" fmla="*/ 144258 h 564988"/>
              <a:gd name="connsiteX43" fmla="*/ 275952 w 581831"/>
              <a:gd name="connsiteY43" fmla="*/ 116908 h 564988"/>
              <a:gd name="connsiteX44" fmla="*/ 305717 w 581831"/>
              <a:gd name="connsiteY44" fmla="*/ 105370 h 564988"/>
              <a:gd name="connsiteX45" fmla="*/ 283249 w 581831"/>
              <a:gd name="connsiteY45" fmla="*/ 0 h 564988"/>
              <a:gd name="connsiteX46" fmla="*/ 530184 w 581831"/>
              <a:gd name="connsiteY46" fmla="*/ 144269 h 564988"/>
              <a:gd name="connsiteX47" fmla="*/ 581831 w 581831"/>
              <a:gd name="connsiteY47" fmla="*/ 131374 h 564988"/>
              <a:gd name="connsiteX48" fmla="*/ 539868 w 581831"/>
              <a:gd name="connsiteY48" fmla="*/ 282091 h 564988"/>
              <a:gd name="connsiteX49" fmla="*/ 430119 w 581831"/>
              <a:gd name="connsiteY49" fmla="*/ 170867 h 564988"/>
              <a:gd name="connsiteX50" fmla="*/ 476924 w 581831"/>
              <a:gd name="connsiteY50" fmla="*/ 158777 h 564988"/>
              <a:gd name="connsiteX51" fmla="*/ 283249 w 581831"/>
              <a:gd name="connsiteY51" fmla="*/ 52388 h 564988"/>
              <a:gd name="connsiteX52" fmla="*/ 52454 w 581831"/>
              <a:gd name="connsiteY52" fmla="*/ 282091 h 564988"/>
              <a:gd name="connsiteX53" fmla="*/ 283249 w 581831"/>
              <a:gd name="connsiteY53" fmla="*/ 512600 h 564988"/>
              <a:gd name="connsiteX54" fmla="*/ 325212 w 581831"/>
              <a:gd name="connsiteY54" fmla="*/ 508570 h 564988"/>
              <a:gd name="connsiteX55" fmla="*/ 334896 w 581831"/>
              <a:gd name="connsiteY55" fmla="*/ 560152 h 564988"/>
              <a:gd name="connsiteX56" fmla="*/ 283249 w 581831"/>
              <a:gd name="connsiteY56" fmla="*/ 564988 h 564988"/>
              <a:gd name="connsiteX57" fmla="*/ 0 w 581831"/>
              <a:gd name="connsiteY57" fmla="*/ 282091 h 564988"/>
              <a:gd name="connsiteX58" fmla="*/ 283249 w 581831"/>
              <a:gd name="connsiteY58" fmla="*/ 0 h 5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831" h="564988">
                <a:moveTo>
                  <a:pt x="402703" y="478705"/>
                </a:moveTo>
                <a:lnTo>
                  <a:pt x="430122" y="523802"/>
                </a:lnTo>
                <a:cubicBezTo>
                  <a:pt x="413187" y="534270"/>
                  <a:pt x="394639" y="543129"/>
                  <a:pt x="375284" y="549571"/>
                </a:cubicBezTo>
                <a:lnTo>
                  <a:pt x="358349" y="499643"/>
                </a:lnTo>
                <a:cubicBezTo>
                  <a:pt x="373671" y="494811"/>
                  <a:pt x="388994" y="487563"/>
                  <a:pt x="402703" y="478705"/>
                </a:cubicBezTo>
                <a:close/>
                <a:moveTo>
                  <a:pt x="306459" y="152485"/>
                </a:moveTo>
                <a:cubicBezTo>
                  <a:pt x="310291" y="152888"/>
                  <a:pt x="315937" y="154702"/>
                  <a:pt x="326021" y="157925"/>
                </a:cubicBezTo>
                <a:cubicBezTo>
                  <a:pt x="345381" y="165177"/>
                  <a:pt x="357481" y="160342"/>
                  <a:pt x="357481" y="160342"/>
                </a:cubicBezTo>
                <a:cubicBezTo>
                  <a:pt x="359094" y="179683"/>
                  <a:pt x="352641" y="218364"/>
                  <a:pt x="346994" y="241734"/>
                </a:cubicBezTo>
                <a:cubicBezTo>
                  <a:pt x="341348" y="265910"/>
                  <a:pt x="327634" y="256240"/>
                  <a:pt x="327634" y="256240"/>
                </a:cubicBezTo>
                <a:cubicBezTo>
                  <a:pt x="330861" y="265910"/>
                  <a:pt x="347801" y="281221"/>
                  <a:pt x="366355" y="294115"/>
                </a:cubicBezTo>
                <a:cubicBezTo>
                  <a:pt x="381681" y="303785"/>
                  <a:pt x="384101" y="366643"/>
                  <a:pt x="384908" y="392430"/>
                </a:cubicBezTo>
                <a:cubicBezTo>
                  <a:pt x="384908" y="398877"/>
                  <a:pt x="380068" y="405324"/>
                  <a:pt x="374421" y="406936"/>
                </a:cubicBezTo>
                <a:cubicBezTo>
                  <a:pt x="359094" y="411771"/>
                  <a:pt x="326828" y="419829"/>
                  <a:pt x="280847" y="420635"/>
                </a:cubicBezTo>
                <a:cubicBezTo>
                  <a:pt x="231640" y="421441"/>
                  <a:pt x="186467" y="413382"/>
                  <a:pt x="166300" y="410159"/>
                </a:cubicBezTo>
                <a:cubicBezTo>
                  <a:pt x="159846" y="408547"/>
                  <a:pt x="155006" y="402906"/>
                  <a:pt x="154200" y="396459"/>
                </a:cubicBezTo>
                <a:cubicBezTo>
                  <a:pt x="153393" y="365837"/>
                  <a:pt x="160653" y="326349"/>
                  <a:pt x="167106" y="305397"/>
                </a:cubicBezTo>
                <a:cubicBezTo>
                  <a:pt x="175173" y="281221"/>
                  <a:pt x="243740" y="259463"/>
                  <a:pt x="243740" y="259463"/>
                </a:cubicBezTo>
                <a:cubicBezTo>
                  <a:pt x="243740" y="253016"/>
                  <a:pt x="246160" y="248987"/>
                  <a:pt x="250194" y="240122"/>
                </a:cubicBezTo>
                <a:cubicBezTo>
                  <a:pt x="255034" y="230452"/>
                  <a:pt x="263100" y="233676"/>
                  <a:pt x="263100" y="233676"/>
                </a:cubicBezTo>
                <a:lnTo>
                  <a:pt x="263100" y="206276"/>
                </a:lnTo>
                <a:cubicBezTo>
                  <a:pt x="263100" y="206276"/>
                  <a:pt x="255034" y="202247"/>
                  <a:pt x="259874" y="190965"/>
                </a:cubicBezTo>
                <a:cubicBezTo>
                  <a:pt x="265520" y="178877"/>
                  <a:pt x="277621" y="186936"/>
                  <a:pt x="277621" y="186936"/>
                </a:cubicBezTo>
                <a:cubicBezTo>
                  <a:pt x="295367" y="190965"/>
                  <a:pt x="292947" y="173236"/>
                  <a:pt x="292947" y="173236"/>
                </a:cubicBezTo>
                <a:cubicBezTo>
                  <a:pt x="292947" y="173236"/>
                  <a:pt x="290527" y="161954"/>
                  <a:pt x="297787" y="155507"/>
                </a:cubicBezTo>
                <a:cubicBezTo>
                  <a:pt x="300611" y="153090"/>
                  <a:pt x="302627" y="152082"/>
                  <a:pt x="306459" y="152485"/>
                </a:cubicBezTo>
                <a:close/>
                <a:moveTo>
                  <a:pt x="269604" y="123336"/>
                </a:moveTo>
                <a:cubicBezTo>
                  <a:pt x="273640" y="130588"/>
                  <a:pt x="280098" y="140256"/>
                  <a:pt x="290592" y="148314"/>
                </a:cubicBezTo>
                <a:cubicBezTo>
                  <a:pt x="290592" y="148314"/>
                  <a:pt x="289785" y="148314"/>
                  <a:pt x="289785" y="149119"/>
                </a:cubicBezTo>
                <a:cubicBezTo>
                  <a:pt x="280905" y="156371"/>
                  <a:pt x="280905" y="168457"/>
                  <a:pt x="281712" y="174097"/>
                </a:cubicBezTo>
                <a:cubicBezTo>
                  <a:pt x="281712" y="174902"/>
                  <a:pt x="281712" y="178125"/>
                  <a:pt x="280905" y="178931"/>
                </a:cubicBezTo>
                <a:cubicBezTo>
                  <a:pt x="280905" y="178931"/>
                  <a:pt x="279291" y="179737"/>
                  <a:pt x="276869" y="178931"/>
                </a:cubicBezTo>
                <a:cubicBezTo>
                  <a:pt x="275255" y="178125"/>
                  <a:pt x="271218" y="176514"/>
                  <a:pt x="266375" y="176514"/>
                </a:cubicBezTo>
                <a:cubicBezTo>
                  <a:pt x="260724" y="176514"/>
                  <a:pt x="256688" y="178125"/>
                  <a:pt x="253459" y="182154"/>
                </a:cubicBezTo>
                <a:cubicBezTo>
                  <a:pt x="250230" y="167651"/>
                  <a:pt x="248616" y="141062"/>
                  <a:pt x="269604" y="123336"/>
                </a:cubicBezTo>
                <a:close/>
                <a:moveTo>
                  <a:pt x="305717" y="105370"/>
                </a:moveTo>
                <a:cubicBezTo>
                  <a:pt x="310842" y="105295"/>
                  <a:pt x="316548" y="106049"/>
                  <a:pt x="322809" y="108060"/>
                </a:cubicBezTo>
                <a:cubicBezTo>
                  <a:pt x="359972" y="120126"/>
                  <a:pt x="361588" y="138627"/>
                  <a:pt x="358356" y="150693"/>
                </a:cubicBezTo>
                <a:lnTo>
                  <a:pt x="351893" y="153107"/>
                </a:lnTo>
                <a:cubicBezTo>
                  <a:pt x="351893" y="153107"/>
                  <a:pt x="348662" y="153911"/>
                  <a:pt x="343814" y="153911"/>
                </a:cubicBezTo>
                <a:cubicBezTo>
                  <a:pt x="338159" y="153911"/>
                  <a:pt x="331696" y="152302"/>
                  <a:pt x="325233" y="150693"/>
                </a:cubicBezTo>
                <a:cubicBezTo>
                  <a:pt x="313115" y="145867"/>
                  <a:pt x="307460" y="144258"/>
                  <a:pt x="301804" y="144258"/>
                </a:cubicBezTo>
                <a:cubicBezTo>
                  <a:pt x="300996" y="144258"/>
                  <a:pt x="300189" y="144258"/>
                  <a:pt x="299381" y="144258"/>
                </a:cubicBezTo>
                <a:cubicBezTo>
                  <a:pt x="285647" y="136214"/>
                  <a:pt x="279184" y="124952"/>
                  <a:pt x="275952" y="116908"/>
                </a:cubicBezTo>
                <a:cubicBezTo>
                  <a:pt x="280193" y="113289"/>
                  <a:pt x="290342" y="105597"/>
                  <a:pt x="305717" y="105370"/>
                </a:cubicBezTo>
                <a:close/>
                <a:moveTo>
                  <a:pt x="283249" y="0"/>
                </a:moveTo>
                <a:cubicBezTo>
                  <a:pt x="385735" y="0"/>
                  <a:pt x="480152" y="56418"/>
                  <a:pt x="530184" y="144269"/>
                </a:cubicBezTo>
                <a:lnTo>
                  <a:pt x="581831" y="131374"/>
                </a:lnTo>
                <a:lnTo>
                  <a:pt x="539868" y="282091"/>
                </a:lnTo>
                <a:lnTo>
                  <a:pt x="430119" y="170867"/>
                </a:lnTo>
                <a:lnTo>
                  <a:pt x="476924" y="158777"/>
                </a:lnTo>
                <a:cubicBezTo>
                  <a:pt x="434961" y="92687"/>
                  <a:pt x="361526" y="52388"/>
                  <a:pt x="283249" y="52388"/>
                </a:cubicBezTo>
                <a:cubicBezTo>
                  <a:pt x="155747" y="52388"/>
                  <a:pt x="52454" y="155553"/>
                  <a:pt x="52454" y="282091"/>
                </a:cubicBezTo>
                <a:cubicBezTo>
                  <a:pt x="52454" y="409435"/>
                  <a:pt x="155747" y="512600"/>
                  <a:pt x="283249" y="512600"/>
                </a:cubicBezTo>
                <a:cubicBezTo>
                  <a:pt x="296968" y="512600"/>
                  <a:pt x="311493" y="510988"/>
                  <a:pt x="325212" y="508570"/>
                </a:cubicBezTo>
                <a:lnTo>
                  <a:pt x="334896" y="560152"/>
                </a:lnTo>
                <a:cubicBezTo>
                  <a:pt x="317949" y="563376"/>
                  <a:pt x="300196" y="564988"/>
                  <a:pt x="283249" y="564988"/>
                </a:cubicBezTo>
                <a:cubicBezTo>
                  <a:pt x="126696" y="564988"/>
                  <a:pt x="0" y="438450"/>
                  <a:pt x="0" y="282091"/>
                </a:cubicBezTo>
                <a:cubicBezTo>
                  <a:pt x="0" y="126538"/>
                  <a:pt x="126696" y="0"/>
                  <a:pt x="28324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22"/>
          <p:cNvSpPr/>
          <p:nvPr/>
        </p:nvSpPr>
        <p:spPr>
          <a:xfrm>
            <a:off x="7701209" y="6337452"/>
            <a:ext cx="205582" cy="205278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23"/>
          <p:cNvSpPr/>
          <p:nvPr/>
        </p:nvSpPr>
        <p:spPr>
          <a:xfrm>
            <a:off x="10086247" y="6337455"/>
            <a:ext cx="205582" cy="205271"/>
          </a:xfrm>
          <a:custGeom>
            <a:avLst/>
            <a:gdLst>
              <a:gd name="connsiteX0" fmla="*/ 303775 w 607639"/>
              <a:gd name="connsiteY0" fmla="*/ 525007 h 606722"/>
              <a:gd name="connsiteX1" fmla="*/ 315710 w 607639"/>
              <a:gd name="connsiteY1" fmla="*/ 536902 h 606722"/>
              <a:gd name="connsiteX2" fmla="*/ 315710 w 607639"/>
              <a:gd name="connsiteY2" fmla="*/ 552347 h 606722"/>
              <a:gd name="connsiteX3" fmla="*/ 303775 w 607639"/>
              <a:gd name="connsiteY3" fmla="*/ 564241 h 606722"/>
              <a:gd name="connsiteX4" fmla="*/ 291929 w 607639"/>
              <a:gd name="connsiteY4" fmla="*/ 552347 h 606722"/>
              <a:gd name="connsiteX5" fmla="*/ 291929 w 607639"/>
              <a:gd name="connsiteY5" fmla="*/ 536902 h 606722"/>
              <a:gd name="connsiteX6" fmla="*/ 303775 w 607639"/>
              <a:gd name="connsiteY6" fmla="*/ 525007 h 606722"/>
              <a:gd name="connsiteX7" fmla="*/ 429885 w 607639"/>
              <a:gd name="connsiteY7" fmla="*/ 509483 h 606722"/>
              <a:gd name="connsiteX8" fmla="*/ 441811 w 607639"/>
              <a:gd name="connsiteY8" fmla="*/ 521409 h 606722"/>
              <a:gd name="connsiteX9" fmla="*/ 429885 w 607639"/>
              <a:gd name="connsiteY9" fmla="*/ 533335 h 606722"/>
              <a:gd name="connsiteX10" fmla="*/ 417959 w 607639"/>
              <a:gd name="connsiteY10" fmla="*/ 521409 h 606722"/>
              <a:gd name="connsiteX11" fmla="*/ 429885 w 607639"/>
              <a:gd name="connsiteY11" fmla="*/ 509483 h 606722"/>
              <a:gd name="connsiteX12" fmla="*/ 177720 w 607639"/>
              <a:gd name="connsiteY12" fmla="*/ 509483 h 606722"/>
              <a:gd name="connsiteX13" fmla="*/ 189611 w 607639"/>
              <a:gd name="connsiteY13" fmla="*/ 521409 h 606722"/>
              <a:gd name="connsiteX14" fmla="*/ 177720 w 607639"/>
              <a:gd name="connsiteY14" fmla="*/ 533335 h 606722"/>
              <a:gd name="connsiteX15" fmla="*/ 165829 w 607639"/>
              <a:gd name="connsiteY15" fmla="*/ 521409 h 606722"/>
              <a:gd name="connsiteX16" fmla="*/ 177720 w 607639"/>
              <a:gd name="connsiteY16" fmla="*/ 509483 h 606722"/>
              <a:gd name="connsiteX17" fmla="*/ 522185 w 607639"/>
              <a:gd name="connsiteY17" fmla="*/ 417324 h 606722"/>
              <a:gd name="connsiteX18" fmla="*/ 534111 w 607639"/>
              <a:gd name="connsiteY18" fmla="*/ 429250 h 606722"/>
              <a:gd name="connsiteX19" fmla="*/ 522185 w 607639"/>
              <a:gd name="connsiteY19" fmla="*/ 441176 h 606722"/>
              <a:gd name="connsiteX20" fmla="*/ 510259 w 607639"/>
              <a:gd name="connsiteY20" fmla="*/ 429250 h 606722"/>
              <a:gd name="connsiteX21" fmla="*/ 522185 w 607639"/>
              <a:gd name="connsiteY21" fmla="*/ 417324 h 606722"/>
              <a:gd name="connsiteX22" fmla="*/ 85420 w 607639"/>
              <a:gd name="connsiteY22" fmla="*/ 417324 h 606722"/>
              <a:gd name="connsiteX23" fmla="*/ 97311 w 607639"/>
              <a:gd name="connsiteY23" fmla="*/ 429250 h 606722"/>
              <a:gd name="connsiteX24" fmla="*/ 85420 w 607639"/>
              <a:gd name="connsiteY24" fmla="*/ 441176 h 606722"/>
              <a:gd name="connsiteX25" fmla="*/ 73529 w 607639"/>
              <a:gd name="connsiteY25" fmla="*/ 429250 h 606722"/>
              <a:gd name="connsiteX26" fmla="*/ 85420 w 607639"/>
              <a:gd name="connsiteY26" fmla="*/ 417324 h 606722"/>
              <a:gd name="connsiteX27" fmla="*/ 537643 w 607639"/>
              <a:gd name="connsiteY27" fmla="*/ 291506 h 606722"/>
              <a:gd name="connsiteX28" fmla="*/ 555628 w 607639"/>
              <a:gd name="connsiteY28" fmla="*/ 291506 h 606722"/>
              <a:gd name="connsiteX29" fmla="*/ 567558 w 607639"/>
              <a:gd name="connsiteY29" fmla="*/ 303316 h 606722"/>
              <a:gd name="connsiteX30" fmla="*/ 555628 w 607639"/>
              <a:gd name="connsiteY30" fmla="*/ 315216 h 606722"/>
              <a:gd name="connsiteX31" fmla="*/ 537643 w 607639"/>
              <a:gd name="connsiteY31" fmla="*/ 315216 h 606722"/>
              <a:gd name="connsiteX32" fmla="*/ 525713 w 607639"/>
              <a:gd name="connsiteY32" fmla="*/ 303316 h 606722"/>
              <a:gd name="connsiteX33" fmla="*/ 537643 w 607639"/>
              <a:gd name="connsiteY33" fmla="*/ 291506 h 606722"/>
              <a:gd name="connsiteX34" fmla="*/ 51991 w 607639"/>
              <a:gd name="connsiteY34" fmla="*/ 291506 h 606722"/>
              <a:gd name="connsiteX35" fmla="*/ 69946 w 607639"/>
              <a:gd name="connsiteY35" fmla="*/ 291506 h 606722"/>
              <a:gd name="connsiteX36" fmla="*/ 81856 w 607639"/>
              <a:gd name="connsiteY36" fmla="*/ 303316 h 606722"/>
              <a:gd name="connsiteX37" fmla="*/ 69946 w 607639"/>
              <a:gd name="connsiteY37" fmla="*/ 315216 h 606722"/>
              <a:gd name="connsiteX38" fmla="*/ 51991 w 607639"/>
              <a:gd name="connsiteY38" fmla="*/ 315216 h 606722"/>
              <a:gd name="connsiteX39" fmla="*/ 40081 w 607639"/>
              <a:gd name="connsiteY39" fmla="*/ 303316 h 606722"/>
              <a:gd name="connsiteX40" fmla="*/ 51991 w 607639"/>
              <a:gd name="connsiteY40" fmla="*/ 291506 h 606722"/>
              <a:gd name="connsiteX41" fmla="*/ 412608 w 607639"/>
              <a:gd name="connsiteY41" fmla="*/ 222096 h 606722"/>
              <a:gd name="connsiteX42" fmla="*/ 345491 w 607639"/>
              <a:gd name="connsiteY42" fmla="*/ 334245 h 606722"/>
              <a:gd name="connsiteX43" fmla="*/ 412608 w 607639"/>
              <a:gd name="connsiteY43" fmla="*/ 334245 h 606722"/>
              <a:gd name="connsiteX44" fmla="*/ 427651 w 607639"/>
              <a:gd name="connsiteY44" fmla="*/ 167533 h 606722"/>
              <a:gd name="connsiteX45" fmla="*/ 436375 w 607639"/>
              <a:gd name="connsiteY45" fmla="*/ 178996 h 606722"/>
              <a:gd name="connsiteX46" fmla="*/ 436375 w 607639"/>
              <a:gd name="connsiteY46" fmla="*/ 334245 h 606722"/>
              <a:gd name="connsiteX47" fmla="*/ 469399 w 607639"/>
              <a:gd name="connsiteY47" fmla="*/ 334245 h 606722"/>
              <a:gd name="connsiteX48" fmla="*/ 481327 w 607639"/>
              <a:gd name="connsiteY48" fmla="*/ 346153 h 606722"/>
              <a:gd name="connsiteX49" fmla="*/ 469399 w 607639"/>
              <a:gd name="connsiteY49" fmla="*/ 357973 h 606722"/>
              <a:gd name="connsiteX50" fmla="*/ 436375 w 607639"/>
              <a:gd name="connsiteY50" fmla="*/ 357973 h 606722"/>
              <a:gd name="connsiteX51" fmla="*/ 436375 w 607639"/>
              <a:gd name="connsiteY51" fmla="*/ 427733 h 606722"/>
              <a:gd name="connsiteX52" fmla="*/ 424536 w 607639"/>
              <a:gd name="connsiteY52" fmla="*/ 439552 h 606722"/>
              <a:gd name="connsiteX53" fmla="*/ 412608 w 607639"/>
              <a:gd name="connsiteY53" fmla="*/ 427733 h 606722"/>
              <a:gd name="connsiteX54" fmla="*/ 412608 w 607639"/>
              <a:gd name="connsiteY54" fmla="*/ 357973 h 606722"/>
              <a:gd name="connsiteX55" fmla="*/ 324573 w 607639"/>
              <a:gd name="connsiteY55" fmla="*/ 357973 h 606722"/>
              <a:gd name="connsiteX56" fmla="*/ 314158 w 607639"/>
              <a:gd name="connsiteY56" fmla="*/ 352019 h 606722"/>
              <a:gd name="connsiteX57" fmla="*/ 314336 w 607639"/>
              <a:gd name="connsiteY57" fmla="*/ 340022 h 606722"/>
              <a:gd name="connsiteX58" fmla="*/ 414299 w 607639"/>
              <a:gd name="connsiteY58" fmla="*/ 172953 h 606722"/>
              <a:gd name="connsiteX59" fmla="*/ 427651 w 607639"/>
              <a:gd name="connsiteY59" fmla="*/ 167533 h 606722"/>
              <a:gd name="connsiteX60" fmla="*/ 216270 w 607639"/>
              <a:gd name="connsiteY60" fmla="*/ 167099 h 606722"/>
              <a:gd name="connsiteX61" fmla="*/ 290518 w 607639"/>
              <a:gd name="connsiteY61" fmla="*/ 241210 h 606722"/>
              <a:gd name="connsiteX62" fmla="*/ 242978 w 607639"/>
              <a:gd name="connsiteY62" fmla="*/ 355754 h 606722"/>
              <a:gd name="connsiteX63" fmla="*/ 182707 w 607639"/>
              <a:gd name="connsiteY63" fmla="*/ 415825 h 606722"/>
              <a:gd name="connsiteX64" fmla="*/ 278588 w 607639"/>
              <a:gd name="connsiteY64" fmla="*/ 415825 h 606722"/>
              <a:gd name="connsiteX65" fmla="*/ 290518 w 607639"/>
              <a:gd name="connsiteY65" fmla="*/ 427734 h 606722"/>
              <a:gd name="connsiteX66" fmla="*/ 278588 w 607639"/>
              <a:gd name="connsiteY66" fmla="*/ 439552 h 606722"/>
              <a:gd name="connsiteX67" fmla="*/ 154040 w 607639"/>
              <a:gd name="connsiteY67" fmla="*/ 439552 h 606722"/>
              <a:gd name="connsiteX68" fmla="*/ 143001 w 607639"/>
              <a:gd name="connsiteY68" fmla="*/ 432265 h 606722"/>
              <a:gd name="connsiteX69" fmla="*/ 145582 w 607639"/>
              <a:gd name="connsiteY69" fmla="*/ 419292 h 606722"/>
              <a:gd name="connsiteX70" fmla="*/ 226152 w 607639"/>
              <a:gd name="connsiteY70" fmla="*/ 338959 h 606722"/>
              <a:gd name="connsiteX71" fmla="*/ 266659 w 607639"/>
              <a:gd name="connsiteY71" fmla="*/ 241210 h 606722"/>
              <a:gd name="connsiteX72" fmla="*/ 216270 w 607639"/>
              <a:gd name="connsiteY72" fmla="*/ 190914 h 606722"/>
              <a:gd name="connsiteX73" fmla="*/ 165880 w 607639"/>
              <a:gd name="connsiteY73" fmla="*/ 241210 h 606722"/>
              <a:gd name="connsiteX74" fmla="*/ 154040 w 607639"/>
              <a:gd name="connsiteY74" fmla="*/ 253029 h 606722"/>
              <a:gd name="connsiteX75" fmla="*/ 142110 w 607639"/>
              <a:gd name="connsiteY75" fmla="*/ 241210 h 606722"/>
              <a:gd name="connsiteX76" fmla="*/ 216270 w 607639"/>
              <a:gd name="connsiteY76" fmla="*/ 167099 h 606722"/>
              <a:gd name="connsiteX77" fmla="*/ 522185 w 607639"/>
              <a:gd name="connsiteY77" fmla="*/ 165547 h 606722"/>
              <a:gd name="connsiteX78" fmla="*/ 534111 w 607639"/>
              <a:gd name="connsiteY78" fmla="*/ 177438 h 606722"/>
              <a:gd name="connsiteX79" fmla="*/ 522185 w 607639"/>
              <a:gd name="connsiteY79" fmla="*/ 189329 h 606722"/>
              <a:gd name="connsiteX80" fmla="*/ 510259 w 607639"/>
              <a:gd name="connsiteY80" fmla="*/ 177438 h 606722"/>
              <a:gd name="connsiteX81" fmla="*/ 522185 w 607639"/>
              <a:gd name="connsiteY81" fmla="*/ 165547 h 606722"/>
              <a:gd name="connsiteX82" fmla="*/ 85420 w 607639"/>
              <a:gd name="connsiteY82" fmla="*/ 165547 h 606722"/>
              <a:gd name="connsiteX83" fmla="*/ 97311 w 607639"/>
              <a:gd name="connsiteY83" fmla="*/ 177438 h 606722"/>
              <a:gd name="connsiteX84" fmla="*/ 85420 w 607639"/>
              <a:gd name="connsiteY84" fmla="*/ 189329 h 606722"/>
              <a:gd name="connsiteX85" fmla="*/ 73529 w 607639"/>
              <a:gd name="connsiteY85" fmla="*/ 177438 h 606722"/>
              <a:gd name="connsiteX86" fmla="*/ 85420 w 607639"/>
              <a:gd name="connsiteY86" fmla="*/ 165547 h 606722"/>
              <a:gd name="connsiteX87" fmla="*/ 429885 w 607639"/>
              <a:gd name="connsiteY87" fmla="*/ 73388 h 606722"/>
              <a:gd name="connsiteX88" fmla="*/ 441811 w 607639"/>
              <a:gd name="connsiteY88" fmla="*/ 85279 h 606722"/>
              <a:gd name="connsiteX89" fmla="*/ 429885 w 607639"/>
              <a:gd name="connsiteY89" fmla="*/ 97170 h 606722"/>
              <a:gd name="connsiteX90" fmla="*/ 417959 w 607639"/>
              <a:gd name="connsiteY90" fmla="*/ 85279 h 606722"/>
              <a:gd name="connsiteX91" fmla="*/ 429885 w 607639"/>
              <a:gd name="connsiteY91" fmla="*/ 73388 h 606722"/>
              <a:gd name="connsiteX92" fmla="*/ 177720 w 607639"/>
              <a:gd name="connsiteY92" fmla="*/ 73388 h 606722"/>
              <a:gd name="connsiteX93" fmla="*/ 189611 w 607639"/>
              <a:gd name="connsiteY93" fmla="*/ 85279 h 606722"/>
              <a:gd name="connsiteX94" fmla="*/ 177720 w 607639"/>
              <a:gd name="connsiteY94" fmla="*/ 97170 h 606722"/>
              <a:gd name="connsiteX95" fmla="*/ 165829 w 607639"/>
              <a:gd name="connsiteY95" fmla="*/ 85279 h 606722"/>
              <a:gd name="connsiteX96" fmla="*/ 177720 w 607639"/>
              <a:gd name="connsiteY96" fmla="*/ 73388 h 606722"/>
              <a:gd name="connsiteX97" fmla="*/ 303775 w 607639"/>
              <a:gd name="connsiteY97" fmla="*/ 42480 h 606722"/>
              <a:gd name="connsiteX98" fmla="*/ 315710 w 607639"/>
              <a:gd name="connsiteY98" fmla="*/ 54396 h 606722"/>
              <a:gd name="connsiteX99" fmla="*/ 315710 w 607639"/>
              <a:gd name="connsiteY99" fmla="*/ 69869 h 606722"/>
              <a:gd name="connsiteX100" fmla="*/ 303775 w 607639"/>
              <a:gd name="connsiteY100" fmla="*/ 81785 h 606722"/>
              <a:gd name="connsiteX101" fmla="*/ 291929 w 607639"/>
              <a:gd name="connsiteY101" fmla="*/ 69869 h 606722"/>
              <a:gd name="connsiteX102" fmla="*/ 291929 w 607639"/>
              <a:gd name="connsiteY102" fmla="*/ 54396 h 606722"/>
              <a:gd name="connsiteX103" fmla="*/ 303775 w 607639"/>
              <a:gd name="connsiteY103" fmla="*/ 42480 h 606722"/>
              <a:gd name="connsiteX104" fmla="*/ 303775 w 607639"/>
              <a:gd name="connsiteY104" fmla="*/ 0 h 606722"/>
              <a:gd name="connsiteX105" fmla="*/ 537058 w 607639"/>
              <a:gd name="connsiteY105" fmla="*/ 108956 h 606722"/>
              <a:gd name="connsiteX106" fmla="*/ 537058 w 607639"/>
              <a:gd name="connsiteY106" fmla="*/ 93048 h 606722"/>
              <a:gd name="connsiteX107" fmla="*/ 548895 w 607639"/>
              <a:gd name="connsiteY107" fmla="*/ 81139 h 606722"/>
              <a:gd name="connsiteX108" fmla="*/ 560822 w 607639"/>
              <a:gd name="connsiteY108" fmla="*/ 93048 h 606722"/>
              <a:gd name="connsiteX109" fmla="*/ 560822 w 607639"/>
              <a:gd name="connsiteY109" fmla="*/ 138994 h 606722"/>
              <a:gd name="connsiteX110" fmla="*/ 548895 w 607639"/>
              <a:gd name="connsiteY110" fmla="*/ 150903 h 606722"/>
              <a:gd name="connsiteX111" fmla="*/ 502880 w 607639"/>
              <a:gd name="connsiteY111" fmla="*/ 150903 h 606722"/>
              <a:gd name="connsiteX112" fmla="*/ 490953 w 607639"/>
              <a:gd name="connsiteY112" fmla="*/ 138994 h 606722"/>
              <a:gd name="connsiteX113" fmla="*/ 502880 w 607639"/>
              <a:gd name="connsiteY113" fmla="*/ 127174 h 606722"/>
              <a:gd name="connsiteX114" fmla="*/ 521126 w 607639"/>
              <a:gd name="connsiteY114" fmla="*/ 127174 h 606722"/>
              <a:gd name="connsiteX115" fmla="*/ 303775 w 607639"/>
              <a:gd name="connsiteY115" fmla="*/ 23728 h 606722"/>
              <a:gd name="connsiteX116" fmla="*/ 23764 w 607639"/>
              <a:gd name="connsiteY116" fmla="*/ 303316 h 606722"/>
              <a:gd name="connsiteX117" fmla="*/ 303775 w 607639"/>
              <a:gd name="connsiteY117" fmla="*/ 582905 h 606722"/>
              <a:gd name="connsiteX118" fmla="*/ 583786 w 607639"/>
              <a:gd name="connsiteY118" fmla="*/ 303316 h 606722"/>
              <a:gd name="connsiteX119" fmla="*/ 573906 w 607639"/>
              <a:gd name="connsiteY119" fmla="*/ 229376 h 606722"/>
              <a:gd name="connsiteX120" fmla="*/ 582273 w 607639"/>
              <a:gd name="connsiteY120" fmla="*/ 214801 h 606722"/>
              <a:gd name="connsiteX121" fmla="*/ 596869 w 607639"/>
              <a:gd name="connsiteY121" fmla="*/ 223066 h 606722"/>
              <a:gd name="connsiteX122" fmla="*/ 607639 w 607639"/>
              <a:gd name="connsiteY122" fmla="*/ 303316 h 606722"/>
              <a:gd name="connsiteX123" fmla="*/ 303775 w 607639"/>
              <a:gd name="connsiteY123" fmla="*/ 606722 h 606722"/>
              <a:gd name="connsiteX124" fmla="*/ 0 w 607639"/>
              <a:gd name="connsiteY124" fmla="*/ 303316 h 606722"/>
              <a:gd name="connsiteX125" fmla="*/ 303775 w 607639"/>
              <a:gd name="connsiteY12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39" h="606722">
                <a:moveTo>
                  <a:pt x="303775" y="525007"/>
                </a:moveTo>
                <a:cubicBezTo>
                  <a:pt x="310366" y="525007"/>
                  <a:pt x="315710" y="530333"/>
                  <a:pt x="315710" y="536902"/>
                </a:cubicBezTo>
                <a:lnTo>
                  <a:pt x="315710" y="552347"/>
                </a:lnTo>
                <a:cubicBezTo>
                  <a:pt x="315710" y="558915"/>
                  <a:pt x="310366" y="564241"/>
                  <a:pt x="303775" y="564241"/>
                </a:cubicBezTo>
                <a:cubicBezTo>
                  <a:pt x="297184" y="564241"/>
                  <a:pt x="291929" y="558915"/>
                  <a:pt x="291929" y="552347"/>
                </a:cubicBezTo>
                <a:lnTo>
                  <a:pt x="291929" y="536902"/>
                </a:lnTo>
                <a:cubicBezTo>
                  <a:pt x="291929" y="530333"/>
                  <a:pt x="297184" y="525007"/>
                  <a:pt x="303775" y="525007"/>
                </a:cubicBezTo>
                <a:close/>
                <a:moveTo>
                  <a:pt x="429885" y="509483"/>
                </a:moveTo>
                <a:cubicBezTo>
                  <a:pt x="436472" y="509483"/>
                  <a:pt x="441811" y="514822"/>
                  <a:pt x="441811" y="521409"/>
                </a:cubicBezTo>
                <a:cubicBezTo>
                  <a:pt x="441811" y="527996"/>
                  <a:pt x="436472" y="533335"/>
                  <a:pt x="429885" y="533335"/>
                </a:cubicBezTo>
                <a:cubicBezTo>
                  <a:pt x="423298" y="533335"/>
                  <a:pt x="417959" y="527996"/>
                  <a:pt x="417959" y="521409"/>
                </a:cubicBezTo>
                <a:cubicBezTo>
                  <a:pt x="417959" y="514822"/>
                  <a:pt x="423298" y="509483"/>
                  <a:pt x="429885" y="509483"/>
                </a:cubicBezTo>
                <a:close/>
                <a:moveTo>
                  <a:pt x="177720" y="509483"/>
                </a:moveTo>
                <a:cubicBezTo>
                  <a:pt x="184287" y="509483"/>
                  <a:pt x="189611" y="514822"/>
                  <a:pt x="189611" y="521409"/>
                </a:cubicBezTo>
                <a:cubicBezTo>
                  <a:pt x="189611" y="527996"/>
                  <a:pt x="184287" y="533335"/>
                  <a:pt x="177720" y="533335"/>
                </a:cubicBezTo>
                <a:cubicBezTo>
                  <a:pt x="171153" y="533335"/>
                  <a:pt x="165829" y="527996"/>
                  <a:pt x="165829" y="521409"/>
                </a:cubicBezTo>
                <a:cubicBezTo>
                  <a:pt x="165829" y="514822"/>
                  <a:pt x="171153" y="509483"/>
                  <a:pt x="177720" y="509483"/>
                </a:cubicBezTo>
                <a:close/>
                <a:moveTo>
                  <a:pt x="522185" y="417324"/>
                </a:moveTo>
                <a:cubicBezTo>
                  <a:pt x="528772" y="417324"/>
                  <a:pt x="534111" y="422663"/>
                  <a:pt x="534111" y="429250"/>
                </a:cubicBezTo>
                <a:cubicBezTo>
                  <a:pt x="534111" y="435837"/>
                  <a:pt x="528772" y="441176"/>
                  <a:pt x="522185" y="441176"/>
                </a:cubicBezTo>
                <a:cubicBezTo>
                  <a:pt x="515598" y="441176"/>
                  <a:pt x="510259" y="435837"/>
                  <a:pt x="510259" y="429250"/>
                </a:cubicBezTo>
                <a:cubicBezTo>
                  <a:pt x="510259" y="422663"/>
                  <a:pt x="515598" y="417324"/>
                  <a:pt x="522185" y="417324"/>
                </a:cubicBezTo>
                <a:close/>
                <a:moveTo>
                  <a:pt x="85420" y="417324"/>
                </a:moveTo>
                <a:cubicBezTo>
                  <a:pt x="91987" y="417324"/>
                  <a:pt x="97311" y="422663"/>
                  <a:pt x="97311" y="429250"/>
                </a:cubicBezTo>
                <a:cubicBezTo>
                  <a:pt x="97311" y="435837"/>
                  <a:pt x="91987" y="441176"/>
                  <a:pt x="85420" y="441176"/>
                </a:cubicBezTo>
                <a:cubicBezTo>
                  <a:pt x="78853" y="441176"/>
                  <a:pt x="73529" y="435837"/>
                  <a:pt x="73529" y="429250"/>
                </a:cubicBezTo>
                <a:cubicBezTo>
                  <a:pt x="73529" y="422663"/>
                  <a:pt x="78853" y="417324"/>
                  <a:pt x="85420" y="417324"/>
                </a:cubicBezTo>
                <a:close/>
                <a:moveTo>
                  <a:pt x="537643" y="291506"/>
                </a:moveTo>
                <a:lnTo>
                  <a:pt x="555628" y="291506"/>
                </a:lnTo>
                <a:cubicBezTo>
                  <a:pt x="562216" y="291506"/>
                  <a:pt x="567558" y="296745"/>
                  <a:pt x="567558" y="303316"/>
                </a:cubicBezTo>
                <a:cubicBezTo>
                  <a:pt x="567558" y="309888"/>
                  <a:pt x="562216" y="315216"/>
                  <a:pt x="555628" y="315216"/>
                </a:cubicBezTo>
                <a:lnTo>
                  <a:pt x="537643" y="315216"/>
                </a:lnTo>
                <a:cubicBezTo>
                  <a:pt x="531055" y="315216"/>
                  <a:pt x="525713" y="309888"/>
                  <a:pt x="525713" y="303316"/>
                </a:cubicBezTo>
                <a:cubicBezTo>
                  <a:pt x="525713" y="296745"/>
                  <a:pt x="531055" y="291506"/>
                  <a:pt x="537643" y="291506"/>
                </a:cubicBezTo>
                <a:close/>
                <a:moveTo>
                  <a:pt x="51991" y="291506"/>
                </a:moveTo>
                <a:lnTo>
                  <a:pt x="69946" y="291506"/>
                </a:lnTo>
                <a:cubicBezTo>
                  <a:pt x="76523" y="291506"/>
                  <a:pt x="81856" y="296745"/>
                  <a:pt x="81856" y="303316"/>
                </a:cubicBezTo>
                <a:cubicBezTo>
                  <a:pt x="81856" y="309888"/>
                  <a:pt x="76523" y="315216"/>
                  <a:pt x="69946" y="315216"/>
                </a:cubicBezTo>
                <a:lnTo>
                  <a:pt x="51991" y="315216"/>
                </a:lnTo>
                <a:cubicBezTo>
                  <a:pt x="45414" y="315216"/>
                  <a:pt x="40081" y="309888"/>
                  <a:pt x="40081" y="303316"/>
                </a:cubicBezTo>
                <a:cubicBezTo>
                  <a:pt x="40081" y="296745"/>
                  <a:pt x="45414" y="291506"/>
                  <a:pt x="51991" y="291506"/>
                </a:cubicBezTo>
                <a:close/>
                <a:moveTo>
                  <a:pt x="412608" y="222096"/>
                </a:moveTo>
                <a:lnTo>
                  <a:pt x="345491" y="334245"/>
                </a:lnTo>
                <a:lnTo>
                  <a:pt x="412608" y="334245"/>
                </a:lnTo>
                <a:close/>
                <a:moveTo>
                  <a:pt x="427651" y="167533"/>
                </a:moveTo>
                <a:cubicBezTo>
                  <a:pt x="432814" y="168954"/>
                  <a:pt x="436375" y="173664"/>
                  <a:pt x="436375" y="178996"/>
                </a:cubicBezTo>
                <a:lnTo>
                  <a:pt x="436375" y="334245"/>
                </a:lnTo>
                <a:lnTo>
                  <a:pt x="469399" y="334245"/>
                </a:lnTo>
                <a:cubicBezTo>
                  <a:pt x="475986" y="334245"/>
                  <a:pt x="481327" y="339577"/>
                  <a:pt x="481327" y="346153"/>
                </a:cubicBezTo>
                <a:cubicBezTo>
                  <a:pt x="481327" y="352641"/>
                  <a:pt x="475986" y="357973"/>
                  <a:pt x="469399" y="357973"/>
                </a:cubicBezTo>
                <a:lnTo>
                  <a:pt x="436375" y="357973"/>
                </a:lnTo>
                <a:lnTo>
                  <a:pt x="436375" y="427733"/>
                </a:lnTo>
                <a:cubicBezTo>
                  <a:pt x="436375" y="434220"/>
                  <a:pt x="431123" y="439552"/>
                  <a:pt x="424536" y="439552"/>
                </a:cubicBezTo>
                <a:cubicBezTo>
                  <a:pt x="417949" y="439552"/>
                  <a:pt x="412608" y="434220"/>
                  <a:pt x="412608" y="427733"/>
                </a:cubicBezTo>
                <a:lnTo>
                  <a:pt x="412608" y="357973"/>
                </a:lnTo>
                <a:lnTo>
                  <a:pt x="324573" y="357973"/>
                </a:lnTo>
                <a:cubicBezTo>
                  <a:pt x="320300" y="357973"/>
                  <a:pt x="316295" y="355662"/>
                  <a:pt x="314158" y="352019"/>
                </a:cubicBezTo>
                <a:cubicBezTo>
                  <a:pt x="312111" y="348286"/>
                  <a:pt x="312111" y="343665"/>
                  <a:pt x="314336" y="340022"/>
                </a:cubicBezTo>
                <a:lnTo>
                  <a:pt x="414299" y="172953"/>
                </a:lnTo>
                <a:cubicBezTo>
                  <a:pt x="417059" y="168332"/>
                  <a:pt x="422489" y="166111"/>
                  <a:pt x="427651" y="167533"/>
                </a:cubicBezTo>
                <a:close/>
                <a:moveTo>
                  <a:pt x="216270" y="167099"/>
                </a:moveTo>
                <a:cubicBezTo>
                  <a:pt x="257222" y="167099"/>
                  <a:pt x="290518" y="200333"/>
                  <a:pt x="290518" y="241210"/>
                </a:cubicBezTo>
                <a:cubicBezTo>
                  <a:pt x="290518" y="284486"/>
                  <a:pt x="273603" y="325097"/>
                  <a:pt x="242978" y="355754"/>
                </a:cubicBezTo>
                <a:lnTo>
                  <a:pt x="182707" y="415825"/>
                </a:lnTo>
                <a:lnTo>
                  <a:pt x="278588" y="415825"/>
                </a:lnTo>
                <a:cubicBezTo>
                  <a:pt x="285176" y="415825"/>
                  <a:pt x="290518" y="421158"/>
                  <a:pt x="290518" y="427734"/>
                </a:cubicBezTo>
                <a:cubicBezTo>
                  <a:pt x="290518" y="434220"/>
                  <a:pt x="285176" y="439552"/>
                  <a:pt x="278588" y="439552"/>
                </a:cubicBezTo>
                <a:lnTo>
                  <a:pt x="154040" y="439552"/>
                </a:lnTo>
                <a:cubicBezTo>
                  <a:pt x="149232" y="439552"/>
                  <a:pt x="144870" y="436709"/>
                  <a:pt x="143001" y="432265"/>
                </a:cubicBezTo>
                <a:cubicBezTo>
                  <a:pt x="141131" y="427822"/>
                  <a:pt x="142199" y="422668"/>
                  <a:pt x="145582" y="419292"/>
                </a:cubicBezTo>
                <a:lnTo>
                  <a:pt x="226152" y="338959"/>
                </a:lnTo>
                <a:cubicBezTo>
                  <a:pt x="252236" y="312834"/>
                  <a:pt x="266659" y="278088"/>
                  <a:pt x="266659" y="241210"/>
                </a:cubicBezTo>
                <a:cubicBezTo>
                  <a:pt x="266659" y="213485"/>
                  <a:pt x="244046" y="190914"/>
                  <a:pt x="216270" y="190914"/>
                </a:cubicBezTo>
                <a:cubicBezTo>
                  <a:pt x="188493" y="190914"/>
                  <a:pt x="165880" y="213485"/>
                  <a:pt x="165880" y="241210"/>
                </a:cubicBezTo>
                <a:cubicBezTo>
                  <a:pt x="165880" y="247786"/>
                  <a:pt x="160539" y="253029"/>
                  <a:pt x="154040" y="253029"/>
                </a:cubicBezTo>
                <a:cubicBezTo>
                  <a:pt x="147452" y="253029"/>
                  <a:pt x="142110" y="247786"/>
                  <a:pt x="142110" y="241210"/>
                </a:cubicBezTo>
                <a:cubicBezTo>
                  <a:pt x="142110" y="200333"/>
                  <a:pt x="175406" y="167099"/>
                  <a:pt x="216270" y="167099"/>
                </a:cubicBezTo>
                <a:close/>
                <a:moveTo>
                  <a:pt x="522185" y="165547"/>
                </a:moveTo>
                <a:cubicBezTo>
                  <a:pt x="528772" y="165547"/>
                  <a:pt x="534111" y="170871"/>
                  <a:pt x="534111" y="177438"/>
                </a:cubicBezTo>
                <a:cubicBezTo>
                  <a:pt x="534111" y="184005"/>
                  <a:pt x="528772" y="189329"/>
                  <a:pt x="522185" y="189329"/>
                </a:cubicBezTo>
                <a:cubicBezTo>
                  <a:pt x="515598" y="189329"/>
                  <a:pt x="510259" y="184005"/>
                  <a:pt x="510259" y="177438"/>
                </a:cubicBezTo>
                <a:cubicBezTo>
                  <a:pt x="510259" y="170871"/>
                  <a:pt x="515598" y="165547"/>
                  <a:pt x="522185" y="165547"/>
                </a:cubicBezTo>
                <a:close/>
                <a:moveTo>
                  <a:pt x="85420" y="165547"/>
                </a:moveTo>
                <a:cubicBezTo>
                  <a:pt x="91987" y="165547"/>
                  <a:pt x="97311" y="170871"/>
                  <a:pt x="97311" y="177438"/>
                </a:cubicBezTo>
                <a:cubicBezTo>
                  <a:pt x="97311" y="184005"/>
                  <a:pt x="91987" y="189329"/>
                  <a:pt x="85420" y="189329"/>
                </a:cubicBezTo>
                <a:cubicBezTo>
                  <a:pt x="78853" y="189329"/>
                  <a:pt x="73529" y="184005"/>
                  <a:pt x="73529" y="177438"/>
                </a:cubicBezTo>
                <a:cubicBezTo>
                  <a:pt x="73529" y="170871"/>
                  <a:pt x="78853" y="165547"/>
                  <a:pt x="85420" y="165547"/>
                </a:cubicBezTo>
                <a:close/>
                <a:moveTo>
                  <a:pt x="429885" y="73388"/>
                </a:moveTo>
                <a:cubicBezTo>
                  <a:pt x="436472" y="73388"/>
                  <a:pt x="441811" y="78712"/>
                  <a:pt x="441811" y="85279"/>
                </a:cubicBezTo>
                <a:cubicBezTo>
                  <a:pt x="441811" y="91846"/>
                  <a:pt x="436472" y="97170"/>
                  <a:pt x="429885" y="97170"/>
                </a:cubicBezTo>
                <a:cubicBezTo>
                  <a:pt x="423298" y="97170"/>
                  <a:pt x="417959" y="91846"/>
                  <a:pt x="417959" y="85279"/>
                </a:cubicBezTo>
                <a:cubicBezTo>
                  <a:pt x="417959" y="78712"/>
                  <a:pt x="423298" y="73388"/>
                  <a:pt x="429885" y="73388"/>
                </a:cubicBezTo>
                <a:close/>
                <a:moveTo>
                  <a:pt x="177720" y="73388"/>
                </a:moveTo>
                <a:cubicBezTo>
                  <a:pt x="184287" y="73388"/>
                  <a:pt x="189611" y="78712"/>
                  <a:pt x="189611" y="85279"/>
                </a:cubicBezTo>
                <a:cubicBezTo>
                  <a:pt x="189611" y="91846"/>
                  <a:pt x="184287" y="97170"/>
                  <a:pt x="177720" y="97170"/>
                </a:cubicBezTo>
                <a:cubicBezTo>
                  <a:pt x="171153" y="97170"/>
                  <a:pt x="165829" y="91846"/>
                  <a:pt x="165829" y="85279"/>
                </a:cubicBezTo>
                <a:cubicBezTo>
                  <a:pt x="165829" y="78712"/>
                  <a:pt x="171153" y="73388"/>
                  <a:pt x="177720" y="73388"/>
                </a:cubicBezTo>
                <a:close/>
                <a:moveTo>
                  <a:pt x="303775" y="42480"/>
                </a:moveTo>
                <a:cubicBezTo>
                  <a:pt x="310366" y="42480"/>
                  <a:pt x="315710" y="47815"/>
                  <a:pt x="315710" y="54396"/>
                </a:cubicBezTo>
                <a:lnTo>
                  <a:pt x="315710" y="69869"/>
                </a:lnTo>
                <a:cubicBezTo>
                  <a:pt x="315710" y="76449"/>
                  <a:pt x="310366" y="81785"/>
                  <a:pt x="303775" y="81785"/>
                </a:cubicBezTo>
                <a:cubicBezTo>
                  <a:pt x="297184" y="81785"/>
                  <a:pt x="291929" y="76449"/>
                  <a:pt x="291929" y="69869"/>
                </a:cubicBezTo>
                <a:lnTo>
                  <a:pt x="291929" y="54396"/>
                </a:lnTo>
                <a:cubicBezTo>
                  <a:pt x="291929" y="47815"/>
                  <a:pt x="297184" y="42480"/>
                  <a:pt x="303775" y="42480"/>
                </a:cubicBezTo>
                <a:close/>
                <a:moveTo>
                  <a:pt x="303775" y="0"/>
                </a:moveTo>
                <a:cubicBezTo>
                  <a:pt x="394204" y="0"/>
                  <a:pt x="479560" y="40347"/>
                  <a:pt x="537058" y="108956"/>
                </a:cubicBezTo>
                <a:lnTo>
                  <a:pt x="537058" y="93048"/>
                </a:lnTo>
                <a:cubicBezTo>
                  <a:pt x="537058" y="86471"/>
                  <a:pt x="542309" y="81139"/>
                  <a:pt x="548895" y="81139"/>
                </a:cubicBezTo>
                <a:cubicBezTo>
                  <a:pt x="555482" y="81139"/>
                  <a:pt x="560822" y="86471"/>
                  <a:pt x="560822" y="93048"/>
                </a:cubicBezTo>
                <a:lnTo>
                  <a:pt x="560822" y="138994"/>
                </a:lnTo>
                <a:cubicBezTo>
                  <a:pt x="560822" y="145570"/>
                  <a:pt x="555482" y="150903"/>
                  <a:pt x="548895" y="150903"/>
                </a:cubicBezTo>
                <a:lnTo>
                  <a:pt x="502880" y="150903"/>
                </a:lnTo>
                <a:cubicBezTo>
                  <a:pt x="496293" y="150903"/>
                  <a:pt x="490953" y="145570"/>
                  <a:pt x="490953" y="138994"/>
                </a:cubicBezTo>
                <a:cubicBezTo>
                  <a:pt x="490953" y="132417"/>
                  <a:pt x="496293" y="127174"/>
                  <a:pt x="502880" y="127174"/>
                </a:cubicBezTo>
                <a:lnTo>
                  <a:pt x="521126" y="127174"/>
                </a:lnTo>
                <a:cubicBezTo>
                  <a:pt x="468168" y="62032"/>
                  <a:pt x="388419" y="23728"/>
                  <a:pt x="303775" y="23728"/>
                </a:cubicBezTo>
                <a:cubicBezTo>
                  <a:pt x="149440" y="23728"/>
                  <a:pt x="23764" y="149214"/>
                  <a:pt x="23764" y="303316"/>
                </a:cubicBezTo>
                <a:cubicBezTo>
                  <a:pt x="23764" y="457508"/>
                  <a:pt x="149440" y="582905"/>
                  <a:pt x="303775" y="582905"/>
                </a:cubicBezTo>
                <a:cubicBezTo>
                  <a:pt x="458199" y="582905"/>
                  <a:pt x="583786" y="457508"/>
                  <a:pt x="583786" y="303316"/>
                </a:cubicBezTo>
                <a:cubicBezTo>
                  <a:pt x="583786" y="278255"/>
                  <a:pt x="580492" y="253371"/>
                  <a:pt x="573906" y="229376"/>
                </a:cubicBezTo>
                <a:cubicBezTo>
                  <a:pt x="572126" y="223066"/>
                  <a:pt x="575864" y="216489"/>
                  <a:pt x="582273" y="214801"/>
                </a:cubicBezTo>
                <a:cubicBezTo>
                  <a:pt x="588592" y="213023"/>
                  <a:pt x="595089" y="216756"/>
                  <a:pt x="596869" y="223066"/>
                </a:cubicBezTo>
                <a:cubicBezTo>
                  <a:pt x="603990" y="249194"/>
                  <a:pt x="607639" y="276122"/>
                  <a:pt x="607639" y="303316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6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00636" y="1603717"/>
            <a:ext cx="632719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CHÚC CÁC 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C4D81-F8AF-41F9-899D-2B8F70732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682" y="-342900"/>
            <a:ext cx="4826318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9C0741-C658-4DF4-81B1-CA8C042A83B1}"/>
              </a:ext>
            </a:extLst>
          </p:cNvPr>
          <p:cNvSpPr txBox="1"/>
          <p:nvPr/>
        </p:nvSpPr>
        <p:spPr>
          <a:xfrm>
            <a:off x="349568" y="2785815"/>
            <a:ext cx="4419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HỌC TỐT</a:t>
            </a:r>
            <a:endParaRPr lang="zh-CN" altLang="en-US" sz="72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882B2-7BE0-47B3-B9FD-719682A8E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1" y="6022776"/>
            <a:ext cx="813276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4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  <p:bldP spid="37" grpId="0" animBg="1"/>
      <p:bldP spid="38" grpId="0" animBg="1"/>
      <p:bldP spid="29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7105E88-2AAB-4302-BFAC-BDE116EE607A}"/>
              </a:ext>
            </a:extLst>
          </p:cNvPr>
          <p:cNvGrpSpPr/>
          <p:nvPr/>
        </p:nvGrpSpPr>
        <p:grpSpPr>
          <a:xfrm>
            <a:off x="4414839" y="0"/>
            <a:ext cx="7777161" cy="6861175"/>
            <a:chOff x="4414839" y="0"/>
            <a:chExt cx="7777161" cy="68611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3D449F-E525-4BEA-8EA2-373D3FA13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0"/>
              <a:ext cx="6858000" cy="6858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42C55B-DA10-47FF-8C4F-0B4E5ED07E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4839" y="4937760"/>
              <a:ext cx="971550" cy="1920240"/>
            </a:xfrm>
            <a:prstGeom prst="line">
              <a:avLst/>
            </a:prstGeom>
            <a:ln w="1905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940B0A3-73C1-49F9-9C57-F60BFF320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7383" y="5114925"/>
              <a:ext cx="881913" cy="174307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7E14E51-9F02-48B1-9E70-20A558BB14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4400" y="5441950"/>
              <a:ext cx="639322" cy="1416050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2CD8BDB-EE1E-4CB3-84E4-0F2C9DCE3E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8534" y="5522119"/>
              <a:ext cx="610710" cy="133588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580FC3C-507D-470E-87F0-2565864176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5875" y="6234113"/>
              <a:ext cx="247124" cy="623887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7308154-E37D-460A-A8B7-EBC6595F23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0009" y="6334125"/>
              <a:ext cx="217804" cy="52387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41F2912-02E2-4F34-8B9D-E4FE5AA491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444" y="5410200"/>
              <a:ext cx="283371" cy="142875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CB0608D-4207-47FC-A838-78CDC87CA5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3975" y="5317331"/>
              <a:ext cx="238126" cy="116682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D467D4F-ADDC-4451-84A9-C49EA53EFE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9650" y="5776912"/>
              <a:ext cx="538165" cy="290513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7254415-046E-4F49-8F3D-108B9A7BBA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7750" y="5705475"/>
              <a:ext cx="514351" cy="276225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06C1427-3F91-4237-B19D-BE040BBBFB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0575" y="6142037"/>
              <a:ext cx="757243" cy="357188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41FAD62-0AE4-4034-ACB4-3A267C825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5500" y="6073775"/>
              <a:ext cx="698502" cy="336550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3F640679-2E5A-4A38-B50A-BC9A92BE3C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9457" y="6523037"/>
              <a:ext cx="588363" cy="332582"/>
            </a:xfrm>
            <a:prstGeom prst="line">
              <a:avLst/>
            </a:prstGeom>
            <a:ln w="12700">
              <a:solidFill>
                <a:srgbClr val="312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7F30CF0-344F-4EF6-8D8B-8077F591F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7725" y="6471443"/>
              <a:ext cx="690566" cy="386557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222E976-9497-4936-BD36-D2F5C24BF9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7625" y="6760368"/>
              <a:ext cx="215903" cy="100807"/>
            </a:xfrm>
            <a:prstGeom prst="line">
              <a:avLst/>
            </a:prstGeom>
            <a:ln>
              <a:solidFill>
                <a:srgbClr val="403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NỘI DUNG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549465" y="5919979"/>
            <a:ext cx="4362177" cy="681153"/>
            <a:chOff x="1038033" y="2589102"/>
            <a:chExt cx="4362177" cy="681153"/>
          </a:xfrm>
        </p:grpSpPr>
        <p:grpSp>
          <p:nvGrpSpPr>
            <p:cNvPr id="29" name="组合 28"/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34" name="任意多边形 33"/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VẬN DỤNG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27">
            <a:extLst>
              <a:ext uri="{FF2B5EF4-FFF2-40B4-BE49-F238E27FC236}">
                <a16:creationId xmlns:a16="http://schemas.microsoft.com/office/drawing/2014/main" id="{0ADB29D8-BD4C-4F32-9936-706720792E5B}"/>
              </a:ext>
            </a:extLst>
          </p:cNvPr>
          <p:cNvGrpSpPr/>
          <p:nvPr/>
        </p:nvGrpSpPr>
        <p:grpSpPr>
          <a:xfrm>
            <a:off x="1318984" y="4401603"/>
            <a:ext cx="4362177" cy="681153"/>
            <a:chOff x="1038033" y="2589102"/>
            <a:chExt cx="4362177" cy="681153"/>
          </a:xfrm>
        </p:grpSpPr>
        <p:grpSp>
          <p:nvGrpSpPr>
            <p:cNvPr id="51" name="组合 28">
              <a:extLst>
                <a:ext uri="{FF2B5EF4-FFF2-40B4-BE49-F238E27FC236}">
                  <a16:creationId xmlns:a16="http://schemas.microsoft.com/office/drawing/2014/main" id="{4C70E4D9-62D0-4541-A1F1-B98FF2F72086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55" name="任意多边形 33">
                <a:extLst>
                  <a:ext uri="{FF2B5EF4-FFF2-40B4-BE49-F238E27FC236}">
                    <a16:creationId xmlns:a16="http://schemas.microsoft.com/office/drawing/2014/main" id="{BC340BC5-957E-4A96-AE3F-12E4F2BE3AEF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任意多边形 34">
                <a:extLst>
                  <a:ext uri="{FF2B5EF4-FFF2-40B4-BE49-F238E27FC236}">
                    <a16:creationId xmlns:a16="http://schemas.microsoft.com/office/drawing/2014/main" id="{BFEED856-3682-42A4-954B-C26EB44C3E8E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任意多边形 35">
                <a:extLst>
                  <a:ext uri="{FF2B5EF4-FFF2-40B4-BE49-F238E27FC236}">
                    <a16:creationId xmlns:a16="http://schemas.microsoft.com/office/drawing/2014/main" id="{9B558A8F-4A62-4589-B4BB-D98FA6D3B1CC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2" name="文本框 30">
              <a:extLst>
                <a:ext uri="{FF2B5EF4-FFF2-40B4-BE49-F238E27FC236}">
                  <a16:creationId xmlns:a16="http://schemas.microsoft.com/office/drawing/2014/main" id="{5863CF06-A2D0-4479-B2E3-DCD68E9C186B}"/>
                </a:ext>
              </a:extLst>
            </p:cNvPr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Luyện</a:t>
              </a:r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5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tập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31">
              <a:extLst>
                <a:ext uri="{FF2B5EF4-FFF2-40B4-BE49-F238E27FC236}">
                  <a16:creationId xmlns:a16="http://schemas.microsoft.com/office/drawing/2014/main" id="{AF8C4A29-EAC8-4C0B-B8DE-8A761508D8E2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54" name="直接连接符 32">
              <a:extLst>
                <a:ext uri="{FF2B5EF4-FFF2-40B4-BE49-F238E27FC236}">
                  <a16:creationId xmlns:a16="http://schemas.microsoft.com/office/drawing/2014/main" id="{70C85CF8-F0DA-4B13-9CBF-89ED055CF516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27">
            <a:extLst>
              <a:ext uri="{FF2B5EF4-FFF2-40B4-BE49-F238E27FC236}">
                <a16:creationId xmlns:a16="http://schemas.microsoft.com/office/drawing/2014/main" id="{082CCA0C-9A17-4DB5-A166-E9424792F383}"/>
              </a:ext>
            </a:extLst>
          </p:cNvPr>
          <p:cNvGrpSpPr/>
          <p:nvPr/>
        </p:nvGrpSpPr>
        <p:grpSpPr>
          <a:xfrm>
            <a:off x="2084614" y="2863086"/>
            <a:ext cx="4362177" cy="681153"/>
            <a:chOff x="1038033" y="2589102"/>
            <a:chExt cx="4362177" cy="681153"/>
          </a:xfrm>
        </p:grpSpPr>
        <p:grpSp>
          <p:nvGrpSpPr>
            <p:cNvPr id="63" name="组合 28">
              <a:extLst>
                <a:ext uri="{FF2B5EF4-FFF2-40B4-BE49-F238E27FC236}">
                  <a16:creationId xmlns:a16="http://schemas.microsoft.com/office/drawing/2014/main" id="{12AA1731-403F-4A8F-BD79-70CAADCAC7A5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67" name="任意多边形 33">
                <a:extLst>
                  <a:ext uri="{FF2B5EF4-FFF2-40B4-BE49-F238E27FC236}">
                    <a16:creationId xmlns:a16="http://schemas.microsoft.com/office/drawing/2014/main" id="{63F43703-C2DC-4102-B657-335F56DA873B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 34">
                <a:extLst>
                  <a:ext uri="{FF2B5EF4-FFF2-40B4-BE49-F238E27FC236}">
                    <a16:creationId xmlns:a16="http://schemas.microsoft.com/office/drawing/2014/main" id="{5419304A-0E7B-4276-BD92-1A07EF708674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任意多边形 35">
                <a:extLst>
                  <a:ext uri="{FF2B5EF4-FFF2-40B4-BE49-F238E27FC236}">
                    <a16:creationId xmlns:a16="http://schemas.microsoft.com/office/drawing/2014/main" id="{D33C2151-B5C1-4B31-952D-60986D8F7EB3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4" name="文本框 30">
              <a:extLst>
                <a:ext uri="{FF2B5EF4-FFF2-40B4-BE49-F238E27FC236}">
                  <a16:creationId xmlns:a16="http://schemas.microsoft.com/office/drawing/2014/main" id="{5F5CD952-B332-4190-846B-3B8842BD4F4C}"/>
                </a:ext>
              </a:extLst>
            </p:cNvPr>
            <p:cNvSpPr txBox="1"/>
            <p:nvPr/>
          </p:nvSpPr>
          <p:spPr>
            <a:xfrm>
              <a:off x="2452286" y="2613425"/>
              <a:ext cx="26242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KHÁM PHÁ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31">
              <a:extLst>
                <a:ext uri="{FF2B5EF4-FFF2-40B4-BE49-F238E27FC236}">
                  <a16:creationId xmlns:a16="http://schemas.microsoft.com/office/drawing/2014/main" id="{60A5E90F-F7C3-430C-BA3F-534709024710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66" name="直接连接符 32">
              <a:extLst>
                <a:ext uri="{FF2B5EF4-FFF2-40B4-BE49-F238E27FC236}">
                  <a16:creationId xmlns:a16="http://schemas.microsoft.com/office/drawing/2014/main" id="{9683E772-DBB2-4906-AD3D-978E6F8C8A2C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1E21EB4-8AA1-4FBC-B159-3F8D5AF60B3A}"/>
              </a:ext>
            </a:extLst>
          </p:cNvPr>
          <p:cNvGrpSpPr/>
          <p:nvPr/>
        </p:nvGrpSpPr>
        <p:grpSpPr>
          <a:xfrm rot="20445453">
            <a:off x="7611045" y="1209673"/>
            <a:ext cx="3810000" cy="5324475"/>
            <a:chOff x="3352800" y="1781175"/>
            <a:chExt cx="3810000" cy="532447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E4962F4-E015-40FF-B9B6-D21C7F272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415D27B-FABC-4FDE-AE3D-722E27898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C63B9BA-F538-4F6E-8FAB-AFF58502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  <p:grpSp>
        <p:nvGrpSpPr>
          <p:cNvPr id="70" name="组合 27">
            <a:extLst>
              <a:ext uri="{FF2B5EF4-FFF2-40B4-BE49-F238E27FC236}">
                <a16:creationId xmlns:a16="http://schemas.microsoft.com/office/drawing/2014/main" id="{9DDD51B6-88CB-4317-82CC-7C64EA46305D}"/>
              </a:ext>
            </a:extLst>
          </p:cNvPr>
          <p:cNvGrpSpPr/>
          <p:nvPr/>
        </p:nvGrpSpPr>
        <p:grpSpPr>
          <a:xfrm>
            <a:off x="2931886" y="1213899"/>
            <a:ext cx="4362177" cy="681153"/>
            <a:chOff x="1038033" y="2589102"/>
            <a:chExt cx="4362177" cy="681153"/>
          </a:xfrm>
        </p:grpSpPr>
        <p:grpSp>
          <p:nvGrpSpPr>
            <p:cNvPr id="71" name="组合 28">
              <a:extLst>
                <a:ext uri="{FF2B5EF4-FFF2-40B4-BE49-F238E27FC236}">
                  <a16:creationId xmlns:a16="http://schemas.microsoft.com/office/drawing/2014/main" id="{80A877F2-7E36-4A00-8220-BC807928DD29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75" name="任意多边形 33">
                <a:extLst>
                  <a:ext uri="{FF2B5EF4-FFF2-40B4-BE49-F238E27FC236}">
                    <a16:creationId xmlns:a16="http://schemas.microsoft.com/office/drawing/2014/main" id="{F005C82A-17A1-4D5E-A7FD-8F485DA83BD6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任意多边形 34">
                <a:extLst>
                  <a:ext uri="{FF2B5EF4-FFF2-40B4-BE49-F238E27FC236}">
                    <a16:creationId xmlns:a16="http://schemas.microsoft.com/office/drawing/2014/main" id="{42F5DAD5-6AB4-4BC0-8A27-72049CE982A6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任意多边形 35">
                <a:extLst>
                  <a:ext uri="{FF2B5EF4-FFF2-40B4-BE49-F238E27FC236}">
                    <a16:creationId xmlns:a16="http://schemas.microsoft.com/office/drawing/2014/main" id="{7111B975-9B09-4E67-A6C2-D25E1CBF30E3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30">
              <a:extLst>
                <a:ext uri="{FF2B5EF4-FFF2-40B4-BE49-F238E27FC236}">
                  <a16:creationId xmlns:a16="http://schemas.microsoft.com/office/drawing/2014/main" id="{B9957AA7-2719-4A78-A02F-EC86B7B8DA54}"/>
                </a:ext>
              </a:extLst>
            </p:cNvPr>
            <p:cNvSpPr txBox="1"/>
            <p:nvPr/>
          </p:nvSpPr>
          <p:spPr>
            <a:xfrm>
              <a:off x="2452286" y="2613425"/>
              <a:ext cx="278037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5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KHỞI ĐỘNG</a:t>
              </a:r>
              <a:endParaRPr lang="zh-CN" altLang="en-US" sz="35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73" name="文本框 31">
              <a:extLst>
                <a:ext uri="{FF2B5EF4-FFF2-40B4-BE49-F238E27FC236}">
                  <a16:creationId xmlns:a16="http://schemas.microsoft.com/office/drawing/2014/main" id="{19B063A4-C529-4F84-B195-ECC5AE5F3967}"/>
                </a:ext>
              </a:extLst>
            </p:cNvPr>
            <p:cNvSpPr txBox="1"/>
            <p:nvPr/>
          </p:nvSpPr>
          <p:spPr>
            <a:xfrm>
              <a:off x="1597355" y="2616038"/>
              <a:ext cx="85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74" name="直接连接符 32">
              <a:extLst>
                <a:ext uri="{FF2B5EF4-FFF2-40B4-BE49-F238E27FC236}">
                  <a16:creationId xmlns:a16="http://schemas.microsoft.com/office/drawing/2014/main" id="{ADF29444-208A-4BE4-A676-089BEEC17290}"/>
                </a:ext>
              </a:extLst>
            </p:cNvPr>
            <p:cNvCxnSpPr/>
            <p:nvPr/>
          </p:nvCxnSpPr>
          <p:spPr>
            <a:xfrm>
              <a:off x="2324101" y="2738437"/>
              <a:ext cx="0" cy="40111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6230405-60AA-4834-8FEB-A1B16137FEFF}"/>
              </a:ext>
            </a:extLst>
          </p:cNvPr>
          <p:cNvGrpSpPr/>
          <p:nvPr/>
        </p:nvGrpSpPr>
        <p:grpSpPr>
          <a:xfrm rot="1095789" flipH="1">
            <a:off x="6010843" y="1209674"/>
            <a:ext cx="3810000" cy="5324475"/>
            <a:chOff x="3352800" y="1781175"/>
            <a:chExt cx="3810000" cy="532447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787436A-4462-4C30-A104-B984B280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74E1B68-5DDB-4401-B91F-F70B5D800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7B96913-1C41-4E81-89C2-6E20E2CE9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08BF5F-9332-4DCF-9ED7-CB74FB975192}"/>
              </a:ext>
            </a:extLst>
          </p:cNvPr>
          <p:cNvGrpSpPr/>
          <p:nvPr/>
        </p:nvGrpSpPr>
        <p:grpSpPr>
          <a:xfrm>
            <a:off x="6772843" y="1323974"/>
            <a:ext cx="3810000" cy="5324475"/>
            <a:chOff x="3352800" y="1781175"/>
            <a:chExt cx="3810000" cy="5324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94CE91-B4F0-4FDF-AE33-D2A2E8B2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295650"/>
              <a:ext cx="3810000" cy="3810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95D3EF7-9845-42EE-8ED0-DCC713DED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 rot="10800000">
              <a:off x="4829175" y="2790825"/>
              <a:ext cx="1104900" cy="10096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10A960B-4319-45A2-93D9-713197A67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667" l="10000" r="90000">
                          <a14:foregroundMark x1="45000" y1="91667" x2="55000" y2="90000"/>
                          <a14:foregroundMark x1="42667" y1="72000" x2="59667" y2="71000"/>
                          <a14:foregroundMark x1="59667" y1="71000" x2="59667" y2="71000"/>
                          <a14:foregroundMark x1="38667" y1="75667" x2="50000" y2="62333"/>
                          <a14:foregroundMark x1="50000" y1="62333" x2="62667" y2="75000"/>
                          <a14:foregroundMark x1="62667" y1="75000" x2="64667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1" t="7001" r="38000" b="66499"/>
            <a:stretch/>
          </p:blipFill>
          <p:spPr>
            <a:xfrm>
              <a:off x="4600575" y="1781175"/>
              <a:ext cx="1104900" cy="1009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910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5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占位符 2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6355"/>
            <a:ext cx="12249150" cy="68943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781550"/>
            <a:ext cx="12192000" cy="20764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10999" y="3542669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i="1" dirty="0">
                <a:solidFill>
                  <a:schemeClr val="accent3"/>
                </a:solidFill>
                <a:latin typeface="Calibri" panose="020F0502020204030204" pitchFamily="34" charset="0"/>
              </a:rPr>
              <a:t>01</a:t>
            </a:r>
            <a:endParaRPr lang="zh-CN" altLang="en-US" sz="10000" i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2D3B26-9B70-40D1-88D7-3FBB176E747E}"/>
              </a:ext>
            </a:extLst>
          </p:cNvPr>
          <p:cNvSpPr txBox="1"/>
          <p:nvPr/>
        </p:nvSpPr>
        <p:spPr>
          <a:xfrm>
            <a:off x="683516" y="4827534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KHỞI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ĐỘNG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9AB0CE47-9533-4EDA-9CE0-C0D54504C801}"/>
              </a:ext>
            </a:extLst>
          </p:cNvPr>
          <p:cNvSpPr txBox="1"/>
          <p:nvPr/>
        </p:nvSpPr>
        <p:spPr>
          <a:xfrm>
            <a:off x="535050" y="4879485"/>
            <a:ext cx="9198885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KHỞI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ĐỘNG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65062-2790-4713-9333-D1B748041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5"/>
          <a:stretch/>
        </p:blipFill>
        <p:spPr>
          <a:xfrm rot="10800000">
            <a:off x="10806113" y="-190501"/>
            <a:ext cx="2076832" cy="2943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F70EB4-0526-43AE-BFA1-6BDBA14C96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5"/>
          <a:stretch/>
        </p:blipFill>
        <p:spPr>
          <a:xfrm rot="10800000" flipV="1">
            <a:off x="10672763" y="4895850"/>
            <a:ext cx="1519237" cy="2153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3B6ED-B474-44B3-BEC3-C2D3918E0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8515350" y="2469355"/>
            <a:ext cx="36766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E6D800-6DF3-48CB-8E97-F7E19CDBFD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id="{0A0626D4-61F1-418D-B130-500472200362}"/>
              </a:ext>
            </a:extLst>
          </p:cNvPr>
          <p:cNvGrpSpPr/>
          <p:nvPr/>
        </p:nvGrpSpPr>
        <p:grpSpPr>
          <a:xfrm>
            <a:off x="1021414" y="315592"/>
            <a:ext cx="10659309" cy="1664449"/>
            <a:chOff x="1038033" y="2589102"/>
            <a:chExt cx="4362177" cy="681153"/>
          </a:xfrm>
        </p:grpSpPr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id="{AEE05268-35DA-45D2-B8B8-DABBAA27D57A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8" name="任意多边形 33">
                <a:extLst>
                  <a:ext uri="{FF2B5EF4-FFF2-40B4-BE49-F238E27FC236}">
                    <a16:creationId xmlns:a16="http://schemas.microsoft.com/office/drawing/2014/main" id="{096768D8-92C5-460E-8A18-BAECF708A88C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34">
                <a:extLst>
                  <a:ext uri="{FF2B5EF4-FFF2-40B4-BE49-F238E27FC236}">
                    <a16:creationId xmlns:a16="http://schemas.microsoft.com/office/drawing/2014/main" id="{134E0926-B137-4BE4-9A1F-7C8AAB15B765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35">
                <a:extLst>
                  <a:ext uri="{FF2B5EF4-FFF2-40B4-BE49-F238E27FC236}">
                    <a16:creationId xmlns:a16="http://schemas.microsoft.com/office/drawing/2014/main" id="{A143E2F3-C957-4DFA-8CC0-39672208EE6A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id="{6A418F1E-6F20-4FAA-80FB-E198CD24A28E}"/>
                </a:ext>
              </a:extLst>
            </p:cNvPr>
            <p:cNvSpPr txBox="1"/>
            <p:nvPr/>
          </p:nvSpPr>
          <p:spPr>
            <a:xfrm>
              <a:off x="1573443" y="2665945"/>
              <a:ext cx="3575320" cy="5415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Câu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kể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ai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thế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gồm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mấy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bộ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phận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</a:t>
              </a:r>
              <a:endParaRPr lang="zh-CN" altLang="en-US" sz="40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9BE47-C049-4C30-A577-9EC8EABAD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2" b="91117" l="8919" r="90000">
                        <a14:foregroundMark x1="21892" y1="51015" x2="40811" y2="46954"/>
                        <a14:foregroundMark x1="76486" y1="89340" x2="84865" y2="91117"/>
                        <a14:foregroundMark x1="9459" y1="88071" x2="17027" y2="90609"/>
                        <a14:foregroundMark x1="89730" y1="46954" x2="90270" y2="49239"/>
                        <a14:foregroundMark x1="39459" y1="46193" x2="39459" y2="39340"/>
                        <a14:foregroundMark x1="60811" y1="8122" x2="60270" y2="14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274"/>
            <a:ext cx="2287175" cy="2435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7EF3E-F9B1-4956-8B6D-B768A5144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3421" b="83618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83D7C34-2081-4D7F-8B69-567F23ECB7D4}"/>
              </a:ext>
            </a:extLst>
          </p:cNvPr>
          <p:cNvGrpSpPr/>
          <p:nvPr/>
        </p:nvGrpSpPr>
        <p:grpSpPr>
          <a:xfrm>
            <a:off x="533401" y="2432447"/>
            <a:ext cx="4495799" cy="1562101"/>
            <a:chOff x="533401" y="2432447"/>
            <a:chExt cx="4495799" cy="1562101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FFBCC5C1-60E6-499D-99A0-AF6153A2247B}"/>
                </a:ext>
              </a:extLst>
            </p:cNvPr>
            <p:cNvSpPr/>
            <p:nvPr/>
          </p:nvSpPr>
          <p:spPr>
            <a:xfrm>
              <a:off x="1066800" y="285749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1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7BCFC7-81F0-491D-A25C-A288DFEAC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222" b="77222"/>
            <a:stretch/>
          </p:blipFill>
          <p:spPr>
            <a:xfrm>
              <a:off x="533401" y="2432447"/>
              <a:ext cx="1219200" cy="156210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0AEEA-7C89-4E51-B263-2C2754CE6EF8}"/>
              </a:ext>
            </a:extLst>
          </p:cNvPr>
          <p:cNvGrpSpPr/>
          <p:nvPr/>
        </p:nvGrpSpPr>
        <p:grpSpPr>
          <a:xfrm>
            <a:off x="6838950" y="2375297"/>
            <a:ext cx="4381500" cy="1625203"/>
            <a:chOff x="6838950" y="2375297"/>
            <a:chExt cx="4381500" cy="1625203"/>
          </a:xfrm>
        </p:grpSpPr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6CD5238B-71F0-46CC-8462-DD26A3EBA02D}"/>
                </a:ext>
              </a:extLst>
            </p:cNvPr>
            <p:cNvSpPr/>
            <p:nvPr/>
          </p:nvSpPr>
          <p:spPr>
            <a:xfrm>
              <a:off x="7258050" y="285749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 2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BC5ED-30A0-4504-8715-AE99DB930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8" t="-267" r="65134" b="77489"/>
            <a:stretch/>
          </p:blipFill>
          <p:spPr>
            <a:xfrm>
              <a:off x="6838950" y="2375297"/>
              <a:ext cx="1268451" cy="162520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AF4534-43D5-436B-A1D1-8081FC195237}"/>
              </a:ext>
            </a:extLst>
          </p:cNvPr>
          <p:cNvGrpSpPr/>
          <p:nvPr/>
        </p:nvGrpSpPr>
        <p:grpSpPr>
          <a:xfrm>
            <a:off x="514351" y="4600470"/>
            <a:ext cx="4514849" cy="1190730"/>
            <a:chOff x="514351" y="4600470"/>
            <a:chExt cx="4514849" cy="1190730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1766C82D-3563-4A75-A9BE-9BDC30F87AD2}"/>
                </a:ext>
              </a:extLst>
            </p:cNvPr>
            <p:cNvSpPr/>
            <p:nvPr/>
          </p:nvSpPr>
          <p:spPr>
            <a:xfrm>
              <a:off x="1066800" y="466724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3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E318A5-97EB-41F6-85AB-C087A7ED9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8" t="5275" r="49424" b="78140"/>
            <a:stretch/>
          </p:blipFill>
          <p:spPr>
            <a:xfrm>
              <a:off x="514351" y="4600470"/>
              <a:ext cx="1276350" cy="119073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F80E78-ADE7-4E8F-9AE1-B79B30562BC7}"/>
              </a:ext>
            </a:extLst>
          </p:cNvPr>
          <p:cNvGrpSpPr/>
          <p:nvPr/>
        </p:nvGrpSpPr>
        <p:grpSpPr>
          <a:xfrm>
            <a:off x="6877051" y="4242792"/>
            <a:ext cx="4343399" cy="1586508"/>
            <a:chOff x="6877051" y="4242792"/>
            <a:chExt cx="4343399" cy="1586508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9B80741B-C7C1-4952-B113-145B1A35E7E6}"/>
                </a:ext>
              </a:extLst>
            </p:cNvPr>
            <p:cNvSpPr/>
            <p:nvPr/>
          </p:nvSpPr>
          <p:spPr>
            <a:xfrm>
              <a:off x="7258050" y="4667249"/>
              <a:ext cx="3962400" cy="971551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  4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bộ</a:t>
              </a:r>
              <a:r>
                <a:rPr lang="en-US" sz="4500" b="1" dirty="0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 </a:t>
              </a:r>
              <a:r>
                <a:rPr lang="en-US" sz="4500" b="1" dirty="0" err="1">
                  <a:solidFill>
                    <a:srgbClr val="FAC65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Transformer" pitchFamily="2" charset="0"/>
                </a:rPr>
                <a:t>phận</a:t>
              </a:r>
              <a:endParaRPr lang="en-US" sz="45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E66DFE-40EE-45C4-B24F-09513E9A0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29" t="459" r="31993" b="76763"/>
            <a:stretch/>
          </p:blipFill>
          <p:spPr>
            <a:xfrm>
              <a:off x="6877051" y="4242792"/>
              <a:ext cx="1238250" cy="158650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223EB7E-69DC-4A48-8864-A4882D94C2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6522"/>
          <a:stretch/>
        </p:blipFill>
        <p:spPr>
          <a:xfrm>
            <a:off x="1020711" y="2147887"/>
            <a:ext cx="4095750" cy="4710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C5A09D-D4A4-4017-8014-5E57042251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3"/>
          <a:stretch/>
        </p:blipFill>
        <p:spPr>
          <a:xfrm>
            <a:off x="4748584" y="3393946"/>
            <a:ext cx="2340869" cy="16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E6D800-6DF3-48CB-8E97-F7E19CDBFD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3200" y="115888"/>
            <a:ext cx="558800" cy="365125"/>
          </a:xfrm>
        </p:spPr>
        <p:txBody>
          <a:bodyPr/>
          <a:lstStyle/>
          <a:p>
            <a:fld id="{74BD9A40-3239-4F27-851B-7C67B8368CB2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grpSp>
        <p:nvGrpSpPr>
          <p:cNvPr id="3" name="组合 27">
            <a:extLst>
              <a:ext uri="{FF2B5EF4-FFF2-40B4-BE49-F238E27FC236}">
                <a16:creationId xmlns:a16="http://schemas.microsoft.com/office/drawing/2014/main" id="{0A0626D4-61F1-418D-B130-500472200362}"/>
              </a:ext>
            </a:extLst>
          </p:cNvPr>
          <p:cNvGrpSpPr/>
          <p:nvPr/>
        </p:nvGrpSpPr>
        <p:grpSpPr>
          <a:xfrm>
            <a:off x="1021414" y="315592"/>
            <a:ext cx="10659309" cy="1664449"/>
            <a:chOff x="1038033" y="2589102"/>
            <a:chExt cx="4362177" cy="681153"/>
          </a:xfrm>
        </p:grpSpPr>
        <p:grpSp>
          <p:nvGrpSpPr>
            <p:cNvPr id="4" name="组合 28">
              <a:extLst>
                <a:ext uri="{FF2B5EF4-FFF2-40B4-BE49-F238E27FC236}">
                  <a16:creationId xmlns:a16="http://schemas.microsoft.com/office/drawing/2014/main" id="{AEE05268-35DA-45D2-B8B8-DABBAA27D57A}"/>
                </a:ext>
              </a:extLst>
            </p:cNvPr>
            <p:cNvGrpSpPr/>
            <p:nvPr/>
          </p:nvGrpSpPr>
          <p:grpSpPr>
            <a:xfrm>
              <a:off x="1038033" y="2589102"/>
              <a:ext cx="4362177" cy="681153"/>
              <a:chOff x="1469900" y="2578987"/>
              <a:chExt cx="3977647" cy="621109"/>
            </a:xfrm>
          </p:grpSpPr>
          <p:sp>
            <p:nvSpPr>
              <p:cNvPr id="8" name="任意多边形 33">
                <a:extLst>
                  <a:ext uri="{FF2B5EF4-FFF2-40B4-BE49-F238E27FC236}">
                    <a16:creationId xmlns:a16="http://schemas.microsoft.com/office/drawing/2014/main" id="{096768D8-92C5-460E-8A18-BAECF708A88C}"/>
                  </a:ext>
                </a:extLst>
              </p:cNvPr>
              <p:cNvSpPr/>
              <p:nvPr/>
            </p:nvSpPr>
            <p:spPr>
              <a:xfrm rot="21419109">
                <a:off x="5042347" y="2588292"/>
                <a:ext cx="405200" cy="604621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34">
                <a:extLst>
                  <a:ext uri="{FF2B5EF4-FFF2-40B4-BE49-F238E27FC236}">
                    <a16:creationId xmlns:a16="http://schemas.microsoft.com/office/drawing/2014/main" id="{134E0926-B137-4BE4-9A1F-7C8AAB15B765}"/>
                  </a:ext>
                </a:extLst>
              </p:cNvPr>
              <p:cNvSpPr/>
              <p:nvPr/>
            </p:nvSpPr>
            <p:spPr>
              <a:xfrm>
                <a:off x="1527527" y="2578987"/>
                <a:ext cx="3862672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35">
                <a:extLst>
                  <a:ext uri="{FF2B5EF4-FFF2-40B4-BE49-F238E27FC236}">
                    <a16:creationId xmlns:a16="http://schemas.microsoft.com/office/drawing/2014/main" id="{A143E2F3-C957-4DFA-8CC0-39672208EE6A}"/>
                  </a:ext>
                </a:extLst>
              </p:cNvPr>
              <p:cNvSpPr/>
              <p:nvPr/>
            </p:nvSpPr>
            <p:spPr>
              <a:xfrm>
                <a:off x="1469900" y="2578987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solidFill>
                <a:srgbClr val="FAC6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30">
              <a:extLst>
                <a:ext uri="{FF2B5EF4-FFF2-40B4-BE49-F238E27FC236}">
                  <a16:creationId xmlns:a16="http://schemas.microsoft.com/office/drawing/2014/main" id="{6A418F1E-6F20-4FAA-80FB-E198CD24A28E}"/>
                </a:ext>
              </a:extLst>
            </p:cNvPr>
            <p:cNvSpPr txBox="1"/>
            <p:nvPr/>
          </p:nvSpPr>
          <p:spPr>
            <a:xfrm>
              <a:off x="1573443" y="2665945"/>
              <a:ext cx="3575320" cy="5415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Câu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kể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ai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thế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rgbClr val="FFCCCC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gồm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những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bộ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phận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nào</a:t>
              </a:r>
              <a:r>
                <a:rPr lang="en-US" altLang="zh-CN" sz="4000" dirty="0">
                  <a:solidFill>
                    <a:schemeClr val="bg1"/>
                  </a:solidFill>
                  <a:latin typeface="#9Slide03 SVNNeutraface 2" panose="02000600040000020004" pitchFamily="2" charset="0"/>
                  <a:ea typeface="微软雅黑" panose="020B0503020204020204" pitchFamily="34" charset="-122"/>
                </a:rPr>
                <a:t>?</a:t>
              </a:r>
              <a:endParaRPr lang="zh-CN" altLang="en-US" sz="4000" dirty="0">
                <a:solidFill>
                  <a:schemeClr val="bg1"/>
                </a:solidFill>
                <a:latin typeface="#9Slide03 SVNNeutraface 2" panose="02000600040000020004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9BE47-C049-4C30-A577-9EC8EABAD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2" b="91117" l="8919" r="90000">
                        <a14:foregroundMark x1="21892" y1="51015" x2="40811" y2="46954"/>
                        <a14:foregroundMark x1="76486" y1="89340" x2="84865" y2="91117"/>
                        <a14:foregroundMark x1="9459" y1="88071" x2="17027" y2="90609"/>
                        <a14:foregroundMark x1="89730" y1="46954" x2="90270" y2="49239"/>
                        <a14:foregroundMark x1="39459" y1="46193" x2="39459" y2="39340"/>
                        <a14:foregroundMark x1="60811" y1="8122" x2="60270" y2="14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274"/>
            <a:ext cx="2287175" cy="2435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7EF3E-F9B1-4956-8B6D-B768A5144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3421" b="83618"/>
          <a:stretch/>
        </p:blipFill>
        <p:spPr>
          <a:xfrm>
            <a:off x="-176462" y="4299284"/>
            <a:ext cx="12654250" cy="2735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23EB7E-69DC-4A48-8864-A4882D94C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6522"/>
          <a:stretch/>
        </p:blipFill>
        <p:spPr>
          <a:xfrm>
            <a:off x="8523953" y="2105714"/>
            <a:ext cx="2724150" cy="3132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6C704F-0266-4BCA-9224-8DFD84D6EF4F}"/>
              </a:ext>
            </a:extLst>
          </p:cNvPr>
          <p:cNvSpPr txBox="1"/>
          <p:nvPr/>
        </p:nvSpPr>
        <p:spPr>
          <a:xfrm>
            <a:off x="3153229" y="2095500"/>
            <a:ext cx="381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thế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 </a:t>
            </a:r>
            <a:r>
              <a:rPr lang="en-US" sz="7000" b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nào</a:t>
            </a:r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0FD26B0-0C44-491C-9C2B-3B573559C7C9}"/>
              </a:ext>
            </a:extLst>
          </p:cNvPr>
          <p:cNvCxnSpPr/>
          <p:nvPr/>
        </p:nvCxnSpPr>
        <p:spPr>
          <a:xfrm flipH="1">
            <a:off x="3615749" y="3575012"/>
            <a:ext cx="159657" cy="63862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E85C795-1685-4968-94DA-F0EFD0AD01B4}"/>
              </a:ext>
            </a:extLst>
          </p:cNvPr>
          <p:cNvCxnSpPr>
            <a:cxnSpLocks/>
          </p:cNvCxnSpPr>
          <p:nvPr/>
        </p:nvCxnSpPr>
        <p:spPr>
          <a:xfrm>
            <a:off x="1841788" y="4386195"/>
            <a:ext cx="0" cy="824311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A0CF50D-B5C8-44E4-921E-A084049D52BE}"/>
              </a:ext>
            </a:extLst>
          </p:cNvPr>
          <p:cNvCxnSpPr>
            <a:cxnSpLocks/>
          </p:cNvCxnSpPr>
          <p:nvPr/>
        </p:nvCxnSpPr>
        <p:spPr>
          <a:xfrm>
            <a:off x="5579628" y="4405245"/>
            <a:ext cx="0" cy="80831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86A8096-846C-4963-9618-CE5F45F331F8}"/>
              </a:ext>
            </a:extLst>
          </p:cNvPr>
          <p:cNvSpPr/>
          <p:nvPr/>
        </p:nvSpPr>
        <p:spPr>
          <a:xfrm>
            <a:off x="820142" y="5338890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F7D8A6-3840-4076-AD0D-65946919C1B6}"/>
              </a:ext>
            </a:extLst>
          </p:cNvPr>
          <p:cNvSpPr/>
          <p:nvPr/>
        </p:nvSpPr>
        <p:spPr>
          <a:xfrm>
            <a:off x="4052239" y="5305540"/>
            <a:ext cx="3073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dirty="0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56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thái</a:t>
            </a:r>
            <a:endParaRPr lang="en-US" sz="3200" b="1" cap="none" spc="0" dirty="0">
              <a:ln w="0"/>
              <a:solidFill>
                <a:srgbClr val="0056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A790AB9C-4694-4236-B0A4-988B7EA85DC5}"/>
              </a:ext>
            </a:extLst>
          </p:cNvPr>
          <p:cNvSpPr/>
          <p:nvPr/>
        </p:nvSpPr>
        <p:spPr>
          <a:xfrm>
            <a:off x="657679" y="3467100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Chủ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A8882565-A7F8-43A8-995C-A3E43E2A5A37}"/>
              </a:ext>
            </a:extLst>
          </p:cNvPr>
          <p:cNvSpPr/>
          <p:nvPr/>
        </p:nvSpPr>
        <p:spPr>
          <a:xfrm>
            <a:off x="4334329" y="3467100"/>
            <a:ext cx="2362200" cy="800100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Vị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</a:rPr>
              <a:t>ngữ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Brannboll Ny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BAE965-36F0-4722-8739-250796A76BF2}"/>
              </a:ext>
            </a:extLst>
          </p:cNvPr>
          <p:cNvSpPr txBox="1"/>
          <p:nvPr/>
        </p:nvSpPr>
        <p:spPr>
          <a:xfrm>
            <a:off x="2143579" y="2095500"/>
            <a:ext cx="971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Transformer" pitchFamily="2" charset="0"/>
              </a:rPr>
              <a:t>ai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FF5A25-C06D-4D35-B299-5C6B28AA13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3"/>
          <a:stretch/>
        </p:blipFill>
        <p:spPr>
          <a:xfrm>
            <a:off x="657897" y="2155082"/>
            <a:ext cx="1563726" cy="111660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BA28E8-3E93-4595-8513-979A74988C6A}"/>
              </a:ext>
            </a:extLst>
          </p:cNvPr>
          <p:cNvCxnSpPr>
            <a:cxnSpLocks/>
          </p:cNvCxnSpPr>
          <p:nvPr/>
        </p:nvCxnSpPr>
        <p:spPr>
          <a:xfrm>
            <a:off x="7132657" y="6146959"/>
            <a:ext cx="922772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F254E1B-BEA8-4202-8F81-80C6B41DE7E9}"/>
              </a:ext>
            </a:extLst>
          </p:cNvPr>
          <p:cNvSpPr/>
          <p:nvPr/>
        </p:nvSpPr>
        <p:spPr>
          <a:xfrm>
            <a:off x="7897859" y="5305540"/>
            <a:ext cx="39164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cụm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07657 -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37" grpId="0"/>
      <p:bldP spid="39" grpId="0"/>
      <p:bldP spid="7" grpId="0" animBg="1"/>
      <p:bldP spid="7" grpId="1" animBg="1"/>
      <p:bldP spid="44" grpId="0" animBg="1"/>
      <p:bldP spid="45" grpId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/>
        </p:blipFill>
        <p:spPr>
          <a:xfrm>
            <a:off x="-57150" y="-17859"/>
            <a:ext cx="12249150" cy="687585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任意多边形 15"/>
          <p:cNvSpPr/>
          <p:nvPr/>
        </p:nvSpPr>
        <p:spPr>
          <a:xfrm rot="17968105">
            <a:off x="28016" y="1401731"/>
            <a:ext cx="8736854" cy="3219344"/>
          </a:xfrm>
          <a:custGeom>
            <a:avLst/>
            <a:gdLst>
              <a:gd name="connsiteX0" fmla="*/ 6918494 w 8737569"/>
              <a:gd name="connsiteY0" fmla="*/ 0 h 3219344"/>
              <a:gd name="connsiteX1" fmla="*/ 8737569 w 8737569"/>
              <a:gd name="connsiteY1" fmla="*/ 3219344 h 3219344"/>
              <a:gd name="connsiteX2" fmla="*/ 1819075 w 8737569"/>
              <a:gd name="connsiteY2" fmla="*/ 3219344 h 3219344"/>
              <a:gd name="connsiteX3" fmla="*/ 0 w 8737569"/>
              <a:gd name="connsiteY3" fmla="*/ 0 h 321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7569" h="3219344">
                <a:moveTo>
                  <a:pt x="6918494" y="0"/>
                </a:moveTo>
                <a:lnTo>
                  <a:pt x="8737569" y="3219344"/>
                </a:lnTo>
                <a:lnTo>
                  <a:pt x="1819075" y="3219344"/>
                </a:lnTo>
                <a:lnTo>
                  <a:pt x="0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1" y="1469571"/>
            <a:ext cx="7357869" cy="2492829"/>
            <a:chOff x="-1" y="1469571"/>
            <a:chExt cx="7357869" cy="2492829"/>
          </a:xfrm>
        </p:grpSpPr>
        <p:sp>
          <p:nvSpPr>
            <p:cNvPr id="9" name="任意多边形 8"/>
            <p:cNvSpPr/>
            <p:nvPr/>
          </p:nvSpPr>
          <p:spPr>
            <a:xfrm>
              <a:off x="-1" y="1469571"/>
              <a:ext cx="7126577" cy="2492829"/>
            </a:xfrm>
            <a:custGeom>
              <a:avLst/>
              <a:gdLst>
                <a:gd name="connsiteX0" fmla="*/ 0 w 7126577"/>
                <a:gd name="connsiteY0" fmla="*/ 0 h 2492829"/>
                <a:gd name="connsiteX1" fmla="*/ 7126577 w 7126577"/>
                <a:gd name="connsiteY1" fmla="*/ 0 h 2492829"/>
                <a:gd name="connsiteX2" fmla="*/ 5718016 w 7126577"/>
                <a:gd name="connsiteY2" fmla="*/ 2492829 h 2492829"/>
                <a:gd name="connsiteX3" fmla="*/ 0 w 7126577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26577" h="2492829">
                  <a:moveTo>
                    <a:pt x="0" y="0"/>
                  </a:moveTo>
                  <a:lnTo>
                    <a:pt x="7126577" y="0"/>
                  </a:lnTo>
                  <a:lnTo>
                    <a:pt x="5718016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731593" y="1469571"/>
              <a:ext cx="1626275" cy="2492829"/>
            </a:xfrm>
            <a:custGeom>
              <a:avLst/>
              <a:gdLst>
                <a:gd name="connsiteX0" fmla="*/ 1408561 w 1626275"/>
                <a:gd name="connsiteY0" fmla="*/ 0 h 2492829"/>
                <a:gd name="connsiteX1" fmla="*/ 1626275 w 1626275"/>
                <a:gd name="connsiteY1" fmla="*/ 0 h 2492829"/>
                <a:gd name="connsiteX2" fmla="*/ 217714 w 1626275"/>
                <a:gd name="connsiteY2" fmla="*/ 2492829 h 2492829"/>
                <a:gd name="connsiteX3" fmla="*/ 0 w 1626275"/>
                <a:gd name="connsiteY3" fmla="*/ 2492829 h 249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275" h="2492829">
                  <a:moveTo>
                    <a:pt x="1408561" y="0"/>
                  </a:moveTo>
                  <a:lnTo>
                    <a:pt x="1626275" y="0"/>
                  </a:lnTo>
                  <a:lnTo>
                    <a:pt x="217714" y="2492829"/>
                  </a:lnTo>
                  <a:lnTo>
                    <a:pt x="0" y="2492829"/>
                  </a:lnTo>
                  <a:close/>
                </a:path>
              </a:pathLst>
            </a:custGeom>
            <a:solidFill>
              <a:srgbClr val="FAC6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>
            <a:cxnSpLocks/>
          </p:cNvCxnSpPr>
          <p:nvPr/>
        </p:nvCxnSpPr>
        <p:spPr>
          <a:xfrm>
            <a:off x="359316" y="2615761"/>
            <a:ext cx="447938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21"/>
          <p:cNvSpPr/>
          <p:nvPr/>
        </p:nvSpPr>
        <p:spPr>
          <a:xfrm>
            <a:off x="5633807" y="6340276"/>
            <a:ext cx="205582" cy="199630"/>
          </a:xfrm>
          <a:custGeom>
            <a:avLst/>
            <a:gdLst>
              <a:gd name="connsiteX0" fmla="*/ 402703 w 581831"/>
              <a:gd name="connsiteY0" fmla="*/ 478705 h 564988"/>
              <a:gd name="connsiteX1" fmla="*/ 430122 w 581831"/>
              <a:gd name="connsiteY1" fmla="*/ 523802 h 564988"/>
              <a:gd name="connsiteX2" fmla="*/ 375284 w 581831"/>
              <a:gd name="connsiteY2" fmla="*/ 549571 h 564988"/>
              <a:gd name="connsiteX3" fmla="*/ 358349 w 581831"/>
              <a:gd name="connsiteY3" fmla="*/ 499643 h 564988"/>
              <a:gd name="connsiteX4" fmla="*/ 402703 w 581831"/>
              <a:gd name="connsiteY4" fmla="*/ 478705 h 564988"/>
              <a:gd name="connsiteX5" fmla="*/ 306459 w 581831"/>
              <a:gd name="connsiteY5" fmla="*/ 152485 h 564988"/>
              <a:gd name="connsiteX6" fmla="*/ 326021 w 581831"/>
              <a:gd name="connsiteY6" fmla="*/ 157925 h 564988"/>
              <a:gd name="connsiteX7" fmla="*/ 357481 w 581831"/>
              <a:gd name="connsiteY7" fmla="*/ 160342 h 564988"/>
              <a:gd name="connsiteX8" fmla="*/ 346994 w 581831"/>
              <a:gd name="connsiteY8" fmla="*/ 241734 h 564988"/>
              <a:gd name="connsiteX9" fmla="*/ 327634 w 581831"/>
              <a:gd name="connsiteY9" fmla="*/ 256240 h 564988"/>
              <a:gd name="connsiteX10" fmla="*/ 366355 w 581831"/>
              <a:gd name="connsiteY10" fmla="*/ 294115 h 564988"/>
              <a:gd name="connsiteX11" fmla="*/ 384908 w 581831"/>
              <a:gd name="connsiteY11" fmla="*/ 392430 h 564988"/>
              <a:gd name="connsiteX12" fmla="*/ 374421 w 581831"/>
              <a:gd name="connsiteY12" fmla="*/ 406936 h 564988"/>
              <a:gd name="connsiteX13" fmla="*/ 280847 w 581831"/>
              <a:gd name="connsiteY13" fmla="*/ 420635 h 564988"/>
              <a:gd name="connsiteX14" fmla="*/ 166300 w 581831"/>
              <a:gd name="connsiteY14" fmla="*/ 410159 h 564988"/>
              <a:gd name="connsiteX15" fmla="*/ 154200 w 581831"/>
              <a:gd name="connsiteY15" fmla="*/ 396459 h 564988"/>
              <a:gd name="connsiteX16" fmla="*/ 167106 w 581831"/>
              <a:gd name="connsiteY16" fmla="*/ 305397 h 564988"/>
              <a:gd name="connsiteX17" fmla="*/ 243740 w 581831"/>
              <a:gd name="connsiteY17" fmla="*/ 259463 h 564988"/>
              <a:gd name="connsiteX18" fmla="*/ 250194 w 581831"/>
              <a:gd name="connsiteY18" fmla="*/ 240122 h 564988"/>
              <a:gd name="connsiteX19" fmla="*/ 263100 w 581831"/>
              <a:gd name="connsiteY19" fmla="*/ 233676 h 564988"/>
              <a:gd name="connsiteX20" fmla="*/ 263100 w 581831"/>
              <a:gd name="connsiteY20" fmla="*/ 206276 h 564988"/>
              <a:gd name="connsiteX21" fmla="*/ 259874 w 581831"/>
              <a:gd name="connsiteY21" fmla="*/ 190965 h 564988"/>
              <a:gd name="connsiteX22" fmla="*/ 277621 w 581831"/>
              <a:gd name="connsiteY22" fmla="*/ 186936 h 564988"/>
              <a:gd name="connsiteX23" fmla="*/ 292947 w 581831"/>
              <a:gd name="connsiteY23" fmla="*/ 173236 h 564988"/>
              <a:gd name="connsiteX24" fmla="*/ 297787 w 581831"/>
              <a:gd name="connsiteY24" fmla="*/ 155507 h 564988"/>
              <a:gd name="connsiteX25" fmla="*/ 306459 w 581831"/>
              <a:gd name="connsiteY25" fmla="*/ 152485 h 564988"/>
              <a:gd name="connsiteX26" fmla="*/ 269604 w 581831"/>
              <a:gd name="connsiteY26" fmla="*/ 123336 h 564988"/>
              <a:gd name="connsiteX27" fmla="*/ 290592 w 581831"/>
              <a:gd name="connsiteY27" fmla="*/ 148314 h 564988"/>
              <a:gd name="connsiteX28" fmla="*/ 289785 w 581831"/>
              <a:gd name="connsiteY28" fmla="*/ 149119 h 564988"/>
              <a:gd name="connsiteX29" fmla="*/ 281712 w 581831"/>
              <a:gd name="connsiteY29" fmla="*/ 174097 h 564988"/>
              <a:gd name="connsiteX30" fmla="*/ 280905 w 581831"/>
              <a:gd name="connsiteY30" fmla="*/ 178931 h 564988"/>
              <a:gd name="connsiteX31" fmla="*/ 276869 w 581831"/>
              <a:gd name="connsiteY31" fmla="*/ 178931 h 564988"/>
              <a:gd name="connsiteX32" fmla="*/ 266375 w 581831"/>
              <a:gd name="connsiteY32" fmla="*/ 176514 h 564988"/>
              <a:gd name="connsiteX33" fmla="*/ 253459 w 581831"/>
              <a:gd name="connsiteY33" fmla="*/ 182154 h 564988"/>
              <a:gd name="connsiteX34" fmla="*/ 269604 w 581831"/>
              <a:gd name="connsiteY34" fmla="*/ 123336 h 564988"/>
              <a:gd name="connsiteX35" fmla="*/ 305717 w 581831"/>
              <a:gd name="connsiteY35" fmla="*/ 105370 h 564988"/>
              <a:gd name="connsiteX36" fmla="*/ 322809 w 581831"/>
              <a:gd name="connsiteY36" fmla="*/ 108060 h 564988"/>
              <a:gd name="connsiteX37" fmla="*/ 358356 w 581831"/>
              <a:gd name="connsiteY37" fmla="*/ 150693 h 564988"/>
              <a:gd name="connsiteX38" fmla="*/ 351893 w 581831"/>
              <a:gd name="connsiteY38" fmla="*/ 153107 h 564988"/>
              <a:gd name="connsiteX39" fmla="*/ 343814 w 581831"/>
              <a:gd name="connsiteY39" fmla="*/ 153911 h 564988"/>
              <a:gd name="connsiteX40" fmla="*/ 325233 w 581831"/>
              <a:gd name="connsiteY40" fmla="*/ 150693 h 564988"/>
              <a:gd name="connsiteX41" fmla="*/ 301804 w 581831"/>
              <a:gd name="connsiteY41" fmla="*/ 144258 h 564988"/>
              <a:gd name="connsiteX42" fmla="*/ 299381 w 581831"/>
              <a:gd name="connsiteY42" fmla="*/ 144258 h 564988"/>
              <a:gd name="connsiteX43" fmla="*/ 275952 w 581831"/>
              <a:gd name="connsiteY43" fmla="*/ 116908 h 564988"/>
              <a:gd name="connsiteX44" fmla="*/ 305717 w 581831"/>
              <a:gd name="connsiteY44" fmla="*/ 105370 h 564988"/>
              <a:gd name="connsiteX45" fmla="*/ 283249 w 581831"/>
              <a:gd name="connsiteY45" fmla="*/ 0 h 564988"/>
              <a:gd name="connsiteX46" fmla="*/ 530184 w 581831"/>
              <a:gd name="connsiteY46" fmla="*/ 144269 h 564988"/>
              <a:gd name="connsiteX47" fmla="*/ 581831 w 581831"/>
              <a:gd name="connsiteY47" fmla="*/ 131374 h 564988"/>
              <a:gd name="connsiteX48" fmla="*/ 539868 w 581831"/>
              <a:gd name="connsiteY48" fmla="*/ 282091 h 564988"/>
              <a:gd name="connsiteX49" fmla="*/ 430119 w 581831"/>
              <a:gd name="connsiteY49" fmla="*/ 170867 h 564988"/>
              <a:gd name="connsiteX50" fmla="*/ 476924 w 581831"/>
              <a:gd name="connsiteY50" fmla="*/ 158777 h 564988"/>
              <a:gd name="connsiteX51" fmla="*/ 283249 w 581831"/>
              <a:gd name="connsiteY51" fmla="*/ 52388 h 564988"/>
              <a:gd name="connsiteX52" fmla="*/ 52454 w 581831"/>
              <a:gd name="connsiteY52" fmla="*/ 282091 h 564988"/>
              <a:gd name="connsiteX53" fmla="*/ 283249 w 581831"/>
              <a:gd name="connsiteY53" fmla="*/ 512600 h 564988"/>
              <a:gd name="connsiteX54" fmla="*/ 325212 w 581831"/>
              <a:gd name="connsiteY54" fmla="*/ 508570 h 564988"/>
              <a:gd name="connsiteX55" fmla="*/ 334896 w 581831"/>
              <a:gd name="connsiteY55" fmla="*/ 560152 h 564988"/>
              <a:gd name="connsiteX56" fmla="*/ 283249 w 581831"/>
              <a:gd name="connsiteY56" fmla="*/ 564988 h 564988"/>
              <a:gd name="connsiteX57" fmla="*/ 0 w 581831"/>
              <a:gd name="connsiteY57" fmla="*/ 282091 h 564988"/>
              <a:gd name="connsiteX58" fmla="*/ 283249 w 581831"/>
              <a:gd name="connsiteY58" fmla="*/ 0 h 56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831" h="564988">
                <a:moveTo>
                  <a:pt x="402703" y="478705"/>
                </a:moveTo>
                <a:lnTo>
                  <a:pt x="430122" y="523802"/>
                </a:lnTo>
                <a:cubicBezTo>
                  <a:pt x="413187" y="534270"/>
                  <a:pt x="394639" y="543129"/>
                  <a:pt x="375284" y="549571"/>
                </a:cubicBezTo>
                <a:lnTo>
                  <a:pt x="358349" y="499643"/>
                </a:lnTo>
                <a:cubicBezTo>
                  <a:pt x="373671" y="494811"/>
                  <a:pt x="388994" y="487563"/>
                  <a:pt x="402703" y="478705"/>
                </a:cubicBezTo>
                <a:close/>
                <a:moveTo>
                  <a:pt x="306459" y="152485"/>
                </a:moveTo>
                <a:cubicBezTo>
                  <a:pt x="310291" y="152888"/>
                  <a:pt x="315937" y="154702"/>
                  <a:pt x="326021" y="157925"/>
                </a:cubicBezTo>
                <a:cubicBezTo>
                  <a:pt x="345381" y="165177"/>
                  <a:pt x="357481" y="160342"/>
                  <a:pt x="357481" y="160342"/>
                </a:cubicBezTo>
                <a:cubicBezTo>
                  <a:pt x="359094" y="179683"/>
                  <a:pt x="352641" y="218364"/>
                  <a:pt x="346994" y="241734"/>
                </a:cubicBezTo>
                <a:cubicBezTo>
                  <a:pt x="341348" y="265910"/>
                  <a:pt x="327634" y="256240"/>
                  <a:pt x="327634" y="256240"/>
                </a:cubicBezTo>
                <a:cubicBezTo>
                  <a:pt x="330861" y="265910"/>
                  <a:pt x="347801" y="281221"/>
                  <a:pt x="366355" y="294115"/>
                </a:cubicBezTo>
                <a:cubicBezTo>
                  <a:pt x="381681" y="303785"/>
                  <a:pt x="384101" y="366643"/>
                  <a:pt x="384908" y="392430"/>
                </a:cubicBezTo>
                <a:cubicBezTo>
                  <a:pt x="384908" y="398877"/>
                  <a:pt x="380068" y="405324"/>
                  <a:pt x="374421" y="406936"/>
                </a:cubicBezTo>
                <a:cubicBezTo>
                  <a:pt x="359094" y="411771"/>
                  <a:pt x="326828" y="419829"/>
                  <a:pt x="280847" y="420635"/>
                </a:cubicBezTo>
                <a:cubicBezTo>
                  <a:pt x="231640" y="421441"/>
                  <a:pt x="186467" y="413382"/>
                  <a:pt x="166300" y="410159"/>
                </a:cubicBezTo>
                <a:cubicBezTo>
                  <a:pt x="159846" y="408547"/>
                  <a:pt x="155006" y="402906"/>
                  <a:pt x="154200" y="396459"/>
                </a:cubicBezTo>
                <a:cubicBezTo>
                  <a:pt x="153393" y="365837"/>
                  <a:pt x="160653" y="326349"/>
                  <a:pt x="167106" y="305397"/>
                </a:cubicBezTo>
                <a:cubicBezTo>
                  <a:pt x="175173" y="281221"/>
                  <a:pt x="243740" y="259463"/>
                  <a:pt x="243740" y="259463"/>
                </a:cubicBezTo>
                <a:cubicBezTo>
                  <a:pt x="243740" y="253016"/>
                  <a:pt x="246160" y="248987"/>
                  <a:pt x="250194" y="240122"/>
                </a:cubicBezTo>
                <a:cubicBezTo>
                  <a:pt x="255034" y="230452"/>
                  <a:pt x="263100" y="233676"/>
                  <a:pt x="263100" y="233676"/>
                </a:cubicBezTo>
                <a:lnTo>
                  <a:pt x="263100" y="206276"/>
                </a:lnTo>
                <a:cubicBezTo>
                  <a:pt x="263100" y="206276"/>
                  <a:pt x="255034" y="202247"/>
                  <a:pt x="259874" y="190965"/>
                </a:cubicBezTo>
                <a:cubicBezTo>
                  <a:pt x="265520" y="178877"/>
                  <a:pt x="277621" y="186936"/>
                  <a:pt x="277621" y="186936"/>
                </a:cubicBezTo>
                <a:cubicBezTo>
                  <a:pt x="295367" y="190965"/>
                  <a:pt x="292947" y="173236"/>
                  <a:pt x="292947" y="173236"/>
                </a:cubicBezTo>
                <a:cubicBezTo>
                  <a:pt x="292947" y="173236"/>
                  <a:pt x="290527" y="161954"/>
                  <a:pt x="297787" y="155507"/>
                </a:cubicBezTo>
                <a:cubicBezTo>
                  <a:pt x="300611" y="153090"/>
                  <a:pt x="302627" y="152082"/>
                  <a:pt x="306459" y="152485"/>
                </a:cubicBezTo>
                <a:close/>
                <a:moveTo>
                  <a:pt x="269604" y="123336"/>
                </a:moveTo>
                <a:cubicBezTo>
                  <a:pt x="273640" y="130588"/>
                  <a:pt x="280098" y="140256"/>
                  <a:pt x="290592" y="148314"/>
                </a:cubicBezTo>
                <a:cubicBezTo>
                  <a:pt x="290592" y="148314"/>
                  <a:pt x="289785" y="148314"/>
                  <a:pt x="289785" y="149119"/>
                </a:cubicBezTo>
                <a:cubicBezTo>
                  <a:pt x="280905" y="156371"/>
                  <a:pt x="280905" y="168457"/>
                  <a:pt x="281712" y="174097"/>
                </a:cubicBezTo>
                <a:cubicBezTo>
                  <a:pt x="281712" y="174902"/>
                  <a:pt x="281712" y="178125"/>
                  <a:pt x="280905" y="178931"/>
                </a:cubicBezTo>
                <a:cubicBezTo>
                  <a:pt x="280905" y="178931"/>
                  <a:pt x="279291" y="179737"/>
                  <a:pt x="276869" y="178931"/>
                </a:cubicBezTo>
                <a:cubicBezTo>
                  <a:pt x="275255" y="178125"/>
                  <a:pt x="271218" y="176514"/>
                  <a:pt x="266375" y="176514"/>
                </a:cubicBezTo>
                <a:cubicBezTo>
                  <a:pt x="260724" y="176514"/>
                  <a:pt x="256688" y="178125"/>
                  <a:pt x="253459" y="182154"/>
                </a:cubicBezTo>
                <a:cubicBezTo>
                  <a:pt x="250230" y="167651"/>
                  <a:pt x="248616" y="141062"/>
                  <a:pt x="269604" y="123336"/>
                </a:cubicBezTo>
                <a:close/>
                <a:moveTo>
                  <a:pt x="305717" y="105370"/>
                </a:moveTo>
                <a:cubicBezTo>
                  <a:pt x="310842" y="105295"/>
                  <a:pt x="316548" y="106049"/>
                  <a:pt x="322809" y="108060"/>
                </a:cubicBezTo>
                <a:cubicBezTo>
                  <a:pt x="359972" y="120126"/>
                  <a:pt x="361588" y="138627"/>
                  <a:pt x="358356" y="150693"/>
                </a:cubicBezTo>
                <a:lnTo>
                  <a:pt x="351893" y="153107"/>
                </a:lnTo>
                <a:cubicBezTo>
                  <a:pt x="351893" y="153107"/>
                  <a:pt x="348662" y="153911"/>
                  <a:pt x="343814" y="153911"/>
                </a:cubicBezTo>
                <a:cubicBezTo>
                  <a:pt x="338159" y="153911"/>
                  <a:pt x="331696" y="152302"/>
                  <a:pt x="325233" y="150693"/>
                </a:cubicBezTo>
                <a:cubicBezTo>
                  <a:pt x="313115" y="145867"/>
                  <a:pt x="307460" y="144258"/>
                  <a:pt x="301804" y="144258"/>
                </a:cubicBezTo>
                <a:cubicBezTo>
                  <a:pt x="300996" y="144258"/>
                  <a:pt x="300189" y="144258"/>
                  <a:pt x="299381" y="144258"/>
                </a:cubicBezTo>
                <a:cubicBezTo>
                  <a:pt x="285647" y="136214"/>
                  <a:pt x="279184" y="124952"/>
                  <a:pt x="275952" y="116908"/>
                </a:cubicBezTo>
                <a:cubicBezTo>
                  <a:pt x="280193" y="113289"/>
                  <a:pt x="290342" y="105597"/>
                  <a:pt x="305717" y="105370"/>
                </a:cubicBezTo>
                <a:close/>
                <a:moveTo>
                  <a:pt x="283249" y="0"/>
                </a:moveTo>
                <a:cubicBezTo>
                  <a:pt x="385735" y="0"/>
                  <a:pt x="480152" y="56418"/>
                  <a:pt x="530184" y="144269"/>
                </a:cubicBezTo>
                <a:lnTo>
                  <a:pt x="581831" y="131374"/>
                </a:lnTo>
                <a:lnTo>
                  <a:pt x="539868" y="282091"/>
                </a:lnTo>
                <a:lnTo>
                  <a:pt x="430119" y="170867"/>
                </a:lnTo>
                <a:lnTo>
                  <a:pt x="476924" y="158777"/>
                </a:lnTo>
                <a:cubicBezTo>
                  <a:pt x="434961" y="92687"/>
                  <a:pt x="361526" y="52388"/>
                  <a:pt x="283249" y="52388"/>
                </a:cubicBezTo>
                <a:cubicBezTo>
                  <a:pt x="155747" y="52388"/>
                  <a:pt x="52454" y="155553"/>
                  <a:pt x="52454" y="282091"/>
                </a:cubicBezTo>
                <a:cubicBezTo>
                  <a:pt x="52454" y="409435"/>
                  <a:pt x="155747" y="512600"/>
                  <a:pt x="283249" y="512600"/>
                </a:cubicBezTo>
                <a:cubicBezTo>
                  <a:pt x="296968" y="512600"/>
                  <a:pt x="311493" y="510988"/>
                  <a:pt x="325212" y="508570"/>
                </a:cubicBezTo>
                <a:lnTo>
                  <a:pt x="334896" y="560152"/>
                </a:lnTo>
                <a:cubicBezTo>
                  <a:pt x="317949" y="563376"/>
                  <a:pt x="300196" y="564988"/>
                  <a:pt x="283249" y="564988"/>
                </a:cubicBezTo>
                <a:cubicBezTo>
                  <a:pt x="126696" y="564988"/>
                  <a:pt x="0" y="438450"/>
                  <a:pt x="0" y="282091"/>
                </a:cubicBezTo>
                <a:cubicBezTo>
                  <a:pt x="0" y="126538"/>
                  <a:pt x="126696" y="0"/>
                  <a:pt x="28324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7" name="椭圆 22"/>
          <p:cNvSpPr/>
          <p:nvPr/>
        </p:nvSpPr>
        <p:spPr>
          <a:xfrm>
            <a:off x="7701209" y="6337452"/>
            <a:ext cx="205582" cy="205278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8" name="椭圆 23"/>
          <p:cNvSpPr/>
          <p:nvPr/>
        </p:nvSpPr>
        <p:spPr>
          <a:xfrm>
            <a:off x="10086247" y="6337455"/>
            <a:ext cx="205582" cy="205271"/>
          </a:xfrm>
          <a:custGeom>
            <a:avLst/>
            <a:gdLst>
              <a:gd name="connsiteX0" fmla="*/ 303775 w 607639"/>
              <a:gd name="connsiteY0" fmla="*/ 525007 h 606722"/>
              <a:gd name="connsiteX1" fmla="*/ 315710 w 607639"/>
              <a:gd name="connsiteY1" fmla="*/ 536902 h 606722"/>
              <a:gd name="connsiteX2" fmla="*/ 315710 w 607639"/>
              <a:gd name="connsiteY2" fmla="*/ 552347 h 606722"/>
              <a:gd name="connsiteX3" fmla="*/ 303775 w 607639"/>
              <a:gd name="connsiteY3" fmla="*/ 564241 h 606722"/>
              <a:gd name="connsiteX4" fmla="*/ 291929 w 607639"/>
              <a:gd name="connsiteY4" fmla="*/ 552347 h 606722"/>
              <a:gd name="connsiteX5" fmla="*/ 291929 w 607639"/>
              <a:gd name="connsiteY5" fmla="*/ 536902 h 606722"/>
              <a:gd name="connsiteX6" fmla="*/ 303775 w 607639"/>
              <a:gd name="connsiteY6" fmla="*/ 525007 h 606722"/>
              <a:gd name="connsiteX7" fmla="*/ 429885 w 607639"/>
              <a:gd name="connsiteY7" fmla="*/ 509483 h 606722"/>
              <a:gd name="connsiteX8" fmla="*/ 441811 w 607639"/>
              <a:gd name="connsiteY8" fmla="*/ 521409 h 606722"/>
              <a:gd name="connsiteX9" fmla="*/ 429885 w 607639"/>
              <a:gd name="connsiteY9" fmla="*/ 533335 h 606722"/>
              <a:gd name="connsiteX10" fmla="*/ 417959 w 607639"/>
              <a:gd name="connsiteY10" fmla="*/ 521409 h 606722"/>
              <a:gd name="connsiteX11" fmla="*/ 429885 w 607639"/>
              <a:gd name="connsiteY11" fmla="*/ 509483 h 606722"/>
              <a:gd name="connsiteX12" fmla="*/ 177720 w 607639"/>
              <a:gd name="connsiteY12" fmla="*/ 509483 h 606722"/>
              <a:gd name="connsiteX13" fmla="*/ 189611 w 607639"/>
              <a:gd name="connsiteY13" fmla="*/ 521409 h 606722"/>
              <a:gd name="connsiteX14" fmla="*/ 177720 w 607639"/>
              <a:gd name="connsiteY14" fmla="*/ 533335 h 606722"/>
              <a:gd name="connsiteX15" fmla="*/ 165829 w 607639"/>
              <a:gd name="connsiteY15" fmla="*/ 521409 h 606722"/>
              <a:gd name="connsiteX16" fmla="*/ 177720 w 607639"/>
              <a:gd name="connsiteY16" fmla="*/ 509483 h 606722"/>
              <a:gd name="connsiteX17" fmla="*/ 522185 w 607639"/>
              <a:gd name="connsiteY17" fmla="*/ 417324 h 606722"/>
              <a:gd name="connsiteX18" fmla="*/ 534111 w 607639"/>
              <a:gd name="connsiteY18" fmla="*/ 429250 h 606722"/>
              <a:gd name="connsiteX19" fmla="*/ 522185 w 607639"/>
              <a:gd name="connsiteY19" fmla="*/ 441176 h 606722"/>
              <a:gd name="connsiteX20" fmla="*/ 510259 w 607639"/>
              <a:gd name="connsiteY20" fmla="*/ 429250 h 606722"/>
              <a:gd name="connsiteX21" fmla="*/ 522185 w 607639"/>
              <a:gd name="connsiteY21" fmla="*/ 417324 h 606722"/>
              <a:gd name="connsiteX22" fmla="*/ 85420 w 607639"/>
              <a:gd name="connsiteY22" fmla="*/ 417324 h 606722"/>
              <a:gd name="connsiteX23" fmla="*/ 97311 w 607639"/>
              <a:gd name="connsiteY23" fmla="*/ 429250 h 606722"/>
              <a:gd name="connsiteX24" fmla="*/ 85420 w 607639"/>
              <a:gd name="connsiteY24" fmla="*/ 441176 h 606722"/>
              <a:gd name="connsiteX25" fmla="*/ 73529 w 607639"/>
              <a:gd name="connsiteY25" fmla="*/ 429250 h 606722"/>
              <a:gd name="connsiteX26" fmla="*/ 85420 w 607639"/>
              <a:gd name="connsiteY26" fmla="*/ 417324 h 606722"/>
              <a:gd name="connsiteX27" fmla="*/ 537643 w 607639"/>
              <a:gd name="connsiteY27" fmla="*/ 291506 h 606722"/>
              <a:gd name="connsiteX28" fmla="*/ 555628 w 607639"/>
              <a:gd name="connsiteY28" fmla="*/ 291506 h 606722"/>
              <a:gd name="connsiteX29" fmla="*/ 567558 w 607639"/>
              <a:gd name="connsiteY29" fmla="*/ 303316 h 606722"/>
              <a:gd name="connsiteX30" fmla="*/ 555628 w 607639"/>
              <a:gd name="connsiteY30" fmla="*/ 315216 h 606722"/>
              <a:gd name="connsiteX31" fmla="*/ 537643 w 607639"/>
              <a:gd name="connsiteY31" fmla="*/ 315216 h 606722"/>
              <a:gd name="connsiteX32" fmla="*/ 525713 w 607639"/>
              <a:gd name="connsiteY32" fmla="*/ 303316 h 606722"/>
              <a:gd name="connsiteX33" fmla="*/ 537643 w 607639"/>
              <a:gd name="connsiteY33" fmla="*/ 291506 h 606722"/>
              <a:gd name="connsiteX34" fmla="*/ 51991 w 607639"/>
              <a:gd name="connsiteY34" fmla="*/ 291506 h 606722"/>
              <a:gd name="connsiteX35" fmla="*/ 69946 w 607639"/>
              <a:gd name="connsiteY35" fmla="*/ 291506 h 606722"/>
              <a:gd name="connsiteX36" fmla="*/ 81856 w 607639"/>
              <a:gd name="connsiteY36" fmla="*/ 303316 h 606722"/>
              <a:gd name="connsiteX37" fmla="*/ 69946 w 607639"/>
              <a:gd name="connsiteY37" fmla="*/ 315216 h 606722"/>
              <a:gd name="connsiteX38" fmla="*/ 51991 w 607639"/>
              <a:gd name="connsiteY38" fmla="*/ 315216 h 606722"/>
              <a:gd name="connsiteX39" fmla="*/ 40081 w 607639"/>
              <a:gd name="connsiteY39" fmla="*/ 303316 h 606722"/>
              <a:gd name="connsiteX40" fmla="*/ 51991 w 607639"/>
              <a:gd name="connsiteY40" fmla="*/ 291506 h 606722"/>
              <a:gd name="connsiteX41" fmla="*/ 412608 w 607639"/>
              <a:gd name="connsiteY41" fmla="*/ 222096 h 606722"/>
              <a:gd name="connsiteX42" fmla="*/ 345491 w 607639"/>
              <a:gd name="connsiteY42" fmla="*/ 334245 h 606722"/>
              <a:gd name="connsiteX43" fmla="*/ 412608 w 607639"/>
              <a:gd name="connsiteY43" fmla="*/ 334245 h 606722"/>
              <a:gd name="connsiteX44" fmla="*/ 427651 w 607639"/>
              <a:gd name="connsiteY44" fmla="*/ 167533 h 606722"/>
              <a:gd name="connsiteX45" fmla="*/ 436375 w 607639"/>
              <a:gd name="connsiteY45" fmla="*/ 178996 h 606722"/>
              <a:gd name="connsiteX46" fmla="*/ 436375 w 607639"/>
              <a:gd name="connsiteY46" fmla="*/ 334245 h 606722"/>
              <a:gd name="connsiteX47" fmla="*/ 469399 w 607639"/>
              <a:gd name="connsiteY47" fmla="*/ 334245 h 606722"/>
              <a:gd name="connsiteX48" fmla="*/ 481327 w 607639"/>
              <a:gd name="connsiteY48" fmla="*/ 346153 h 606722"/>
              <a:gd name="connsiteX49" fmla="*/ 469399 w 607639"/>
              <a:gd name="connsiteY49" fmla="*/ 357973 h 606722"/>
              <a:gd name="connsiteX50" fmla="*/ 436375 w 607639"/>
              <a:gd name="connsiteY50" fmla="*/ 357973 h 606722"/>
              <a:gd name="connsiteX51" fmla="*/ 436375 w 607639"/>
              <a:gd name="connsiteY51" fmla="*/ 427733 h 606722"/>
              <a:gd name="connsiteX52" fmla="*/ 424536 w 607639"/>
              <a:gd name="connsiteY52" fmla="*/ 439552 h 606722"/>
              <a:gd name="connsiteX53" fmla="*/ 412608 w 607639"/>
              <a:gd name="connsiteY53" fmla="*/ 427733 h 606722"/>
              <a:gd name="connsiteX54" fmla="*/ 412608 w 607639"/>
              <a:gd name="connsiteY54" fmla="*/ 357973 h 606722"/>
              <a:gd name="connsiteX55" fmla="*/ 324573 w 607639"/>
              <a:gd name="connsiteY55" fmla="*/ 357973 h 606722"/>
              <a:gd name="connsiteX56" fmla="*/ 314158 w 607639"/>
              <a:gd name="connsiteY56" fmla="*/ 352019 h 606722"/>
              <a:gd name="connsiteX57" fmla="*/ 314336 w 607639"/>
              <a:gd name="connsiteY57" fmla="*/ 340022 h 606722"/>
              <a:gd name="connsiteX58" fmla="*/ 414299 w 607639"/>
              <a:gd name="connsiteY58" fmla="*/ 172953 h 606722"/>
              <a:gd name="connsiteX59" fmla="*/ 427651 w 607639"/>
              <a:gd name="connsiteY59" fmla="*/ 167533 h 606722"/>
              <a:gd name="connsiteX60" fmla="*/ 216270 w 607639"/>
              <a:gd name="connsiteY60" fmla="*/ 167099 h 606722"/>
              <a:gd name="connsiteX61" fmla="*/ 290518 w 607639"/>
              <a:gd name="connsiteY61" fmla="*/ 241210 h 606722"/>
              <a:gd name="connsiteX62" fmla="*/ 242978 w 607639"/>
              <a:gd name="connsiteY62" fmla="*/ 355754 h 606722"/>
              <a:gd name="connsiteX63" fmla="*/ 182707 w 607639"/>
              <a:gd name="connsiteY63" fmla="*/ 415825 h 606722"/>
              <a:gd name="connsiteX64" fmla="*/ 278588 w 607639"/>
              <a:gd name="connsiteY64" fmla="*/ 415825 h 606722"/>
              <a:gd name="connsiteX65" fmla="*/ 290518 w 607639"/>
              <a:gd name="connsiteY65" fmla="*/ 427734 h 606722"/>
              <a:gd name="connsiteX66" fmla="*/ 278588 w 607639"/>
              <a:gd name="connsiteY66" fmla="*/ 439552 h 606722"/>
              <a:gd name="connsiteX67" fmla="*/ 154040 w 607639"/>
              <a:gd name="connsiteY67" fmla="*/ 439552 h 606722"/>
              <a:gd name="connsiteX68" fmla="*/ 143001 w 607639"/>
              <a:gd name="connsiteY68" fmla="*/ 432265 h 606722"/>
              <a:gd name="connsiteX69" fmla="*/ 145582 w 607639"/>
              <a:gd name="connsiteY69" fmla="*/ 419292 h 606722"/>
              <a:gd name="connsiteX70" fmla="*/ 226152 w 607639"/>
              <a:gd name="connsiteY70" fmla="*/ 338959 h 606722"/>
              <a:gd name="connsiteX71" fmla="*/ 266659 w 607639"/>
              <a:gd name="connsiteY71" fmla="*/ 241210 h 606722"/>
              <a:gd name="connsiteX72" fmla="*/ 216270 w 607639"/>
              <a:gd name="connsiteY72" fmla="*/ 190914 h 606722"/>
              <a:gd name="connsiteX73" fmla="*/ 165880 w 607639"/>
              <a:gd name="connsiteY73" fmla="*/ 241210 h 606722"/>
              <a:gd name="connsiteX74" fmla="*/ 154040 w 607639"/>
              <a:gd name="connsiteY74" fmla="*/ 253029 h 606722"/>
              <a:gd name="connsiteX75" fmla="*/ 142110 w 607639"/>
              <a:gd name="connsiteY75" fmla="*/ 241210 h 606722"/>
              <a:gd name="connsiteX76" fmla="*/ 216270 w 607639"/>
              <a:gd name="connsiteY76" fmla="*/ 167099 h 606722"/>
              <a:gd name="connsiteX77" fmla="*/ 522185 w 607639"/>
              <a:gd name="connsiteY77" fmla="*/ 165547 h 606722"/>
              <a:gd name="connsiteX78" fmla="*/ 534111 w 607639"/>
              <a:gd name="connsiteY78" fmla="*/ 177438 h 606722"/>
              <a:gd name="connsiteX79" fmla="*/ 522185 w 607639"/>
              <a:gd name="connsiteY79" fmla="*/ 189329 h 606722"/>
              <a:gd name="connsiteX80" fmla="*/ 510259 w 607639"/>
              <a:gd name="connsiteY80" fmla="*/ 177438 h 606722"/>
              <a:gd name="connsiteX81" fmla="*/ 522185 w 607639"/>
              <a:gd name="connsiteY81" fmla="*/ 165547 h 606722"/>
              <a:gd name="connsiteX82" fmla="*/ 85420 w 607639"/>
              <a:gd name="connsiteY82" fmla="*/ 165547 h 606722"/>
              <a:gd name="connsiteX83" fmla="*/ 97311 w 607639"/>
              <a:gd name="connsiteY83" fmla="*/ 177438 h 606722"/>
              <a:gd name="connsiteX84" fmla="*/ 85420 w 607639"/>
              <a:gd name="connsiteY84" fmla="*/ 189329 h 606722"/>
              <a:gd name="connsiteX85" fmla="*/ 73529 w 607639"/>
              <a:gd name="connsiteY85" fmla="*/ 177438 h 606722"/>
              <a:gd name="connsiteX86" fmla="*/ 85420 w 607639"/>
              <a:gd name="connsiteY86" fmla="*/ 165547 h 606722"/>
              <a:gd name="connsiteX87" fmla="*/ 429885 w 607639"/>
              <a:gd name="connsiteY87" fmla="*/ 73388 h 606722"/>
              <a:gd name="connsiteX88" fmla="*/ 441811 w 607639"/>
              <a:gd name="connsiteY88" fmla="*/ 85279 h 606722"/>
              <a:gd name="connsiteX89" fmla="*/ 429885 w 607639"/>
              <a:gd name="connsiteY89" fmla="*/ 97170 h 606722"/>
              <a:gd name="connsiteX90" fmla="*/ 417959 w 607639"/>
              <a:gd name="connsiteY90" fmla="*/ 85279 h 606722"/>
              <a:gd name="connsiteX91" fmla="*/ 429885 w 607639"/>
              <a:gd name="connsiteY91" fmla="*/ 73388 h 606722"/>
              <a:gd name="connsiteX92" fmla="*/ 177720 w 607639"/>
              <a:gd name="connsiteY92" fmla="*/ 73388 h 606722"/>
              <a:gd name="connsiteX93" fmla="*/ 189611 w 607639"/>
              <a:gd name="connsiteY93" fmla="*/ 85279 h 606722"/>
              <a:gd name="connsiteX94" fmla="*/ 177720 w 607639"/>
              <a:gd name="connsiteY94" fmla="*/ 97170 h 606722"/>
              <a:gd name="connsiteX95" fmla="*/ 165829 w 607639"/>
              <a:gd name="connsiteY95" fmla="*/ 85279 h 606722"/>
              <a:gd name="connsiteX96" fmla="*/ 177720 w 607639"/>
              <a:gd name="connsiteY96" fmla="*/ 73388 h 606722"/>
              <a:gd name="connsiteX97" fmla="*/ 303775 w 607639"/>
              <a:gd name="connsiteY97" fmla="*/ 42480 h 606722"/>
              <a:gd name="connsiteX98" fmla="*/ 315710 w 607639"/>
              <a:gd name="connsiteY98" fmla="*/ 54396 h 606722"/>
              <a:gd name="connsiteX99" fmla="*/ 315710 w 607639"/>
              <a:gd name="connsiteY99" fmla="*/ 69869 h 606722"/>
              <a:gd name="connsiteX100" fmla="*/ 303775 w 607639"/>
              <a:gd name="connsiteY100" fmla="*/ 81785 h 606722"/>
              <a:gd name="connsiteX101" fmla="*/ 291929 w 607639"/>
              <a:gd name="connsiteY101" fmla="*/ 69869 h 606722"/>
              <a:gd name="connsiteX102" fmla="*/ 291929 w 607639"/>
              <a:gd name="connsiteY102" fmla="*/ 54396 h 606722"/>
              <a:gd name="connsiteX103" fmla="*/ 303775 w 607639"/>
              <a:gd name="connsiteY103" fmla="*/ 42480 h 606722"/>
              <a:gd name="connsiteX104" fmla="*/ 303775 w 607639"/>
              <a:gd name="connsiteY104" fmla="*/ 0 h 606722"/>
              <a:gd name="connsiteX105" fmla="*/ 537058 w 607639"/>
              <a:gd name="connsiteY105" fmla="*/ 108956 h 606722"/>
              <a:gd name="connsiteX106" fmla="*/ 537058 w 607639"/>
              <a:gd name="connsiteY106" fmla="*/ 93048 h 606722"/>
              <a:gd name="connsiteX107" fmla="*/ 548895 w 607639"/>
              <a:gd name="connsiteY107" fmla="*/ 81139 h 606722"/>
              <a:gd name="connsiteX108" fmla="*/ 560822 w 607639"/>
              <a:gd name="connsiteY108" fmla="*/ 93048 h 606722"/>
              <a:gd name="connsiteX109" fmla="*/ 560822 w 607639"/>
              <a:gd name="connsiteY109" fmla="*/ 138994 h 606722"/>
              <a:gd name="connsiteX110" fmla="*/ 548895 w 607639"/>
              <a:gd name="connsiteY110" fmla="*/ 150903 h 606722"/>
              <a:gd name="connsiteX111" fmla="*/ 502880 w 607639"/>
              <a:gd name="connsiteY111" fmla="*/ 150903 h 606722"/>
              <a:gd name="connsiteX112" fmla="*/ 490953 w 607639"/>
              <a:gd name="connsiteY112" fmla="*/ 138994 h 606722"/>
              <a:gd name="connsiteX113" fmla="*/ 502880 w 607639"/>
              <a:gd name="connsiteY113" fmla="*/ 127174 h 606722"/>
              <a:gd name="connsiteX114" fmla="*/ 521126 w 607639"/>
              <a:gd name="connsiteY114" fmla="*/ 127174 h 606722"/>
              <a:gd name="connsiteX115" fmla="*/ 303775 w 607639"/>
              <a:gd name="connsiteY115" fmla="*/ 23728 h 606722"/>
              <a:gd name="connsiteX116" fmla="*/ 23764 w 607639"/>
              <a:gd name="connsiteY116" fmla="*/ 303316 h 606722"/>
              <a:gd name="connsiteX117" fmla="*/ 303775 w 607639"/>
              <a:gd name="connsiteY117" fmla="*/ 582905 h 606722"/>
              <a:gd name="connsiteX118" fmla="*/ 583786 w 607639"/>
              <a:gd name="connsiteY118" fmla="*/ 303316 h 606722"/>
              <a:gd name="connsiteX119" fmla="*/ 573906 w 607639"/>
              <a:gd name="connsiteY119" fmla="*/ 229376 h 606722"/>
              <a:gd name="connsiteX120" fmla="*/ 582273 w 607639"/>
              <a:gd name="connsiteY120" fmla="*/ 214801 h 606722"/>
              <a:gd name="connsiteX121" fmla="*/ 596869 w 607639"/>
              <a:gd name="connsiteY121" fmla="*/ 223066 h 606722"/>
              <a:gd name="connsiteX122" fmla="*/ 607639 w 607639"/>
              <a:gd name="connsiteY122" fmla="*/ 303316 h 606722"/>
              <a:gd name="connsiteX123" fmla="*/ 303775 w 607639"/>
              <a:gd name="connsiteY123" fmla="*/ 606722 h 606722"/>
              <a:gd name="connsiteX124" fmla="*/ 0 w 607639"/>
              <a:gd name="connsiteY124" fmla="*/ 303316 h 606722"/>
              <a:gd name="connsiteX125" fmla="*/ 303775 w 607639"/>
              <a:gd name="connsiteY12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7639" h="606722">
                <a:moveTo>
                  <a:pt x="303775" y="525007"/>
                </a:moveTo>
                <a:cubicBezTo>
                  <a:pt x="310366" y="525007"/>
                  <a:pt x="315710" y="530333"/>
                  <a:pt x="315710" y="536902"/>
                </a:cubicBezTo>
                <a:lnTo>
                  <a:pt x="315710" y="552347"/>
                </a:lnTo>
                <a:cubicBezTo>
                  <a:pt x="315710" y="558915"/>
                  <a:pt x="310366" y="564241"/>
                  <a:pt x="303775" y="564241"/>
                </a:cubicBezTo>
                <a:cubicBezTo>
                  <a:pt x="297184" y="564241"/>
                  <a:pt x="291929" y="558915"/>
                  <a:pt x="291929" y="552347"/>
                </a:cubicBezTo>
                <a:lnTo>
                  <a:pt x="291929" y="536902"/>
                </a:lnTo>
                <a:cubicBezTo>
                  <a:pt x="291929" y="530333"/>
                  <a:pt x="297184" y="525007"/>
                  <a:pt x="303775" y="525007"/>
                </a:cubicBezTo>
                <a:close/>
                <a:moveTo>
                  <a:pt x="429885" y="509483"/>
                </a:moveTo>
                <a:cubicBezTo>
                  <a:pt x="436472" y="509483"/>
                  <a:pt x="441811" y="514822"/>
                  <a:pt x="441811" y="521409"/>
                </a:cubicBezTo>
                <a:cubicBezTo>
                  <a:pt x="441811" y="527996"/>
                  <a:pt x="436472" y="533335"/>
                  <a:pt x="429885" y="533335"/>
                </a:cubicBezTo>
                <a:cubicBezTo>
                  <a:pt x="423298" y="533335"/>
                  <a:pt x="417959" y="527996"/>
                  <a:pt x="417959" y="521409"/>
                </a:cubicBezTo>
                <a:cubicBezTo>
                  <a:pt x="417959" y="514822"/>
                  <a:pt x="423298" y="509483"/>
                  <a:pt x="429885" y="509483"/>
                </a:cubicBezTo>
                <a:close/>
                <a:moveTo>
                  <a:pt x="177720" y="509483"/>
                </a:moveTo>
                <a:cubicBezTo>
                  <a:pt x="184287" y="509483"/>
                  <a:pt x="189611" y="514822"/>
                  <a:pt x="189611" y="521409"/>
                </a:cubicBezTo>
                <a:cubicBezTo>
                  <a:pt x="189611" y="527996"/>
                  <a:pt x="184287" y="533335"/>
                  <a:pt x="177720" y="533335"/>
                </a:cubicBezTo>
                <a:cubicBezTo>
                  <a:pt x="171153" y="533335"/>
                  <a:pt x="165829" y="527996"/>
                  <a:pt x="165829" y="521409"/>
                </a:cubicBezTo>
                <a:cubicBezTo>
                  <a:pt x="165829" y="514822"/>
                  <a:pt x="171153" y="509483"/>
                  <a:pt x="177720" y="509483"/>
                </a:cubicBezTo>
                <a:close/>
                <a:moveTo>
                  <a:pt x="522185" y="417324"/>
                </a:moveTo>
                <a:cubicBezTo>
                  <a:pt x="528772" y="417324"/>
                  <a:pt x="534111" y="422663"/>
                  <a:pt x="534111" y="429250"/>
                </a:cubicBezTo>
                <a:cubicBezTo>
                  <a:pt x="534111" y="435837"/>
                  <a:pt x="528772" y="441176"/>
                  <a:pt x="522185" y="441176"/>
                </a:cubicBezTo>
                <a:cubicBezTo>
                  <a:pt x="515598" y="441176"/>
                  <a:pt x="510259" y="435837"/>
                  <a:pt x="510259" y="429250"/>
                </a:cubicBezTo>
                <a:cubicBezTo>
                  <a:pt x="510259" y="422663"/>
                  <a:pt x="515598" y="417324"/>
                  <a:pt x="522185" y="417324"/>
                </a:cubicBezTo>
                <a:close/>
                <a:moveTo>
                  <a:pt x="85420" y="417324"/>
                </a:moveTo>
                <a:cubicBezTo>
                  <a:pt x="91987" y="417324"/>
                  <a:pt x="97311" y="422663"/>
                  <a:pt x="97311" y="429250"/>
                </a:cubicBezTo>
                <a:cubicBezTo>
                  <a:pt x="97311" y="435837"/>
                  <a:pt x="91987" y="441176"/>
                  <a:pt x="85420" y="441176"/>
                </a:cubicBezTo>
                <a:cubicBezTo>
                  <a:pt x="78853" y="441176"/>
                  <a:pt x="73529" y="435837"/>
                  <a:pt x="73529" y="429250"/>
                </a:cubicBezTo>
                <a:cubicBezTo>
                  <a:pt x="73529" y="422663"/>
                  <a:pt x="78853" y="417324"/>
                  <a:pt x="85420" y="417324"/>
                </a:cubicBezTo>
                <a:close/>
                <a:moveTo>
                  <a:pt x="537643" y="291506"/>
                </a:moveTo>
                <a:lnTo>
                  <a:pt x="555628" y="291506"/>
                </a:lnTo>
                <a:cubicBezTo>
                  <a:pt x="562216" y="291506"/>
                  <a:pt x="567558" y="296745"/>
                  <a:pt x="567558" y="303316"/>
                </a:cubicBezTo>
                <a:cubicBezTo>
                  <a:pt x="567558" y="309888"/>
                  <a:pt x="562216" y="315216"/>
                  <a:pt x="555628" y="315216"/>
                </a:cubicBezTo>
                <a:lnTo>
                  <a:pt x="537643" y="315216"/>
                </a:lnTo>
                <a:cubicBezTo>
                  <a:pt x="531055" y="315216"/>
                  <a:pt x="525713" y="309888"/>
                  <a:pt x="525713" y="303316"/>
                </a:cubicBezTo>
                <a:cubicBezTo>
                  <a:pt x="525713" y="296745"/>
                  <a:pt x="531055" y="291506"/>
                  <a:pt x="537643" y="291506"/>
                </a:cubicBezTo>
                <a:close/>
                <a:moveTo>
                  <a:pt x="51991" y="291506"/>
                </a:moveTo>
                <a:lnTo>
                  <a:pt x="69946" y="291506"/>
                </a:lnTo>
                <a:cubicBezTo>
                  <a:pt x="76523" y="291506"/>
                  <a:pt x="81856" y="296745"/>
                  <a:pt x="81856" y="303316"/>
                </a:cubicBezTo>
                <a:cubicBezTo>
                  <a:pt x="81856" y="309888"/>
                  <a:pt x="76523" y="315216"/>
                  <a:pt x="69946" y="315216"/>
                </a:cubicBezTo>
                <a:lnTo>
                  <a:pt x="51991" y="315216"/>
                </a:lnTo>
                <a:cubicBezTo>
                  <a:pt x="45414" y="315216"/>
                  <a:pt x="40081" y="309888"/>
                  <a:pt x="40081" y="303316"/>
                </a:cubicBezTo>
                <a:cubicBezTo>
                  <a:pt x="40081" y="296745"/>
                  <a:pt x="45414" y="291506"/>
                  <a:pt x="51991" y="291506"/>
                </a:cubicBezTo>
                <a:close/>
                <a:moveTo>
                  <a:pt x="412608" y="222096"/>
                </a:moveTo>
                <a:lnTo>
                  <a:pt x="345491" y="334245"/>
                </a:lnTo>
                <a:lnTo>
                  <a:pt x="412608" y="334245"/>
                </a:lnTo>
                <a:close/>
                <a:moveTo>
                  <a:pt x="427651" y="167533"/>
                </a:moveTo>
                <a:cubicBezTo>
                  <a:pt x="432814" y="168954"/>
                  <a:pt x="436375" y="173664"/>
                  <a:pt x="436375" y="178996"/>
                </a:cubicBezTo>
                <a:lnTo>
                  <a:pt x="436375" y="334245"/>
                </a:lnTo>
                <a:lnTo>
                  <a:pt x="469399" y="334245"/>
                </a:lnTo>
                <a:cubicBezTo>
                  <a:pt x="475986" y="334245"/>
                  <a:pt x="481327" y="339577"/>
                  <a:pt x="481327" y="346153"/>
                </a:cubicBezTo>
                <a:cubicBezTo>
                  <a:pt x="481327" y="352641"/>
                  <a:pt x="475986" y="357973"/>
                  <a:pt x="469399" y="357973"/>
                </a:cubicBezTo>
                <a:lnTo>
                  <a:pt x="436375" y="357973"/>
                </a:lnTo>
                <a:lnTo>
                  <a:pt x="436375" y="427733"/>
                </a:lnTo>
                <a:cubicBezTo>
                  <a:pt x="436375" y="434220"/>
                  <a:pt x="431123" y="439552"/>
                  <a:pt x="424536" y="439552"/>
                </a:cubicBezTo>
                <a:cubicBezTo>
                  <a:pt x="417949" y="439552"/>
                  <a:pt x="412608" y="434220"/>
                  <a:pt x="412608" y="427733"/>
                </a:cubicBezTo>
                <a:lnTo>
                  <a:pt x="412608" y="357973"/>
                </a:lnTo>
                <a:lnTo>
                  <a:pt x="324573" y="357973"/>
                </a:lnTo>
                <a:cubicBezTo>
                  <a:pt x="320300" y="357973"/>
                  <a:pt x="316295" y="355662"/>
                  <a:pt x="314158" y="352019"/>
                </a:cubicBezTo>
                <a:cubicBezTo>
                  <a:pt x="312111" y="348286"/>
                  <a:pt x="312111" y="343665"/>
                  <a:pt x="314336" y="340022"/>
                </a:cubicBezTo>
                <a:lnTo>
                  <a:pt x="414299" y="172953"/>
                </a:lnTo>
                <a:cubicBezTo>
                  <a:pt x="417059" y="168332"/>
                  <a:pt x="422489" y="166111"/>
                  <a:pt x="427651" y="167533"/>
                </a:cubicBezTo>
                <a:close/>
                <a:moveTo>
                  <a:pt x="216270" y="167099"/>
                </a:moveTo>
                <a:cubicBezTo>
                  <a:pt x="257222" y="167099"/>
                  <a:pt x="290518" y="200333"/>
                  <a:pt x="290518" y="241210"/>
                </a:cubicBezTo>
                <a:cubicBezTo>
                  <a:pt x="290518" y="284486"/>
                  <a:pt x="273603" y="325097"/>
                  <a:pt x="242978" y="355754"/>
                </a:cubicBezTo>
                <a:lnTo>
                  <a:pt x="182707" y="415825"/>
                </a:lnTo>
                <a:lnTo>
                  <a:pt x="278588" y="415825"/>
                </a:lnTo>
                <a:cubicBezTo>
                  <a:pt x="285176" y="415825"/>
                  <a:pt x="290518" y="421158"/>
                  <a:pt x="290518" y="427734"/>
                </a:cubicBezTo>
                <a:cubicBezTo>
                  <a:pt x="290518" y="434220"/>
                  <a:pt x="285176" y="439552"/>
                  <a:pt x="278588" y="439552"/>
                </a:cubicBezTo>
                <a:lnTo>
                  <a:pt x="154040" y="439552"/>
                </a:lnTo>
                <a:cubicBezTo>
                  <a:pt x="149232" y="439552"/>
                  <a:pt x="144870" y="436709"/>
                  <a:pt x="143001" y="432265"/>
                </a:cubicBezTo>
                <a:cubicBezTo>
                  <a:pt x="141131" y="427822"/>
                  <a:pt x="142199" y="422668"/>
                  <a:pt x="145582" y="419292"/>
                </a:cubicBezTo>
                <a:lnTo>
                  <a:pt x="226152" y="338959"/>
                </a:lnTo>
                <a:cubicBezTo>
                  <a:pt x="252236" y="312834"/>
                  <a:pt x="266659" y="278088"/>
                  <a:pt x="266659" y="241210"/>
                </a:cubicBezTo>
                <a:cubicBezTo>
                  <a:pt x="266659" y="213485"/>
                  <a:pt x="244046" y="190914"/>
                  <a:pt x="216270" y="190914"/>
                </a:cubicBezTo>
                <a:cubicBezTo>
                  <a:pt x="188493" y="190914"/>
                  <a:pt x="165880" y="213485"/>
                  <a:pt x="165880" y="241210"/>
                </a:cubicBezTo>
                <a:cubicBezTo>
                  <a:pt x="165880" y="247786"/>
                  <a:pt x="160539" y="253029"/>
                  <a:pt x="154040" y="253029"/>
                </a:cubicBezTo>
                <a:cubicBezTo>
                  <a:pt x="147452" y="253029"/>
                  <a:pt x="142110" y="247786"/>
                  <a:pt x="142110" y="241210"/>
                </a:cubicBezTo>
                <a:cubicBezTo>
                  <a:pt x="142110" y="200333"/>
                  <a:pt x="175406" y="167099"/>
                  <a:pt x="216270" y="167099"/>
                </a:cubicBezTo>
                <a:close/>
                <a:moveTo>
                  <a:pt x="522185" y="165547"/>
                </a:moveTo>
                <a:cubicBezTo>
                  <a:pt x="528772" y="165547"/>
                  <a:pt x="534111" y="170871"/>
                  <a:pt x="534111" y="177438"/>
                </a:cubicBezTo>
                <a:cubicBezTo>
                  <a:pt x="534111" y="184005"/>
                  <a:pt x="528772" y="189329"/>
                  <a:pt x="522185" y="189329"/>
                </a:cubicBezTo>
                <a:cubicBezTo>
                  <a:pt x="515598" y="189329"/>
                  <a:pt x="510259" y="184005"/>
                  <a:pt x="510259" y="177438"/>
                </a:cubicBezTo>
                <a:cubicBezTo>
                  <a:pt x="510259" y="170871"/>
                  <a:pt x="515598" y="165547"/>
                  <a:pt x="522185" y="165547"/>
                </a:cubicBezTo>
                <a:close/>
                <a:moveTo>
                  <a:pt x="85420" y="165547"/>
                </a:moveTo>
                <a:cubicBezTo>
                  <a:pt x="91987" y="165547"/>
                  <a:pt x="97311" y="170871"/>
                  <a:pt x="97311" y="177438"/>
                </a:cubicBezTo>
                <a:cubicBezTo>
                  <a:pt x="97311" y="184005"/>
                  <a:pt x="91987" y="189329"/>
                  <a:pt x="85420" y="189329"/>
                </a:cubicBezTo>
                <a:cubicBezTo>
                  <a:pt x="78853" y="189329"/>
                  <a:pt x="73529" y="184005"/>
                  <a:pt x="73529" y="177438"/>
                </a:cubicBezTo>
                <a:cubicBezTo>
                  <a:pt x="73529" y="170871"/>
                  <a:pt x="78853" y="165547"/>
                  <a:pt x="85420" y="165547"/>
                </a:cubicBezTo>
                <a:close/>
                <a:moveTo>
                  <a:pt x="429885" y="73388"/>
                </a:moveTo>
                <a:cubicBezTo>
                  <a:pt x="436472" y="73388"/>
                  <a:pt x="441811" y="78712"/>
                  <a:pt x="441811" y="85279"/>
                </a:cubicBezTo>
                <a:cubicBezTo>
                  <a:pt x="441811" y="91846"/>
                  <a:pt x="436472" y="97170"/>
                  <a:pt x="429885" y="97170"/>
                </a:cubicBezTo>
                <a:cubicBezTo>
                  <a:pt x="423298" y="97170"/>
                  <a:pt x="417959" y="91846"/>
                  <a:pt x="417959" y="85279"/>
                </a:cubicBezTo>
                <a:cubicBezTo>
                  <a:pt x="417959" y="78712"/>
                  <a:pt x="423298" y="73388"/>
                  <a:pt x="429885" y="73388"/>
                </a:cubicBezTo>
                <a:close/>
                <a:moveTo>
                  <a:pt x="177720" y="73388"/>
                </a:moveTo>
                <a:cubicBezTo>
                  <a:pt x="184287" y="73388"/>
                  <a:pt x="189611" y="78712"/>
                  <a:pt x="189611" y="85279"/>
                </a:cubicBezTo>
                <a:cubicBezTo>
                  <a:pt x="189611" y="91846"/>
                  <a:pt x="184287" y="97170"/>
                  <a:pt x="177720" y="97170"/>
                </a:cubicBezTo>
                <a:cubicBezTo>
                  <a:pt x="171153" y="97170"/>
                  <a:pt x="165829" y="91846"/>
                  <a:pt x="165829" y="85279"/>
                </a:cubicBezTo>
                <a:cubicBezTo>
                  <a:pt x="165829" y="78712"/>
                  <a:pt x="171153" y="73388"/>
                  <a:pt x="177720" y="73388"/>
                </a:cubicBezTo>
                <a:close/>
                <a:moveTo>
                  <a:pt x="303775" y="42480"/>
                </a:moveTo>
                <a:cubicBezTo>
                  <a:pt x="310366" y="42480"/>
                  <a:pt x="315710" y="47815"/>
                  <a:pt x="315710" y="54396"/>
                </a:cubicBezTo>
                <a:lnTo>
                  <a:pt x="315710" y="69869"/>
                </a:lnTo>
                <a:cubicBezTo>
                  <a:pt x="315710" y="76449"/>
                  <a:pt x="310366" y="81785"/>
                  <a:pt x="303775" y="81785"/>
                </a:cubicBezTo>
                <a:cubicBezTo>
                  <a:pt x="297184" y="81785"/>
                  <a:pt x="291929" y="76449"/>
                  <a:pt x="291929" y="69869"/>
                </a:cubicBezTo>
                <a:lnTo>
                  <a:pt x="291929" y="54396"/>
                </a:lnTo>
                <a:cubicBezTo>
                  <a:pt x="291929" y="47815"/>
                  <a:pt x="297184" y="42480"/>
                  <a:pt x="303775" y="42480"/>
                </a:cubicBezTo>
                <a:close/>
                <a:moveTo>
                  <a:pt x="303775" y="0"/>
                </a:moveTo>
                <a:cubicBezTo>
                  <a:pt x="394204" y="0"/>
                  <a:pt x="479560" y="40347"/>
                  <a:pt x="537058" y="108956"/>
                </a:cubicBezTo>
                <a:lnTo>
                  <a:pt x="537058" y="93048"/>
                </a:lnTo>
                <a:cubicBezTo>
                  <a:pt x="537058" y="86471"/>
                  <a:pt x="542309" y="81139"/>
                  <a:pt x="548895" y="81139"/>
                </a:cubicBezTo>
                <a:cubicBezTo>
                  <a:pt x="555482" y="81139"/>
                  <a:pt x="560822" y="86471"/>
                  <a:pt x="560822" y="93048"/>
                </a:cubicBezTo>
                <a:lnTo>
                  <a:pt x="560822" y="138994"/>
                </a:lnTo>
                <a:cubicBezTo>
                  <a:pt x="560822" y="145570"/>
                  <a:pt x="555482" y="150903"/>
                  <a:pt x="548895" y="150903"/>
                </a:cubicBezTo>
                <a:lnTo>
                  <a:pt x="502880" y="150903"/>
                </a:lnTo>
                <a:cubicBezTo>
                  <a:pt x="496293" y="150903"/>
                  <a:pt x="490953" y="145570"/>
                  <a:pt x="490953" y="138994"/>
                </a:cubicBezTo>
                <a:cubicBezTo>
                  <a:pt x="490953" y="132417"/>
                  <a:pt x="496293" y="127174"/>
                  <a:pt x="502880" y="127174"/>
                </a:cubicBezTo>
                <a:lnTo>
                  <a:pt x="521126" y="127174"/>
                </a:lnTo>
                <a:cubicBezTo>
                  <a:pt x="468168" y="62032"/>
                  <a:pt x="388419" y="23728"/>
                  <a:pt x="303775" y="23728"/>
                </a:cubicBezTo>
                <a:cubicBezTo>
                  <a:pt x="149440" y="23728"/>
                  <a:pt x="23764" y="149214"/>
                  <a:pt x="23764" y="303316"/>
                </a:cubicBezTo>
                <a:cubicBezTo>
                  <a:pt x="23764" y="457508"/>
                  <a:pt x="149440" y="582905"/>
                  <a:pt x="303775" y="582905"/>
                </a:cubicBezTo>
                <a:cubicBezTo>
                  <a:pt x="458199" y="582905"/>
                  <a:pt x="583786" y="457508"/>
                  <a:pt x="583786" y="303316"/>
                </a:cubicBezTo>
                <a:cubicBezTo>
                  <a:pt x="583786" y="278255"/>
                  <a:pt x="580492" y="253371"/>
                  <a:pt x="573906" y="229376"/>
                </a:cubicBezTo>
                <a:cubicBezTo>
                  <a:pt x="572126" y="223066"/>
                  <a:pt x="575864" y="216489"/>
                  <a:pt x="582273" y="214801"/>
                </a:cubicBezTo>
                <a:cubicBezTo>
                  <a:pt x="588592" y="213023"/>
                  <a:pt x="595089" y="216756"/>
                  <a:pt x="596869" y="223066"/>
                </a:cubicBezTo>
                <a:cubicBezTo>
                  <a:pt x="603990" y="249194"/>
                  <a:pt x="607639" y="276122"/>
                  <a:pt x="607639" y="303316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6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33350" y="1733550"/>
            <a:ext cx="6327193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CHỦ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ngữ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trong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câu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000" i="1" dirty="0" err="1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kể</a:t>
            </a:r>
            <a:r>
              <a:rPr lang="en-US" altLang="zh-CN" sz="5000" i="1" dirty="0">
                <a:solidFill>
                  <a:schemeClr val="bg1"/>
                </a:solidFill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692188" y="611953"/>
            <a:ext cx="4030976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18F30364-39DB-4244-B320-CE5BD2C39F92}"/>
              </a:ext>
            </a:extLst>
          </p:cNvPr>
          <p:cNvSpPr txBox="1"/>
          <p:nvPr/>
        </p:nvSpPr>
        <p:spPr>
          <a:xfrm>
            <a:off x="3661708" y="604911"/>
            <a:ext cx="4030976" cy="4759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Luyện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từ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và</a:t>
            </a:r>
            <a:r>
              <a:rPr kumimoji="0" lang="en-US" altLang="zh-CN" sz="25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</a:t>
            </a:r>
            <a:r>
              <a:rPr kumimoji="0" lang="en-US" altLang="zh-CN" sz="2500" b="0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câu</a:t>
            </a:r>
            <a:endParaRPr kumimoji="0" lang="en-US" altLang="zh-CN" sz="25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C4D81-F8AF-41F9-899D-2B8F70732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682" y="-342900"/>
            <a:ext cx="4826318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9C0741-C658-4DF4-81B1-CA8C042A83B1}"/>
              </a:ext>
            </a:extLst>
          </p:cNvPr>
          <p:cNvSpPr txBox="1"/>
          <p:nvPr/>
        </p:nvSpPr>
        <p:spPr>
          <a:xfrm>
            <a:off x="166688" y="2606159"/>
            <a:ext cx="1071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</a:rPr>
              <a:t>ai</a:t>
            </a:r>
            <a:endParaRPr lang="zh-CN" altLang="en-US" sz="60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80DEE6-6098-4380-885F-B19D1EE23707}"/>
              </a:ext>
            </a:extLst>
          </p:cNvPr>
          <p:cNvSpPr txBox="1"/>
          <p:nvPr/>
        </p:nvSpPr>
        <p:spPr>
          <a:xfrm>
            <a:off x="1013052" y="2606159"/>
            <a:ext cx="38147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i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thế</a:t>
            </a:r>
            <a:r>
              <a:rPr lang="en-US" altLang="zh-CN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i="1" dirty="0" err="1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nào</a:t>
            </a:r>
            <a:r>
              <a:rPr lang="en-US" altLang="zh-CN" sz="6000" i="1" dirty="0">
                <a:solidFill>
                  <a:srgbClr val="FAC6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SVNTransformer" pitchFamily="2" charset="0"/>
                <a:ea typeface="微软雅黑" panose="020B0503020204020204" pitchFamily="34" charset="-122"/>
              </a:rPr>
              <a:t>?</a:t>
            </a:r>
            <a:endParaRPr lang="zh-CN" altLang="en-US" sz="6000" i="1" dirty="0">
              <a:solidFill>
                <a:srgbClr val="FAC6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SVNTransformer" pitchFamily="2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882B2-7BE0-47B3-B9FD-719682A8E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31" y="6022776"/>
            <a:ext cx="813276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 animBg="1"/>
      <p:bldP spid="37" grpId="0" animBg="1"/>
      <p:bldP spid="38" grpId="0" animBg="1"/>
      <p:bldP spid="29" grpId="0"/>
      <p:bldP spid="3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占位符 2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4972"/>
            <a:ext cx="12249150" cy="689297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297899" y="3580769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b="1" i="1" dirty="0">
                <a:solidFill>
                  <a:schemeClr val="accent3"/>
                </a:solidFill>
                <a:latin typeface="Calibri" panose="020F0502020204030204" pitchFamily="34" charset="0"/>
              </a:rPr>
              <a:t>02</a:t>
            </a:r>
            <a:endParaRPr lang="zh-CN" altLang="en-US" sz="10000" i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2D3B26-9B70-40D1-88D7-3FBB176E747E}"/>
              </a:ext>
            </a:extLst>
          </p:cNvPr>
          <p:cNvSpPr txBox="1"/>
          <p:nvPr/>
        </p:nvSpPr>
        <p:spPr>
          <a:xfrm>
            <a:off x="3521966" y="4770384"/>
            <a:ext cx="10348278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KHÁM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PHÁ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9AB0CE47-9533-4EDA-9CE0-C0D54504C801}"/>
              </a:ext>
            </a:extLst>
          </p:cNvPr>
          <p:cNvSpPr txBox="1"/>
          <p:nvPr/>
        </p:nvSpPr>
        <p:spPr>
          <a:xfrm>
            <a:off x="3373500" y="4822335"/>
            <a:ext cx="9198885" cy="16267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KHÁM</a:t>
            </a:r>
            <a:r>
              <a:rPr kumimoji="0" lang="en-US" altLang="zh-CN" sz="100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微软雅黑"/>
              </a:rPr>
              <a:t> PHÁ</a:t>
            </a:r>
            <a:endParaRPr kumimoji="0" lang="en-US" altLang="zh-CN" sz="10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SVNBatman Forever Alt" panose="00000400000000000000" pitchFamily="2" charset="0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87EB9-B681-47E9-9AB1-E53543B2B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0500" y="1188529"/>
            <a:ext cx="4133854" cy="41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55A0D-FD9F-4095-8A70-0A363BC3D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BD9A40-3239-4F27-851B-7C67B8368CB2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E65F04-16CC-4F7B-970D-F51A74098F01}"/>
              </a:ext>
            </a:extLst>
          </p:cNvPr>
          <p:cNvGrpSpPr/>
          <p:nvPr/>
        </p:nvGrpSpPr>
        <p:grpSpPr>
          <a:xfrm>
            <a:off x="476250" y="1238250"/>
            <a:ext cx="11258550" cy="3925993"/>
            <a:chOff x="476250" y="1482828"/>
            <a:chExt cx="11258550" cy="3925993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142E759C-7142-463C-9391-7C4C9149DF02}"/>
                </a:ext>
              </a:extLst>
            </p:cNvPr>
            <p:cNvSpPr/>
            <p:nvPr/>
          </p:nvSpPr>
          <p:spPr>
            <a:xfrm>
              <a:off x="476250" y="1482828"/>
              <a:ext cx="11258550" cy="3848100"/>
            </a:xfrm>
            <a:prstGeom prst="parallelogram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 Box 9">
              <a:extLst>
                <a:ext uri="{FF2B5EF4-FFF2-40B4-BE49-F238E27FC236}">
                  <a16:creationId xmlns:a16="http://schemas.microsoft.com/office/drawing/2014/main" id="{98E2F617-923D-4715-A9A5-BF2C3C9B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1" y="1546225"/>
              <a:ext cx="10801350" cy="386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500" b="1" dirty="0">
                  <a:cs typeface="Arial" panose="020B0604020202020204" pitchFamily="34" charset="0"/>
                </a:rPr>
                <a:t>     	        </a:t>
              </a:r>
              <a:r>
                <a:rPr lang="vi-VN" altLang="en-US" sz="3500" dirty="0">
                  <a:cs typeface="Arial" panose="020B0604020202020204" pitchFamily="34" charset="0"/>
                </a:rPr>
                <a:t>Ngày 2 tháng 9 năm 1945.</a:t>
              </a: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       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Hà Nội tưng bừng màu đỏ.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Cả một vùng trời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 </a:t>
              </a:r>
              <a:r>
                <a:rPr lang="vi-VN" altLang="en-US" sz="3500" dirty="0">
                  <a:cs typeface="Arial" panose="020B0604020202020204" pitchFamily="34" charset="0"/>
                </a:rPr>
                <a:t>bát ngát cờ, đèn và hoa.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Những dòng người từ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khắp các ngả tuôn về vườn hoa Ba Đình.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Các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cụ già vẻ mặt nghiêm trang. </a:t>
              </a:r>
              <a:r>
                <a:rPr lang="en-US" altLang="en-US" sz="3500" dirty="0">
                  <a:cs typeface="Arial" panose="020B0604020202020204" pitchFamily="34" charset="0"/>
                </a:rPr>
                <a:t>   </a:t>
              </a:r>
              <a:r>
                <a:rPr lang="vi-VN" altLang="en-US" sz="3500" dirty="0">
                  <a:cs typeface="Arial" panose="020B0604020202020204" pitchFamily="34" charset="0"/>
                </a:rPr>
                <a:t>Những cô gái</a:t>
              </a:r>
              <a:r>
                <a:rPr lang="en-US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dirty="0">
                  <a:cs typeface="Arial" panose="020B0604020202020204" pitchFamily="34" charset="0"/>
                </a:rPr>
                <a:t>thủ</a:t>
              </a:r>
              <a:endParaRPr lang="en-US" altLang="en-US" sz="3500" dirty="0">
                <a:cs typeface="Arial" panose="020B0604020202020204" pitchFamily="34" charset="0"/>
              </a:endParaRPr>
            </a:p>
            <a:p>
              <a:pPr eaLnBrk="1" hangingPunct="1"/>
              <a:r>
                <a:rPr lang="vi-VN" altLang="en-US" sz="3500" dirty="0">
                  <a:cs typeface="Arial" panose="020B0604020202020204" pitchFamily="34" charset="0"/>
                </a:rPr>
                <a:t>đô hớn hở, áo màu rực rỡ.</a:t>
              </a:r>
            </a:p>
            <a:p>
              <a:pPr eaLnBrk="1" hangingPunct="1"/>
              <a:r>
                <a:rPr lang="en-US" altLang="en-US" sz="3500" i="1" dirty="0">
                  <a:cs typeface="Arial" panose="020B0604020202020204" pitchFamily="34" charset="0"/>
                </a:rPr>
                <a:t>				     </a:t>
              </a:r>
              <a:r>
                <a:rPr lang="vi-VN" altLang="en-US" sz="3500" i="1" dirty="0">
                  <a:cs typeface="Arial" panose="020B0604020202020204" pitchFamily="34" charset="0"/>
                </a:rPr>
                <a:t>Theo</a:t>
              </a:r>
              <a:r>
                <a:rPr lang="vi-VN" altLang="en-US" sz="3500" dirty="0">
                  <a:cs typeface="Arial" panose="020B0604020202020204" pitchFamily="34" charset="0"/>
                </a:rPr>
                <a:t> </a:t>
              </a:r>
              <a:r>
                <a:rPr lang="vi-VN" altLang="en-US" sz="3500" b="1" dirty="0">
                  <a:cs typeface="Arial" panose="020B0604020202020204" pitchFamily="34" charset="0"/>
                </a:rPr>
                <a:t>VÕ NGUYÊN GIÁP</a:t>
              </a:r>
              <a:endParaRPr lang="en-US" altLang="en-US" sz="3500" dirty="0">
                <a:cs typeface="Arial" panose="020B0604020202020204" pitchFamily="34" charset="0"/>
              </a:endParaRPr>
            </a:p>
          </p:txBody>
        </p:sp>
      </p:grpSp>
      <p:sp>
        <p:nvSpPr>
          <p:cNvPr id="4" name="文本框 23">
            <a:extLst>
              <a:ext uri="{FF2B5EF4-FFF2-40B4-BE49-F238E27FC236}">
                <a16:creationId xmlns:a16="http://schemas.microsoft.com/office/drawing/2014/main" id="{2A055CF0-3811-418E-9F6E-73F62C215B5F}"/>
              </a:ext>
            </a:extLst>
          </p:cNvPr>
          <p:cNvSpPr txBox="1"/>
          <p:nvPr/>
        </p:nvSpPr>
        <p:spPr>
          <a:xfrm>
            <a:off x="271338" y="76200"/>
            <a:ext cx="3271962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500" b="1" i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NHẬN XÉT</a:t>
            </a:r>
            <a:endParaRPr lang="zh-CN" altLang="en-US" sz="4500" b="1" i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B3E7C-2E9F-4569-8FA6-D5459CE40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8264" l="10000" r="90000">
                        <a14:foregroundMark x1="36667" y1="8854" x2="53958" y2="8854"/>
                        <a14:foregroundMark x1="53958" y1="8854" x2="55208" y2="8333"/>
                        <a14:foregroundMark x1="58542" y1="7118" x2="40000" y2="5729"/>
                        <a14:foregroundMark x1="40000" y1="5729" x2="31250" y2="7118"/>
                        <a14:foregroundMark x1="33333" y1="10590" x2="68333" y2="9896"/>
                        <a14:foregroundMark x1="68333" y1="9896" x2="86042" y2="27778"/>
                        <a14:foregroundMark x1="23333" y1="28819" x2="21042" y2="44271"/>
                        <a14:foregroundMark x1="21042" y1="44271" x2="53542" y2="48611"/>
                        <a14:foregroundMark x1="53542" y1="48611" x2="70625" y2="46701"/>
                        <a14:foregroundMark x1="70625" y1="46701" x2="70625" y2="46701"/>
                        <a14:foregroundMark x1="67292" y1="49479" x2="60625" y2="93924"/>
                        <a14:foregroundMark x1="21250" y1="98264" x2="31875" y2="96701"/>
                        <a14:foregroundMark x1="27292" y1="48785" x2="39375" y2="4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49" y="3276599"/>
            <a:ext cx="2984500" cy="35814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3AA0CB5-D71F-4B6D-B2B3-3F72CD0982FD}"/>
              </a:ext>
            </a:extLst>
          </p:cNvPr>
          <p:cNvGrpSpPr/>
          <p:nvPr/>
        </p:nvGrpSpPr>
        <p:grpSpPr>
          <a:xfrm>
            <a:off x="102451" y="5100094"/>
            <a:ext cx="9715317" cy="1789395"/>
            <a:chOff x="102451" y="5100094"/>
            <a:chExt cx="9715317" cy="1789395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D3AABD07-1DAA-4234-9D6A-152C9DDAC516}"/>
                </a:ext>
              </a:extLst>
            </p:cNvPr>
            <p:cNvSpPr txBox="1"/>
            <p:nvPr/>
          </p:nvSpPr>
          <p:spPr>
            <a:xfrm>
              <a:off x="1814388" y="5524500"/>
              <a:ext cx="8003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Đoạn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văn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trên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có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mấy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 </a:t>
              </a:r>
              <a:endParaRPr lang="zh-CN" altLang="en-US" sz="45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8B1F1-5E95-4384-87EF-9A06CAC45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102451" y="5100094"/>
              <a:ext cx="1789395" cy="178939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17BDF-C3B5-40F0-BCF6-AEB7265F90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" r="74836" b="70831"/>
          <a:stretch/>
        </p:blipFill>
        <p:spPr>
          <a:xfrm>
            <a:off x="1748736" y="1826762"/>
            <a:ext cx="375486" cy="605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F3FF12-C4A2-4746-B26A-E5C6C17E2C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-765" r="54935" b="71596"/>
          <a:stretch/>
        </p:blipFill>
        <p:spPr>
          <a:xfrm>
            <a:off x="7625927" y="1786153"/>
            <a:ext cx="392658" cy="633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84BE60-07F6-410A-99DE-1DA681B02E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2" t="-2296" r="36565" b="73127"/>
          <a:stretch/>
        </p:blipFill>
        <p:spPr>
          <a:xfrm>
            <a:off x="6242171" y="2307746"/>
            <a:ext cx="392658" cy="633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97F217-CEFA-4797-98BA-0C7B15E99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0617" r="74071" b="40214"/>
          <a:stretch/>
        </p:blipFill>
        <p:spPr>
          <a:xfrm>
            <a:off x="9403957" y="2800311"/>
            <a:ext cx="392658" cy="633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9E949D-894E-451D-BCA7-EF6FE2DF6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33241" r="58325" b="37590"/>
          <a:stretch/>
        </p:blipFill>
        <p:spPr>
          <a:xfrm>
            <a:off x="6547482" y="3425546"/>
            <a:ext cx="339829" cy="6333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D033A7-C4B6-4857-9E6C-96D0A04E2C2B}"/>
              </a:ext>
            </a:extLst>
          </p:cNvPr>
          <p:cNvGrpSpPr/>
          <p:nvPr/>
        </p:nvGrpSpPr>
        <p:grpSpPr>
          <a:xfrm>
            <a:off x="102450" y="5156241"/>
            <a:ext cx="9612867" cy="1789395"/>
            <a:chOff x="204901" y="5485104"/>
            <a:chExt cx="9612867" cy="1789395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3ED1274-B7D3-43CA-B755-E665EF63873E}"/>
                </a:ext>
              </a:extLst>
            </p:cNvPr>
            <p:cNvSpPr txBox="1"/>
            <p:nvPr/>
          </p:nvSpPr>
          <p:spPr>
            <a:xfrm>
              <a:off x="1814388" y="5524500"/>
              <a:ext cx="80033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thuộc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mẫu</a:t>
              </a:r>
              <a:r>
                <a:rPr lang="en-US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Ai </a:t>
              </a:r>
              <a:r>
                <a:rPr lang="en-US" altLang="zh-CN" sz="4500" b="1" dirty="0" err="1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nào</a:t>
              </a:r>
              <a:r>
                <a:rPr lang="en-US" altLang="zh-CN" sz="4500" b="1" dirty="0">
                  <a:solidFill>
                    <a:srgbClr val="00569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?</a:t>
              </a:r>
              <a:endParaRPr lang="zh-CN" altLang="en-US" sz="45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A52160-3183-4F74-A0BF-E5D4E72C5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04901" y="5485104"/>
              <a:ext cx="1789395" cy="1789395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39BFDE-F2AF-4961-A212-1354D16CA2E3}"/>
              </a:ext>
            </a:extLst>
          </p:cNvPr>
          <p:cNvCxnSpPr>
            <a:cxnSpLocks/>
          </p:cNvCxnSpPr>
          <p:nvPr/>
        </p:nvCxnSpPr>
        <p:spPr>
          <a:xfrm>
            <a:off x="2198509" y="2418564"/>
            <a:ext cx="510262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0EE224-B94C-4423-AFF7-BE4310681FF3}"/>
              </a:ext>
            </a:extLst>
          </p:cNvPr>
          <p:cNvCxnSpPr>
            <a:cxnSpLocks/>
          </p:cNvCxnSpPr>
          <p:nvPr/>
        </p:nvCxnSpPr>
        <p:spPr>
          <a:xfrm>
            <a:off x="8051091" y="2433078"/>
            <a:ext cx="313272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80EA18-2AD3-435F-B3B3-CD329F00C514}"/>
              </a:ext>
            </a:extLst>
          </p:cNvPr>
          <p:cNvGrpSpPr/>
          <p:nvPr/>
        </p:nvGrpSpPr>
        <p:grpSpPr>
          <a:xfrm>
            <a:off x="58994" y="5068605"/>
            <a:ext cx="10028903" cy="1789395"/>
            <a:chOff x="204901" y="5485104"/>
            <a:chExt cx="10028903" cy="1789395"/>
          </a:xfrm>
        </p:grpSpPr>
        <p:sp>
          <p:nvSpPr>
            <p:cNvPr id="45" name="文本框 23">
              <a:extLst>
                <a:ext uri="{FF2B5EF4-FFF2-40B4-BE49-F238E27FC236}">
                  <a16:creationId xmlns:a16="http://schemas.microsoft.com/office/drawing/2014/main" id="{42E8DFA0-C2C4-4616-9743-B8E276A3BCF5}"/>
                </a:ext>
              </a:extLst>
            </p:cNvPr>
            <p:cNvSpPr txBox="1"/>
            <p:nvPr/>
          </p:nvSpPr>
          <p:spPr>
            <a:xfrm>
              <a:off x="1814388" y="5524500"/>
              <a:ext cx="84194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vi-VN" altLang="zh-CN" sz="45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Xác định chủ ngữ, vị ngữ của những câu vừa tìm được?</a:t>
              </a:r>
              <a:endParaRPr lang="zh-CN" altLang="en-US" sz="4500" b="1" dirty="0">
                <a:solidFill>
                  <a:srgbClr val="00569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A4C1803-6539-4858-8F25-3024A9EC2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366">
              <a:off x="204901" y="5485104"/>
              <a:ext cx="1789395" cy="1789395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397D661-59A6-48C6-94E0-EFE430A93D05}"/>
              </a:ext>
            </a:extLst>
          </p:cNvPr>
          <p:cNvCxnSpPr>
            <a:cxnSpLocks/>
          </p:cNvCxnSpPr>
          <p:nvPr/>
        </p:nvCxnSpPr>
        <p:spPr>
          <a:xfrm>
            <a:off x="1284109" y="2939516"/>
            <a:ext cx="4779066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3EF046-4A94-4E1B-A66C-5CC17E474450}"/>
              </a:ext>
            </a:extLst>
          </p:cNvPr>
          <p:cNvCxnSpPr>
            <a:cxnSpLocks/>
          </p:cNvCxnSpPr>
          <p:nvPr/>
        </p:nvCxnSpPr>
        <p:spPr>
          <a:xfrm>
            <a:off x="9823621" y="3460019"/>
            <a:ext cx="757293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B67106-62A7-41B3-A00B-B655DE172586}"/>
              </a:ext>
            </a:extLst>
          </p:cNvPr>
          <p:cNvCxnSpPr>
            <a:cxnSpLocks/>
          </p:cNvCxnSpPr>
          <p:nvPr/>
        </p:nvCxnSpPr>
        <p:spPr>
          <a:xfrm>
            <a:off x="964795" y="4013573"/>
            <a:ext cx="526183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EFA7966-8241-4FE9-B79E-E0902B268B6F}"/>
              </a:ext>
            </a:extLst>
          </p:cNvPr>
          <p:cNvCxnSpPr>
            <a:cxnSpLocks/>
          </p:cNvCxnSpPr>
          <p:nvPr/>
        </p:nvCxnSpPr>
        <p:spPr>
          <a:xfrm>
            <a:off x="6991548" y="4029649"/>
            <a:ext cx="3132724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7EDD0D-5912-4E9D-A3B8-9EC28B7C4F77}"/>
              </a:ext>
            </a:extLst>
          </p:cNvPr>
          <p:cNvCxnSpPr>
            <a:cxnSpLocks/>
          </p:cNvCxnSpPr>
          <p:nvPr/>
        </p:nvCxnSpPr>
        <p:spPr>
          <a:xfrm>
            <a:off x="834166" y="4579630"/>
            <a:ext cx="5218291" cy="0"/>
          </a:xfrm>
          <a:prstGeom prst="line">
            <a:avLst/>
          </a:prstGeom>
          <a:ln w="28575"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6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7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7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1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F7F"/>
      </a:accent1>
      <a:accent2>
        <a:srgbClr val="D0CECE"/>
      </a:accent2>
      <a:accent3>
        <a:srgbClr val="FAC65C"/>
      </a:accent3>
      <a:accent4>
        <a:srgbClr val="7F7F7F"/>
      </a:accent4>
      <a:accent5>
        <a:srgbClr val="D0CECE"/>
      </a:accent5>
      <a:accent6>
        <a:srgbClr val="3F3F3F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2259</TotalTime>
  <Words>1093</Words>
  <Application>Microsoft Office PowerPoint</Application>
  <PresentationFormat>Widescreen</PresentationFormat>
  <Paragraphs>178</Paragraphs>
  <Slides>24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#9Slide03 SVNNeutraface 2</vt:lpstr>
      <vt:lpstr>#9Slide05 Brannboll Ny</vt:lpstr>
      <vt:lpstr>#9Slide07 SVNTransformer</vt:lpstr>
      <vt:lpstr>#9Slide07 SVNBatman Forever Alt</vt:lpstr>
      <vt:lpstr>Calibri</vt:lpstr>
      <vt:lpstr>DengXian</vt:lpstr>
      <vt:lpstr>Arial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Hana</cp:keywords>
  <cp:lastModifiedBy>PHAN HOÀNG PHƯỚC HẠNH</cp:lastModifiedBy>
  <cp:revision>43</cp:revision>
  <dcterms:created xsi:type="dcterms:W3CDTF">2017-08-24T02:43:51Z</dcterms:created>
  <dcterms:modified xsi:type="dcterms:W3CDTF">2022-01-23T14:39:59Z</dcterms:modified>
  <cp:version>U04</cp:version>
</cp:coreProperties>
</file>