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334" r:id="rId2"/>
    <p:sldId id="335" r:id="rId3"/>
    <p:sldId id="336" r:id="rId4"/>
    <p:sldId id="337" r:id="rId5"/>
    <p:sldId id="338" r:id="rId6"/>
    <p:sldId id="302" r:id="rId7"/>
    <p:sldId id="297" r:id="rId8"/>
    <p:sldId id="308" r:id="rId9"/>
    <p:sldId id="313" r:id="rId10"/>
    <p:sldId id="303" r:id="rId11"/>
    <p:sldId id="326" r:id="rId12"/>
    <p:sldId id="306" r:id="rId13"/>
    <p:sldId id="314" r:id="rId14"/>
    <p:sldId id="327" r:id="rId15"/>
    <p:sldId id="309" r:id="rId16"/>
    <p:sldId id="305" r:id="rId17"/>
    <p:sldId id="315" r:id="rId18"/>
    <p:sldId id="304" r:id="rId19"/>
    <p:sldId id="328" r:id="rId20"/>
    <p:sldId id="311" r:id="rId21"/>
    <p:sldId id="317" r:id="rId22"/>
    <p:sldId id="319" r:id="rId23"/>
    <p:sldId id="342" r:id="rId24"/>
    <p:sldId id="343" r:id="rId25"/>
    <p:sldId id="347" r:id="rId26"/>
    <p:sldId id="320" r:id="rId27"/>
    <p:sldId id="318" r:id="rId28"/>
    <p:sldId id="325" r:id="rId29"/>
    <p:sldId id="322" r:id="rId30"/>
    <p:sldId id="321" r:id="rId31"/>
    <p:sldId id="330" r:id="rId32"/>
    <p:sldId id="346" r:id="rId33"/>
    <p:sldId id="348" r:id="rId34"/>
    <p:sldId id="345" r:id="rId35"/>
    <p:sldId id="332" r:id="rId36"/>
    <p:sldId id="312" r:id="rId37"/>
  </p:sldIdLst>
  <p:sldSz cx="12192000" cy="6858000"/>
  <p:notesSz cx="6742113" cy="9875838"/>
  <p:custShowLst>
    <p:custShow name="Custom Show 1" id="0">
      <p:sldLst>
        <p:sld r:id="rId6"/>
      </p:sldLst>
    </p:custShow>
    <p:custShow name="Custom Show 2" id="1">
      <p:sldLst>
        <p:sld r:id="rId3"/>
      </p:sldLst>
    </p:custShow>
  </p:custShow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9B7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94586" autoAdjust="0"/>
  </p:normalViewPr>
  <p:slideViewPr>
    <p:cSldViewPr snapToGrid="0">
      <p:cViewPr varScale="1">
        <p:scale>
          <a:sx n="73" d="100"/>
          <a:sy n="73" d="100"/>
        </p:scale>
        <p:origin x="4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EA415-0C19-4402-96D1-6AA0C3AAEE9F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FF797A-E055-4BD9-AFDD-2D8179426CF5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DBD91C27-1910-485D-A7AB-3249891E1CB7}" type="parTrans" cxnId="{86CC83B3-A44F-4718-B6EA-5C11DF098CA8}">
      <dgm:prSet/>
      <dgm:spPr/>
      <dgm:t>
        <a:bodyPr/>
        <a:lstStyle/>
        <a:p>
          <a:endParaRPr lang="en-US"/>
        </a:p>
      </dgm:t>
    </dgm:pt>
    <dgm:pt modelId="{CF6FC6F1-5FF2-47E2-9C84-FB750ED5B465}" type="sibTrans" cxnId="{86CC83B3-A44F-4718-B6EA-5C11DF098CA8}">
      <dgm:prSet/>
      <dgm:spPr/>
      <dgm:t>
        <a:bodyPr/>
        <a:lstStyle/>
        <a:p>
          <a:endParaRPr lang="en-US"/>
        </a:p>
      </dgm:t>
    </dgm:pt>
    <dgm:pt modelId="{1D64D157-B282-4CBA-9320-EB8C4EC91CF2}">
      <dgm:prSet phldrT="[Text]"/>
      <dgm:spPr>
        <a:solidFill>
          <a:srgbClr val="92D050"/>
        </a:solidFill>
      </dgm:spPr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E1182BC4-45C7-4750-878E-FFAB40FFA2EE}" type="parTrans" cxnId="{76FD6F3C-FEA3-4478-B4F7-A52EBD53CE79}">
      <dgm:prSet/>
      <dgm:spPr/>
      <dgm:t>
        <a:bodyPr/>
        <a:lstStyle/>
        <a:p>
          <a:endParaRPr lang="en-US"/>
        </a:p>
      </dgm:t>
    </dgm:pt>
    <dgm:pt modelId="{D7014979-5EB3-48C5-90CA-B232EC75C81C}" type="sibTrans" cxnId="{76FD6F3C-FEA3-4478-B4F7-A52EBD53CE79}">
      <dgm:prSet/>
      <dgm:spPr/>
      <dgm:t>
        <a:bodyPr/>
        <a:lstStyle/>
        <a:p>
          <a:endParaRPr lang="en-US"/>
        </a:p>
      </dgm:t>
    </dgm:pt>
    <dgm:pt modelId="{B5E6E78D-C6A3-4197-A712-4D87BF34A90E}">
      <dgm:prSet phldrT="[Text]"/>
      <dgm:spPr>
        <a:solidFill>
          <a:srgbClr val="FFFF00"/>
        </a:solidFill>
      </dgm:spPr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44089DF8-E6B1-48CF-B56C-1CB207BCA878}" type="parTrans" cxnId="{5438E28A-79A1-4C29-B8AF-E840CD8CD68B}">
      <dgm:prSet/>
      <dgm:spPr/>
      <dgm:t>
        <a:bodyPr/>
        <a:lstStyle/>
        <a:p>
          <a:endParaRPr lang="en-US"/>
        </a:p>
      </dgm:t>
    </dgm:pt>
    <dgm:pt modelId="{666E2694-0170-4C3E-8285-0A809D8788F9}" type="sibTrans" cxnId="{5438E28A-79A1-4C29-B8AF-E840CD8CD68B}">
      <dgm:prSet/>
      <dgm:spPr/>
      <dgm:t>
        <a:bodyPr/>
        <a:lstStyle/>
        <a:p>
          <a:endParaRPr lang="en-US"/>
        </a:p>
      </dgm:t>
    </dgm:pt>
    <dgm:pt modelId="{98B4A78C-A54D-4323-AC02-BB36AEC0B981}" type="pres">
      <dgm:prSet presAssocID="{FB6EA415-0C19-4402-96D1-6AA0C3AAEE9F}" presName="Name0" presStyleCnt="0">
        <dgm:presLayoutVars>
          <dgm:chMax val="7"/>
          <dgm:chPref val="7"/>
          <dgm:dir/>
        </dgm:presLayoutVars>
      </dgm:prSet>
      <dgm:spPr/>
    </dgm:pt>
    <dgm:pt modelId="{BED0750F-B3EF-4159-84F2-5D5735292F7E}" type="pres">
      <dgm:prSet presAssocID="{FB6EA415-0C19-4402-96D1-6AA0C3AAEE9F}" presName="Name1" presStyleCnt="0"/>
      <dgm:spPr/>
    </dgm:pt>
    <dgm:pt modelId="{A663148C-C141-4913-ABF1-255F684E41CC}" type="pres">
      <dgm:prSet presAssocID="{FB6EA415-0C19-4402-96D1-6AA0C3AAEE9F}" presName="cycle" presStyleCnt="0"/>
      <dgm:spPr/>
    </dgm:pt>
    <dgm:pt modelId="{96C98CA7-216B-4ED3-933D-F13BB734DBCA}" type="pres">
      <dgm:prSet presAssocID="{FB6EA415-0C19-4402-96D1-6AA0C3AAEE9F}" presName="srcNode" presStyleLbl="node1" presStyleIdx="0" presStyleCnt="3"/>
      <dgm:spPr/>
    </dgm:pt>
    <dgm:pt modelId="{FF3965F8-4254-4944-8161-6135ECA8C775}" type="pres">
      <dgm:prSet presAssocID="{FB6EA415-0C19-4402-96D1-6AA0C3AAEE9F}" presName="conn" presStyleLbl="parChTrans1D2" presStyleIdx="0" presStyleCnt="1"/>
      <dgm:spPr/>
    </dgm:pt>
    <dgm:pt modelId="{08629946-C676-4A5C-9B82-77D4E3DB8210}" type="pres">
      <dgm:prSet presAssocID="{FB6EA415-0C19-4402-96D1-6AA0C3AAEE9F}" presName="extraNode" presStyleLbl="node1" presStyleIdx="0" presStyleCnt="3"/>
      <dgm:spPr/>
    </dgm:pt>
    <dgm:pt modelId="{9C88CF8C-B3F4-43D5-A05A-29BF6B0BF532}" type="pres">
      <dgm:prSet presAssocID="{FB6EA415-0C19-4402-96D1-6AA0C3AAEE9F}" presName="dstNode" presStyleLbl="node1" presStyleIdx="0" presStyleCnt="3"/>
      <dgm:spPr/>
    </dgm:pt>
    <dgm:pt modelId="{85A3B4AE-7ECF-4849-BA41-C00317700416}" type="pres">
      <dgm:prSet presAssocID="{9BFF797A-E055-4BD9-AFDD-2D8179426CF5}" presName="text_1" presStyleLbl="node1" presStyleIdx="0" presStyleCnt="3" custLinFactNeighborX="66312" custLinFactNeighborY="-229">
        <dgm:presLayoutVars>
          <dgm:bulletEnabled val="1"/>
        </dgm:presLayoutVars>
      </dgm:prSet>
      <dgm:spPr/>
    </dgm:pt>
    <dgm:pt modelId="{334CEAC4-5197-4FAC-AC96-EB7932C6AD29}" type="pres">
      <dgm:prSet presAssocID="{9BFF797A-E055-4BD9-AFDD-2D8179426CF5}" presName="accent_1" presStyleCnt="0"/>
      <dgm:spPr/>
    </dgm:pt>
    <dgm:pt modelId="{2DF9D748-5469-4245-A0A8-D929245F5252}" type="pres">
      <dgm:prSet presAssocID="{9BFF797A-E055-4BD9-AFDD-2D8179426CF5}" presName="accentRepeatNode" presStyleLbl="solidFgAcc1" presStyleIdx="0" presStyleCnt="3"/>
      <dgm:spPr/>
    </dgm:pt>
    <dgm:pt modelId="{78475C31-359C-4BE4-BDE8-6DC65830809A}" type="pres">
      <dgm:prSet presAssocID="{1D64D157-B282-4CBA-9320-EB8C4EC91CF2}" presName="text_2" presStyleLbl="node1" presStyleIdx="1" presStyleCnt="3">
        <dgm:presLayoutVars>
          <dgm:bulletEnabled val="1"/>
        </dgm:presLayoutVars>
      </dgm:prSet>
      <dgm:spPr/>
    </dgm:pt>
    <dgm:pt modelId="{5384FC7D-4A69-4850-B660-565181B0D71F}" type="pres">
      <dgm:prSet presAssocID="{1D64D157-B282-4CBA-9320-EB8C4EC91CF2}" presName="accent_2" presStyleCnt="0"/>
      <dgm:spPr/>
    </dgm:pt>
    <dgm:pt modelId="{FF6ECA5E-0EA3-4635-8449-D85962EEF6AF}" type="pres">
      <dgm:prSet presAssocID="{1D64D157-B282-4CBA-9320-EB8C4EC91CF2}" presName="accentRepeatNode" presStyleLbl="solidFgAcc1" presStyleIdx="1" presStyleCnt="3" custLinFactNeighborX="-3883" custLinFactNeighborY="4426"/>
      <dgm:spPr/>
    </dgm:pt>
    <dgm:pt modelId="{62AE709B-8114-44AF-B8AF-DB9135A55BB2}" type="pres">
      <dgm:prSet presAssocID="{B5E6E78D-C6A3-4197-A712-4D87BF34A90E}" presName="text_3" presStyleLbl="node1" presStyleIdx="2" presStyleCnt="3" custLinFactNeighborX="1539" custLinFactNeighborY="666">
        <dgm:presLayoutVars>
          <dgm:bulletEnabled val="1"/>
        </dgm:presLayoutVars>
      </dgm:prSet>
      <dgm:spPr/>
    </dgm:pt>
    <dgm:pt modelId="{20C98423-585A-4AA2-8484-9F3B6DA765D1}" type="pres">
      <dgm:prSet presAssocID="{B5E6E78D-C6A3-4197-A712-4D87BF34A90E}" presName="accent_3" presStyleCnt="0"/>
      <dgm:spPr/>
    </dgm:pt>
    <dgm:pt modelId="{ABBF07B8-E4E0-4ABB-84B6-5E04CDFFAA8A}" type="pres">
      <dgm:prSet presAssocID="{B5E6E78D-C6A3-4197-A712-4D87BF34A90E}" presName="accentRepeatNode" presStyleLbl="solidFgAcc1" presStyleIdx="2" presStyleCnt="3"/>
      <dgm:spPr/>
    </dgm:pt>
  </dgm:ptLst>
  <dgm:cxnLst>
    <dgm:cxn modelId="{875E1F24-7F94-47B2-AA95-298A8597D1AF}" type="presOf" srcId="{1D64D157-B282-4CBA-9320-EB8C4EC91CF2}" destId="{78475C31-359C-4BE4-BDE8-6DC65830809A}" srcOrd="0" destOrd="0" presId="urn:microsoft.com/office/officeart/2008/layout/VerticalCurvedList"/>
    <dgm:cxn modelId="{76FD6F3C-FEA3-4478-B4F7-A52EBD53CE79}" srcId="{FB6EA415-0C19-4402-96D1-6AA0C3AAEE9F}" destId="{1D64D157-B282-4CBA-9320-EB8C4EC91CF2}" srcOrd="1" destOrd="0" parTransId="{E1182BC4-45C7-4750-878E-FFAB40FFA2EE}" sibTransId="{D7014979-5EB3-48C5-90CA-B232EC75C81C}"/>
    <dgm:cxn modelId="{E8FFBF6B-C730-4572-96D8-B6C1EEF98D90}" type="presOf" srcId="{CF6FC6F1-5FF2-47E2-9C84-FB750ED5B465}" destId="{FF3965F8-4254-4944-8161-6135ECA8C775}" srcOrd="0" destOrd="0" presId="urn:microsoft.com/office/officeart/2008/layout/VerticalCurvedList"/>
    <dgm:cxn modelId="{E7159C74-840D-4C33-A066-80CE2D3E21D8}" type="presOf" srcId="{B5E6E78D-C6A3-4197-A712-4D87BF34A90E}" destId="{62AE709B-8114-44AF-B8AF-DB9135A55BB2}" srcOrd="0" destOrd="0" presId="urn:microsoft.com/office/officeart/2008/layout/VerticalCurvedList"/>
    <dgm:cxn modelId="{8411FA89-1DD9-4D9A-BDD8-26DBB8E85EB6}" type="presOf" srcId="{9BFF797A-E055-4BD9-AFDD-2D8179426CF5}" destId="{85A3B4AE-7ECF-4849-BA41-C00317700416}" srcOrd="0" destOrd="0" presId="urn:microsoft.com/office/officeart/2008/layout/VerticalCurvedList"/>
    <dgm:cxn modelId="{5438E28A-79A1-4C29-B8AF-E840CD8CD68B}" srcId="{FB6EA415-0C19-4402-96D1-6AA0C3AAEE9F}" destId="{B5E6E78D-C6A3-4197-A712-4D87BF34A90E}" srcOrd="2" destOrd="0" parTransId="{44089DF8-E6B1-48CF-B56C-1CB207BCA878}" sibTransId="{666E2694-0170-4C3E-8285-0A809D8788F9}"/>
    <dgm:cxn modelId="{9EA4DC9E-62BC-4D57-919A-E862269CE448}" type="presOf" srcId="{FB6EA415-0C19-4402-96D1-6AA0C3AAEE9F}" destId="{98B4A78C-A54D-4323-AC02-BB36AEC0B981}" srcOrd="0" destOrd="0" presId="urn:microsoft.com/office/officeart/2008/layout/VerticalCurvedList"/>
    <dgm:cxn modelId="{86CC83B3-A44F-4718-B6EA-5C11DF098CA8}" srcId="{FB6EA415-0C19-4402-96D1-6AA0C3AAEE9F}" destId="{9BFF797A-E055-4BD9-AFDD-2D8179426CF5}" srcOrd="0" destOrd="0" parTransId="{DBD91C27-1910-485D-A7AB-3249891E1CB7}" sibTransId="{CF6FC6F1-5FF2-47E2-9C84-FB750ED5B465}"/>
    <dgm:cxn modelId="{C16F02E8-D8C4-4163-88D4-D6D078EA8F58}" type="presParOf" srcId="{98B4A78C-A54D-4323-AC02-BB36AEC0B981}" destId="{BED0750F-B3EF-4159-84F2-5D5735292F7E}" srcOrd="0" destOrd="0" presId="urn:microsoft.com/office/officeart/2008/layout/VerticalCurvedList"/>
    <dgm:cxn modelId="{D4FB7E88-E96E-4A1A-AFEB-A5E1F31552E3}" type="presParOf" srcId="{BED0750F-B3EF-4159-84F2-5D5735292F7E}" destId="{A663148C-C141-4913-ABF1-255F684E41CC}" srcOrd="0" destOrd="0" presId="urn:microsoft.com/office/officeart/2008/layout/VerticalCurvedList"/>
    <dgm:cxn modelId="{06CB308F-52C3-4C76-AAB1-23CE47015EAA}" type="presParOf" srcId="{A663148C-C141-4913-ABF1-255F684E41CC}" destId="{96C98CA7-216B-4ED3-933D-F13BB734DBCA}" srcOrd="0" destOrd="0" presId="urn:microsoft.com/office/officeart/2008/layout/VerticalCurvedList"/>
    <dgm:cxn modelId="{A94C79C5-BFD1-406C-841A-382872019FDD}" type="presParOf" srcId="{A663148C-C141-4913-ABF1-255F684E41CC}" destId="{FF3965F8-4254-4944-8161-6135ECA8C775}" srcOrd="1" destOrd="0" presId="urn:microsoft.com/office/officeart/2008/layout/VerticalCurvedList"/>
    <dgm:cxn modelId="{F6E550FE-586D-4FAA-8804-A4E70EB5C452}" type="presParOf" srcId="{A663148C-C141-4913-ABF1-255F684E41CC}" destId="{08629946-C676-4A5C-9B82-77D4E3DB8210}" srcOrd="2" destOrd="0" presId="urn:microsoft.com/office/officeart/2008/layout/VerticalCurvedList"/>
    <dgm:cxn modelId="{5F04411C-5EB0-415B-B8BB-05E4060812C7}" type="presParOf" srcId="{A663148C-C141-4913-ABF1-255F684E41CC}" destId="{9C88CF8C-B3F4-43D5-A05A-29BF6B0BF532}" srcOrd="3" destOrd="0" presId="urn:microsoft.com/office/officeart/2008/layout/VerticalCurvedList"/>
    <dgm:cxn modelId="{A976186A-D1F2-4F29-93C8-ADE542AB14F2}" type="presParOf" srcId="{BED0750F-B3EF-4159-84F2-5D5735292F7E}" destId="{85A3B4AE-7ECF-4849-BA41-C00317700416}" srcOrd="1" destOrd="0" presId="urn:microsoft.com/office/officeart/2008/layout/VerticalCurvedList"/>
    <dgm:cxn modelId="{28848A4F-64A7-4DC2-8D4F-7CBA9D282CFD}" type="presParOf" srcId="{BED0750F-B3EF-4159-84F2-5D5735292F7E}" destId="{334CEAC4-5197-4FAC-AC96-EB7932C6AD29}" srcOrd="2" destOrd="0" presId="urn:microsoft.com/office/officeart/2008/layout/VerticalCurvedList"/>
    <dgm:cxn modelId="{FC0A0C3C-6F70-426B-94D8-2153B4D1ACD5}" type="presParOf" srcId="{334CEAC4-5197-4FAC-AC96-EB7932C6AD29}" destId="{2DF9D748-5469-4245-A0A8-D929245F5252}" srcOrd="0" destOrd="0" presId="urn:microsoft.com/office/officeart/2008/layout/VerticalCurvedList"/>
    <dgm:cxn modelId="{B880C67C-2A13-48EE-AEEA-4E1567589A84}" type="presParOf" srcId="{BED0750F-B3EF-4159-84F2-5D5735292F7E}" destId="{78475C31-359C-4BE4-BDE8-6DC65830809A}" srcOrd="3" destOrd="0" presId="urn:microsoft.com/office/officeart/2008/layout/VerticalCurvedList"/>
    <dgm:cxn modelId="{0B81615F-2A23-4BB5-8D93-3BB32901F2AA}" type="presParOf" srcId="{BED0750F-B3EF-4159-84F2-5D5735292F7E}" destId="{5384FC7D-4A69-4850-B660-565181B0D71F}" srcOrd="4" destOrd="0" presId="urn:microsoft.com/office/officeart/2008/layout/VerticalCurvedList"/>
    <dgm:cxn modelId="{DBBC84DA-5E02-482A-A43F-4C2C1108DDE9}" type="presParOf" srcId="{5384FC7D-4A69-4850-B660-565181B0D71F}" destId="{FF6ECA5E-0EA3-4635-8449-D85962EEF6AF}" srcOrd="0" destOrd="0" presId="urn:microsoft.com/office/officeart/2008/layout/VerticalCurvedList"/>
    <dgm:cxn modelId="{854D1A60-05EC-45C1-9CB0-4A18EF33A88C}" type="presParOf" srcId="{BED0750F-B3EF-4159-84F2-5D5735292F7E}" destId="{62AE709B-8114-44AF-B8AF-DB9135A55BB2}" srcOrd="5" destOrd="0" presId="urn:microsoft.com/office/officeart/2008/layout/VerticalCurvedList"/>
    <dgm:cxn modelId="{311A0775-1B33-45C3-AD9F-86BC6C572973}" type="presParOf" srcId="{BED0750F-B3EF-4159-84F2-5D5735292F7E}" destId="{20C98423-585A-4AA2-8484-9F3B6DA765D1}" srcOrd="6" destOrd="0" presId="urn:microsoft.com/office/officeart/2008/layout/VerticalCurvedList"/>
    <dgm:cxn modelId="{8E72ADEF-51D2-46FE-8696-65F7FEC18BAF}" type="presParOf" srcId="{20C98423-585A-4AA2-8484-9F3B6DA765D1}" destId="{ABBF07B8-E4E0-4ABB-84B6-5E04CDFFAA8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965F8-4254-4944-8161-6135ECA8C775}">
      <dsp:nvSpPr>
        <dsp:cNvPr id="0" name=""/>
        <dsp:cNvSpPr/>
      </dsp:nvSpPr>
      <dsp:spPr>
        <a:xfrm>
          <a:off x="-6006824" y="-919386"/>
          <a:ext cx="7152646" cy="7152646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3B4AE-7ECF-4849-BA41-C00317700416}">
      <dsp:nvSpPr>
        <dsp:cNvPr id="0" name=""/>
        <dsp:cNvSpPr/>
      </dsp:nvSpPr>
      <dsp:spPr>
        <a:xfrm>
          <a:off x="810897" y="528953"/>
          <a:ext cx="8759490" cy="106277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3577" tIns="139700" rIns="139700" bIns="13970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 dirty="0">
            <a:solidFill>
              <a:schemeClr val="tx1"/>
            </a:solidFill>
          </a:endParaRPr>
        </a:p>
      </dsp:txBody>
      <dsp:txXfrm>
        <a:off x="810897" y="528953"/>
        <a:ext cx="8759490" cy="1062774"/>
      </dsp:txXfrm>
    </dsp:sp>
    <dsp:sp modelId="{2DF9D748-5469-4245-A0A8-D929245F5252}">
      <dsp:nvSpPr>
        <dsp:cNvPr id="0" name=""/>
        <dsp:cNvSpPr/>
      </dsp:nvSpPr>
      <dsp:spPr>
        <a:xfrm>
          <a:off x="73331" y="398540"/>
          <a:ext cx="1328468" cy="13284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475C31-359C-4BE4-BDE8-6DC65830809A}">
      <dsp:nvSpPr>
        <dsp:cNvPr id="0" name=""/>
        <dsp:cNvSpPr/>
      </dsp:nvSpPr>
      <dsp:spPr>
        <a:xfrm>
          <a:off x="1123884" y="2125549"/>
          <a:ext cx="8373172" cy="1062774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3577" tIns="139700" rIns="139700" bIns="13970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 dirty="0">
            <a:solidFill>
              <a:schemeClr val="tx1"/>
            </a:solidFill>
          </a:endParaRPr>
        </a:p>
      </dsp:txBody>
      <dsp:txXfrm>
        <a:off x="1123884" y="2125549"/>
        <a:ext cx="8373172" cy="1062774"/>
      </dsp:txXfrm>
    </dsp:sp>
    <dsp:sp modelId="{FF6ECA5E-0EA3-4635-8449-D85962EEF6AF}">
      <dsp:nvSpPr>
        <dsp:cNvPr id="0" name=""/>
        <dsp:cNvSpPr/>
      </dsp:nvSpPr>
      <dsp:spPr>
        <a:xfrm>
          <a:off x="408065" y="2051500"/>
          <a:ext cx="1328468" cy="13284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E709B-8114-44AF-B8AF-DB9135A55BB2}">
      <dsp:nvSpPr>
        <dsp:cNvPr id="0" name=""/>
        <dsp:cNvSpPr/>
      </dsp:nvSpPr>
      <dsp:spPr>
        <a:xfrm>
          <a:off x="810897" y="3726789"/>
          <a:ext cx="8759490" cy="1062774"/>
        </a:xfrm>
        <a:prstGeom prst="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43577" tIns="139700" rIns="139700" bIns="13970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 dirty="0">
            <a:solidFill>
              <a:schemeClr val="tx1"/>
            </a:solidFill>
          </a:endParaRPr>
        </a:p>
      </dsp:txBody>
      <dsp:txXfrm>
        <a:off x="810897" y="3726789"/>
        <a:ext cx="8759490" cy="1062774"/>
      </dsp:txXfrm>
    </dsp:sp>
    <dsp:sp modelId="{ABBF07B8-E4E0-4ABB-84B6-5E04CDFFAA8A}">
      <dsp:nvSpPr>
        <dsp:cNvPr id="0" name=""/>
        <dsp:cNvSpPr/>
      </dsp:nvSpPr>
      <dsp:spPr>
        <a:xfrm>
          <a:off x="73331" y="3586864"/>
          <a:ext cx="1328468" cy="13284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8/4/2023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8971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5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8/4/2023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2747"/>
            <a:ext cx="5393690" cy="38886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80333"/>
            <a:ext cx="2921582" cy="495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31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4D8A5-CF50-484F-B59F-833F2584A72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5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2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1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459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937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736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879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3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3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0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8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6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9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5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7" Type="http://schemas.openxmlformats.org/officeDocument/2006/relationships/image" Target="../media/image47.wmf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5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9.wm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slide" Target="slide3.xml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1.png"/><Relationship Id="rId7" Type="http://schemas.microsoft.com/office/2007/relationships/hdphoto" Target="../media/hdphoto6.wdp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microsoft.com/office/2007/relationships/hdphoto" Target="../media/hdphoto5.wdp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12" Type="http://schemas.openxmlformats.org/officeDocument/2006/relationships/image" Target="../media/image8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jpg"/><Relationship Id="rId5" Type="http://schemas.openxmlformats.org/officeDocument/2006/relationships/image" Target="../media/image76.png"/><Relationship Id="rId10" Type="http://schemas.openxmlformats.org/officeDocument/2006/relationships/image" Target="../media/image81.jp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" Target="slide11.xml"/><Relationship Id="rId7" Type="http://schemas.openxmlformats.org/officeDocument/2006/relationships/image" Target="../media/image86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openxmlformats.org/officeDocument/2006/relationships/image" Target="../media/image85.png"/><Relationship Id="rId9" Type="http://schemas.openxmlformats.org/officeDocument/2006/relationships/image" Target="../media/image87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.wmf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3.wav"/><Relationship Id="rId12" Type="http://schemas.openxmlformats.org/officeDocument/2006/relationships/image" Target="../media/image27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1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.wmf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3.wav"/><Relationship Id="rId12" Type="http://schemas.openxmlformats.org/officeDocument/2006/relationships/image" Target="../media/image27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1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wmf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844" y="-1203944"/>
            <a:ext cx="16758449" cy="9564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131" y="3775066"/>
            <a:ext cx="4571081" cy="3242643"/>
          </a:xfrm>
          <a:prstGeom prst="rect">
            <a:avLst/>
          </a:prstGeom>
        </p:spPr>
      </p:pic>
      <p:sp>
        <p:nvSpPr>
          <p:cNvPr id="15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矩形 40"/>
          <p:cNvSpPr/>
          <p:nvPr/>
        </p:nvSpPr>
        <p:spPr>
          <a:xfrm>
            <a:off x="2291207" y="1387994"/>
            <a:ext cx="1295874" cy="1795590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r>
              <a:rPr lang="en-US" altLang="zh-CN" sz="1103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矩形 41"/>
          <p:cNvSpPr/>
          <p:nvPr/>
        </p:nvSpPr>
        <p:spPr>
          <a:xfrm>
            <a:off x="3952347" y="1417569"/>
            <a:ext cx="1295874" cy="1795590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r>
              <a:rPr lang="en-US" altLang="zh-CN" sz="1103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42"/>
          <p:cNvSpPr/>
          <p:nvPr/>
        </p:nvSpPr>
        <p:spPr>
          <a:xfrm>
            <a:off x="5641381" y="1443419"/>
            <a:ext cx="1295874" cy="1795590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r>
              <a:rPr lang="en-US" altLang="zh-CN" sz="1103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Ở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43"/>
          <p:cNvSpPr/>
          <p:nvPr/>
        </p:nvSpPr>
        <p:spPr>
          <a:xfrm>
            <a:off x="7612334" y="1352106"/>
            <a:ext cx="746043" cy="1795590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r>
              <a:rPr lang="en-US" altLang="zh-CN" sz="1103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3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椭圆 24">
            <a:extLst>
              <a:ext uri="{FF2B5EF4-FFF2-40B4-BE49-F238E27FC236}">
                <a16:creationId xmlns:a16="http://schemas.microsoft.com/office/drawing/2014/main" id="{E708533A-F899-4BCB-83B8-50872BA41EDB}"/>
              </a:ext>
            </a:extLst>
          </p:cNvPr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椭圆 25">
            <a:extLst>
              <a:ext uri="{FF2B5EF4-FFF2-40B4-BE49-F238E27FC236}">
                <a16:creationId xmlns:a16="http://schemas.microsoft.com/office/drawing/2014/main" id="{BEBF26C8-1C35-4FD3-943C-EF8792663A6D}"/>
              </a:ext>
            </a:extLst>
          </p:cNvPr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椭圆 26">
            <a:extLst>
              <a:ext uri="{FF2B5EF4-FFF2-40B4-BE49-F238E27FC236}">
                <a16:creationId xmlns:a16="http://schemas.microsoft.com/office/drawing/2014/main" id="{C006C435-A1B1-4A4C-BF40-DBC1F8ACB480}"/>
              </a:ext>
            </a:extLst>
          </p:cNvPr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椭圆 27">
            <a:extLst>
              <a:ext uri="{FF2B5EF4-FFF2-40B4-BE49-F238E27FC236}">
                <a16:creationId xmlns:a16="http://schemas.microsoft.com/office/drawing/2014/main" id="{66537B1C-74B7-40DF-BE74-CD07591E78A9}"/>
              </a:ext>
            </a:extLst>
          </p:cNvPr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组合 28">
            <a:extLst>
              <a:ext uri="{FF2B5EF4-FFF2-40B4-BE49-F238E27FC236}">
                <a16:creationId xmlns:a16="http://schemas.microsoft.com/office/drawing/2014/main" id="{CF96C9D3-30A7-4087-AD38-74AA5A46D108}"/>
              </a:ext>
            </a:extLst>
          </p:cNvPr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76" name="Oval 5">
              <a:extLst>
                <a:ext uri="{FF2B5EF4-FFF2-40B4-BE49-F238E27FC236}">
                  <a16:creationId xmlns:a16="http://schemas.microsoft.com/office/drawing/2014/main" id="{3696B32F-25FD-44ED-AF3D-5FE88CAC7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5">
              <a:extLst>
                <a:ext uri="{FF2B5EF4-FFF2-40B4-BE49-F238E27FC236}">
                  <a16:creationId xmlns:a16="http://schemas.microsoft.com/office/drawing/2014/main" id="{110E4E8F-8FE2-4A60-B926-F2F8AB1BC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31">
            <a:extLst>
              <a:ext uri="{FF2B5EF4-FFF2-40B4-BE49-F238E27FC236}">
                <a16:creationId xmlns:a16="http://schemas.microsoft.com/office/drawing/2014/main" id="{8B5C9E11-BDF1-407C-AD94-428181D16C10}"/>
              </a:ext>
            </a:extLst>
          </p:cNvPr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79" name="Oval 5">
              <a:extLst>
                <a:ext uri="{FF2B5EF4-FFF2-40B4-BE49-F238E27FC236}">
                  <a16:creationId xmlns:a16="http://schemas.microsoft.com/office/drawing/2014/main" id="{4B6DDBF7-076D-4C15-B23B-66A1E5881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Oval 5">
              <a:extLst>
                <a:ext uri="{FF2B5EF4-FFF2-40B4-BE49-F238E27FC236}">
                  <a16:creationId xmlns:a16="http://schemas.microsoft.com/office/drawing/2014/main" id="{6D52190D-1CED-4379-B097-3346292B7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组合 34">
            <a:extLst>
              <a:ext uri="{FF2B5EF4-FFF2-40B4-BE49-F238E27FC236}">
                <a16:creationId xmlns:a16="http://schemas.microsoft.com/office/drawing/2014/main" id="{94CC2708-1DEA-497F-995D-EFAF628AAAE5}"/>
              </a:ext>
            </a:extLst>
          </p:cNvPr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82" name="Oval 5">
              <a:extLst>
                <a:ext uri="{FF2B5EF4-FFF2-40B4-BE49-F238E27FC236}">
                  <a16:creationId xmlns:a16="http://schemas.microsoft.com/office/drawing/2014/main" id="{5D46A40D-1738-4C61-84B5-82495A849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Oval 5">
              <a:extLst>
                <a:ext uri="{FF2B5EF4-FFF2-40B4-BE49-F238E27FC236}">
                  <a16:creationId xmlns:a16="http://schemas.microsoft.com/office/drawing/2014/main" id="{842C3B73-254C-43D2-8D02-03E61D022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4" name="组合 37">
            <a:extLst>
              <a:ext uri="{FF2B5EF4-FFF2-40B4-BE49-F238E27FC236}">
                <a16:creationId xmlns:a16="http://schemas.microsoft.com/office/drawing/2014/main" id="{299D14F6-9310-40A6-8D23-60216C74DE4D}"/>
              </a:ext>
            </a:extLst>
          </p:cNvPr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85" name="Oval 5">
              <a:extLst>
                <a:ext uri="{FF2B5EF4-FFF2-40B4-BE49-F238E27FC236}">
                  <a16:creationId xmlns:a16="http://schemas.microsoft.com/office/drawing/2014/main" id="{EAD7F48F-F355-4EFB-8999-D78BBEDC2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Oval 5">
              <a:extLst>
                <a:ext uri="{FF2B5EF4-FFF2-40B4-BE49-F238E27FC236}">
                  <a16:creationId xmlns:a16="http://schemas.microsoft.com/office/drawing/2014/main" id="{FA7C25E4-D6C6-4AE7-8D02-A5B80E124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7" name="矩形 40">
            <a:extLst>
              <a:ext uri="{FF2B5EF4-FFF2-40B4-BE49-F238E27FC236}">
                <a16:creationId xmlns:a16="http://schemas.microsoft.com/office/drawing/2014/main" id="{7BB8FD27-AAD2-4730-83A8-FE1633265710}"/>
              </a:ext>
            </a:extLst>
          </p:cNvPr>
          <p:cNvSpPr/>
          <p:nvPr/>
        </p:nvSpPr>
        <p:spPr>
          <a:xfrm>
            <a:off x="3399115" y="3350309"/>
            <a:ext cx="1217326" cy="1795590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r>
              <a:rPr lang="en-US" altLang="zh-CN" sz="1103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8" name="矩形 41">
            <a:extLst>
              <a:ext uri="{FF2B5EF4-FFF2-40B4-BE49-F238E27FC236}">
                <a16:creationId xmlns:a16="http://schemas.microsoft.com/office/drawing/2014/main" id="{16731069-94F3-41CB-A22B-8B6A672B5523}"/>
              </a:ext>
            </a:extLst>
          </p:cNvPr>
          <p:cNvSpPr/>
          <p:nvPr/>
        </p:nvSpPr>
        <p:spPr>
          <a:xfrm>
            <a:off x="4955491" y="3391875"/>
            <a:ext cx="1295874" cy="1795590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r>
              <a:rPr lang="en-US" altLang="zh-CN" sz="1103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Ộ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9" name="矩形 42">
            <a:extLst>
              <a:ext uri="{FF2B5EF4-FFF2-40B4-BE49-F238E27FC236}">
                <a16:creationId xmlns:a16="http://schemas.microsoft.com/office/drawing/2014/main" id="{1849B1D0-1459-437C-84E8-EF187C64963C}"/>
              </a:ext>
            </a:extLst>
          </p:cNvPr>
          <p:cNvSpPr/>
          <p:nvPr/>
        </p:nvSpPr>
        <p:spPr>
          <a:xfrm>
            <a:off x="6698521" y="3379940"/>
            <a:ext cx="1217326" cy="1795590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r>
              <a:rPr lang="en-US" altLang="zh-CN" sz="1103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矩形 43">
            <a:extLst>
              <a:ext uri="{FF2B5EF4-FFF2-40B4-BE49-F238E27FC236}">
                <a16:creationId xmlns:a16="http://schemas.microsoft.com/office/drawing/2014/main" id="{AE118C29-9BF0-4A4B-AEBF-70E2D17A10CD}"/>
              </a:ext>
            </a:extLst>
          </p:cNvPr>
          <p:cNvSpPr/>
          <p:nvPr/>
        </p:nvSpPr>
        <p:spPr>
          <a:xfrm>
            <a:off x="8348969" y="3326412"/>
            <a:ext cx="1295874" cy="1795590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r>
              <a:rPr lang="en-US" altLang="zh-CN" sz="1103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91" name="组合 44">
            <a:extLst>
              <a:ext uri="{FF2B5EF4-FFF2-40B4-BE49-F238E27FC236}">
                <a16:creationId xmlns:a16="http://schemas.microsoft.com/office/drawing/2014/main" id="{C456B251-7897-4DA7-9719-AEBC90757846}"/>
              </a:ext>
            </a:extLst>
          </p:cNvPr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92" name="Oval 5">
              <a:extLst>
                <a:ext uri="{FF2B5EF4-FFF2-40B4-BE49-F238E27FC236}">
                  <a16:creationId xmlns:a16="http://schemas.microsoft.com/office/drawing/2014/main" id="{DF7DB8E2-D085-4DFC-9E34-4B14860B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Oval 5">
              <a:extLst>
                <a:ext uri="{FF2B5EF4-FFF2-40B4-BE49-F238E27FC236}">
                  <a16:creationId xmlns:a16="http://schemas.microsoft.com/office/drawing/2014/main" id="{CB395F7C-273D-4C06-BF72-083A45D78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组合 47">
            <a:extLst>
              <a:ext uri="{FF2B5EF4-FFF2-40B4-BE49-F238E27FC236}">
                <a16:creationId xmlns:a16="http://schemas.microsoft.com/office/drawing/2014/main" id="{0D7B4595-9D89-4CB3-8EF7-15C647217A27}"/>
              </a:ext>
            </a:extLst>
          </p:cNvPr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95" name="Oval 5">
              <a:extLst>
                <a:ext uri="{FF2B5EF4-FFF2-40B4-BE49-F238E27FC236}">
                  <a16:creationId xmlns:a16="http://schemas.microsoft.com/office/drawing/2014/main" id="{23C95CBE-59D6-4ACE-B152-523BB244E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Oval 5">
              <a:extLst>
                <a:ext uri="{FF2B5EF4-FFF2-40B4-BE49-F238E27FC236}">
                  <a16:creationId xmlns:a16="http://schemas.microsoft.com/office/drawing/2014/main" id="{5F617C94-CB1C-433A-A06B-100E70199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" name="组合 50">
            <a:extLst>
              <a:ext uri="{FF2B5EF4-FFF2-40B4-BE49-F238E27FC236}">
                <a16:creationId xmlns:a16="http://schemas.microsoft.com/office/drawing/2014/main" id="{B6DA0B9B-528B-4CDE-8724-0FE5AABC28C5}"/>
              </a:ext>
            </a:extLst>
          </p:cNvPr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98" name="Oval 5">
              <a:extLst>
                <a:ext uri="{FF2B5EF4-FFF2-40B4-BE49-F238E27FC236}">
                  <a16:creationId xmlns:a16="http://schemas.microsoft.com/office/drawing/2014/main" id="{D68F00D9-20B7-4F60-A375-3FDEECA29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Oval 5">
              <a:extLst>
                <a:ext uri="{FF2B5EF4-FFF2-40B4-BE49-F238E27FC236}">
                  <a16:creationId xmlns:a16="http://schemas.microsoft.com/office/drawing/2014/main" id="{80FB14B2-A30C-45D8-8E2C-739C760E9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0" name="组合 53">
            <a:extLst>
              <a:ext uri="{FF2B5EF4-FFF2-40B4-BE49-F238E27FC236}">
                <a16:creationId xmlns:a16="http://schemas.microsoft.com/office/drawing/2014/main" id="{F03F773B-1753-4AC4-B73C-4D494FF1A50A}"/>
              </a:ext>
            </a:extLst>
          </p:cNvPr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101" name="Oval 5">
              <a:extLst>
                <a:ext uri="{FF2B5EF4-FFF2-40B4-BE49-F238E27FC236}">
                  <a16:creationId xmlns:a16="http://schemas.microsoft.com/office/drawing/2014/main" id="{4A409272-A633-4FE3-A0AD-DCEAEBDB7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Oval 5">
              <a:extLst>
                <a:ext uri="{FF2B5EF4-FFF2-40B4-BE49-F238E27FC236}">
                  <a16:creationId xmlns:a16="http://schemas.microsoft.com/office/drawing/2014/main" id="{1D01DCE1-8DFD-4799-A410-A6981E5DB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3" name="组合 56">
            <a:extLst>
              <a:ext uri="{FF2B5EF4-FFF2-40B4-BE49-F238E27FC236}">
                <a16:creationId xmlns:a16="http://schemas.microsoft.com/office/drawing/2014/main" id="{5A9B6B74-8C56-4992-8792-A6AF7C886794}"/>
              </a:ext>
            </a:extLst>
          </p:cNvPr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104" name="Oval 5">
              <a:extLst>
                <a:ext uri="{FF2B5EF4-FFF2-40B4-BE49-F238E27FC236}">
                  <a16:creationId xmlns:a16="http://schemas.microsoft.com/office/drawing/2014/main" id="{2F80D38A-DBBD-4D92-B0D6-4DE8BB1A4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Oval 5">
              <a:extLst>
                <a:ext uri="{FF2B5EF4-FFF2-40B4-BE49-F238E27FC236}">
                  <a16:creationId xmlns:a16="http://schemas.microsoft.com/office/drawing/2014/main" id="{BA3423D7-BC93-4025-8EBA-1DB8C23C9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6" name="组合 59">
            <a:extLst>
              <a:ext uri="{FF2B5EF4-FFF2-40B4-BE49-F238E27FC236}">
                <a16:creationId xmlns:a16="http://schemas.microsoft.com/office/drawing/2014/main" id="{8B80F1BE-7976-4833-8F09-D9EB73E3D18B}"/>
              </a:ext>
            </a:extLst>
          </p:cNvPr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107" name="Oval 5">
              <a:extLst>
                <a:ext uri="{FF2B5EF4-FFF2-40B4-BE49-F238E27FC236}">
                  <a16:creationId xmlns:a16="http://schemas.microsoft.com/office/drawing/2014/main" id="{FDAD47CF-319B-4906-93AE-7EE6CB199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Oval 5">
              <a:extLst>
                <a:ext uri="{FF2B5EF4-FFF2-40B4-BE49-F238E27FC236}">
                  <a16:creationId xmlns:a16="http://schemas.microsoft.com/office/drawing/2014/main" id="{229C6F2D-09D9-488B-8793-F7D7706E5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组合 62">
            <a:extLst>
              <a:ext uri="{FF2B5EF4-FFF2-40B4-BE49-F238E27FC236}">
                <a16:creationId xmlns:a16="http://schemas.microsoft.com/office/drawing/2014/main" id="{FA868A14-C342-4C00-AC45-27E971D9E5F9}"/>
              </a:ext>
            </a:extLst>
          </p:cNvPr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110" name="Oval 5">
              <a:extLst>
                <a:ext uri="{FF2B5EF4-FFF2-40B4-BE49-F238E27FC236}">
                  <a16:creationId xmlns:a16="http://schemas.microsoft.com/office/drawing/2014/main" id="{1A47D7C9-75DC-4067-8C20-AB8587B4A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Oval 5">
              <a:extLst>
                <a:ext uri="{FF2B5EF4-FFF2-40B4-BE49-F238E27FC236}">
                  <a16:creationId xmlns:a16="http://schemas.microsoft.com/office/drawing/2014/main" id="{6B2400B4-F9B5-47C6-8303-75692E73C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组合 65">
            <a:extLst>
              <a:ext uri="{FF2B5EF4-FFF2-40B4-BE49-F238E27FC236}">
                <a16:creationId xmlns:a16="http://schemas.microsoft.com/office/drawing/2014/main" id="{C9E5FEB2-919C-4BFF-B2ED-3757AF6E0218}"/>
              </a:ext>
            </a:extLst>
          </p:cNvPr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113" name="Oval 5">
              <a:extLst>
                <a:ext uri="{FF2B5EF4-FFF2-40B4-BE49-F238E27FC236}">
                  <a16:creationId xmlns:a16="http://schemas.microsoft.com/office/drawing/2014/main" id="{D55080D7-EC8C-432D-89AB-2C2EE5A12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Oval 5">
              <a:extLst>
                <a:ext uri="{FF2B5EF4-FFF2-40B4-BE49-F238E27FC236}">
                  <a16:creationId xmlns:a16="http://schemas.microsoft.com/office/drawing/2014/main" id="{C3635576-06D9-4266-BF05-E0C29AB48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组合 68">
            <a:extLst>
              <a:ext uri="{FF2B5EF4-FFF2-40B4-BE49-F238E27FC236}">
                <a16:creationId xmlns:a16="http://schemas.microsoft.com/office/drawing/2014/main" id="{0C582B53-675E-4983-A271-C58BF25A6D3D}"/>
              </a:ext>
            </a:extLst>
          </p:cNvPr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116" name="Oval 5">
              <a:extLst>
                <a:ext uri="{FF2B5EF4-FFF2-40B4-BE49-F238E27FC236}">
                  <a16:creationId xmlns:a16="http://schemas.microsoft.com/office/drawing/2014/main" id="{9862C79D-99F7-4C35-8A95-1BFCD64C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5">
              <a:extLst>
                <a:ext uri="{FF2B5EF4-FFF2-40B4-BE49-F238E27FC236}">
                  <a16:creationId xmlns:a16="http://schemas.microsoft.com/office/drawing/2014/main" id="{B0EA9D29-5F83-4427-B691-F96614216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71">
            <a:extLst>
              <a:ext uri="{FF2B5EF4-FFF2-40B4-BE49-F238E27FC236}">
                <a16:creationId xmlns:a16="http://schemas.microsoft.com/office/drawing/2014/main" id="{B0F1CFB3-2AF2-4665-A23F-D18948C8EB97}"/>
              </a:ext>
            </a:extLst>
          </p:cNvPr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119" name="Oval 5">
              <a:extLst>
                <a:ext uri="{FF2B5EF4-FFF2-40B4-BE49-F238E27FC236}">
                  <a16:creationId xmlns:a16="http://schemas.microsoft.com/office/drawing/2014/main" id="{067F3788-5511-4D54-A1C6-550CB5CDE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Oval 5">
              <a:extLst>
                <a:ext uri="{FF2B5EF4-FFF2-40B4-BE49-F238E27FC236}">
                  <a16:creationId xmlns:a16="http://schemas.microsoft.com/office/drawing/2014/main" id="{461C2752-1DEB-4356-A833-A77D4B988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组合 74">
            <a:extLst>
              <a:ext uri="{FF2B5EF4-FFF2-40B4-BE49-F238E27FC236}">
                <a16:creationId xmlns:a16="http://schemas.microsoft.com/office/drawing/2014/main" id="{547FEB45-D9AB-4EA3-9B47-3275AE93CA93}"/>
              </a:ext>
            </a:extLst>
          </p:cNvPr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122" name="Oval 5">
              <a:extLst>
                <a:ext uri="{FF2B5EF4-FFF2-40B4-BE49-F238E27FC236}">
                  <a16:creationId xmlns:a16="http://schemas.microsoft.com/office/drawing/2014/main" id="{03FD7D62-F1BA-43FD-B3D1-7383AD7C7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Oval 5">
              <a:extLst>
                <a:ext uri="{FF2B5EF4-FFF2-40B4-BE49-F238E27FC236}">
                  <a16:creationId xmlns:a16="http://schemas.microsoft.com/office/drawing/2014/main" id="{385885E8-6E3C-4CA8-9E39-858A6858B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组合 77">
            <a:extLst>
              <a:ext uri="{FF2B5EF4-FFF2-40B4-BE49-F238E27FC236}">
                <a16:creationId xmlns:a16="http://schemas.microsoft.com/office/drawing/2014/main" id="{5C7A4228-3D3D-4AD6-94BD-F64FF566C844}"/>
              </a:ext>
            </a:extLst>
          </p:cNvPr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125" name="Oval 5">
              <a:extLst>
                <a:ext uri="{FF2B5EF4-FFF2-40B4-BE49-F238E27FC236}">
                  <a16:creationId xmlns:a16="http://schemas.microsoft.com/office/drawing/2014/main" id="{FCE9C23F-009D-4700-AD7A-46E964CD9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Oval 5">
              <a:extLst>
                <a:ext uri="{FF2B5EF4-FFF2-40B4-BE49-F238E27FC236}">
                  <a16:creationId xmlns:a16="http://schemas.microsoft.com/office/drawing/2014/main" id="{6B26CF8B-65A7-4D53-A041-64023EE5D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05" y="0"/>
            <a:ext cx="1885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10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74755" y="156148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I.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xét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09862" y="889000"/>
            <a:ext cx="74601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1.Đọc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     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09862" y="1638508"/>
            <a:ext cx="11887200" cy="467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ở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phấp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				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alt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2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3" y="329782"/>
            <a:ext cx="11521416" cy="63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40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134912" y="590863"/>
            <a:ext cx="359507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I.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xét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-390769" y="3505200"/>
            <a:ext cx="181382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altLang="en-US" sz="4000" b="1" dirty="0">
              <a:solidFill>
                <a:srgbClr val="C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0" y="1396583"/>
            <a:ext cx="5080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Tìm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9224" name="Group 26"/>
          <p:cNvGrpSpPr>
            <a:grpSpLocks/>
          </p:cNvGrpSpPr>
          <p:nvPr/>
        </p:nvGrpSpPr>
        <p:grpSpPr bwMode="auto">
          <a:xfrm>
            <a:off x="937847" y="3429000"/>
            <a:ext cx="812475" cy="990600"/>
            <a:chOff x="1440" y="2016"/>
            <a:chExt cx="384" cy="720"/>
          </a:xfrm>
        </p:grpSpPr>
        <p:sp>
          <p:nvSpPr>
            <p:cNvPr id="9241" name="Line 9"/>
            <p:cNvSpPr>
              <a:spLocks noChangeShapeType="1"/>
            </p:cNvSpPr>
            <p:nvPr/>
          </p:nvSpPr>
          <p:spPr bwMode="auto">
            <a:xfrm flipV="1">
              <a:off x="1440" y="2016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10"/>
            <p:cNvSpPr>
              <a:spLocks noChangeShapeType="1"/>
            </p:cNvSpPr>
            <p:nvPr/>
          </p:nvSpPr>
          <p:spPr bwMode="auto">
            <a:xfrm>
              <a:off x="1440" y="2400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84923" y="2819400"/>
            <a:ext cx="3673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b="1" kern="0" dirty="0" err="1">
                <a:solidFill>
                  <a:srgbClr val="1E09B7"/>
                </a:solidFill>
                <a:latin typeface="Times New Roman" pitchFamily="18" charset="0"/>
                <a:ea typeface="+mj-ea"/>
                <a:cs typeface="+mj-cs"/>
              </a:rPr>
              <a:t>Chỉ</a:t>
            </a:r>
            <a:r>
              <a:rPr lang="en-US" sz="3600" b="1" kern="0" dirty="0">
                <a:solidFill>
                  <a:srgbClr val="1E09B7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kern="0" dirty="0" err="1">
                <a:solidFill>
                  <a:srgbClr val="1E09B7"/>
                </a:solidFill>
                <a:latin typeface="Times New Roman" pitchFamily="18" charset="0"/>
                <a:ea typeface="+mj-ea"/>
                <a:cs typeface="+mj-cs"/>
              </a:rPr>
              <a:t>hoạt</a:t>
            </a:r>
            <a:r>
              <a:rPr lang="en-US" sz="3600" b="1" kern="0" dirty="0">
                <a:solidFill>
                  <a:srgbClr val="1E09B7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kern="0" dirty="0" err="1">
                <a:solidFill>
                  <a:srgbClr val="1E09B7"/>
                </a:solidFill>
                <a:latin typeface="Times New Roman" pitchFamily="18" charset="0"/>
                <a:ea typeface="+mj-ea"/>
                <a:cs typeface="+mj-cs"/>
              </a:rPr>
              <a:t>động</a:t>
            </a:r>
            <a:endParaRPr lang="en-US" sz="3600" b="1" u="sng" kern="0" dirty="0">
              <a:solidFill>
                <a:srgbClr val="1E09B7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1172308" y="4343400"/>
            <a:ext cx="36699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3600" b="1" dirty="0" err="1">
                <a:solidFill>
                  <a:srgbClr val="1E09B7"/>
                </a:solidFill>
                <a:latin typeface="Times New Roman" pitchFamily="18" charset="0"/>
              </a:rPr>
              <a:t>Chỉ</a:t>
            </a:r>
            <a:r>
              <a:rPr lang="en-US" altLang="en-US" sz="3600" b="1" dirty="0">
                <a:solidFill>
                  <a:srgbClr val="1E09B7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Times New Roman" pitchFamily="18" charset="0"/>
              </a:rPr>
              <a:t>trạng</a:t>
            </a:r>
            <a:r>
              <a:rPr lang="en-US" altLang="en-US" sz="3600" b="1" dirty="0">
                <a:solidFill>
                  <a:srgbClr val="1E09B7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Times New Roman" pitchFamily="18" charset="0"/>
              </a:rPr>
              <a:t>thái</a:t>
            </a:r>
            <a:endParaRPr lang="en-US" altLang="en-US" sz="3600" b="1" dirty="0">
              <a:solidFill>
                <a:srgbClr val="1E09B7"/>
              </a:solidFill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grpSp>
        <p:nvGrpSpPr>
          <p:cNvPr id="9227" name="Group 26"/>
          <p:cNvGrpSpPr>
            <a:grpSpLocks/>
          </p:cNvGrpSpPr>
          <p:nvPr/>
        </p:nvGrpSpPr>
        <p:grpSpPr bwMode="auto">
          <a:xfrm>
            <a:off x="4923693" y="2667000"/>
            <a:ext cx="812475" cy="990600"/>
            <a:chOff x="1440" y="2016"/>
            <a:chExt cx="384" cy="720"/>
          </a:xfrm>
        </p:grpSpPr>
        <p:sp>
          <p:nvSpPr>
            <p:cNvPr id="9239" name="Line 9"/>
            <p:cNvSpPr>
              <a:spLocks noChangeShapeType="1"/>
            </p:cNvSpPr>
            <p:nvPr/>
          </p:nvSpPr>
          <p:spPr bwMode="auto">
            <a:xfrm flipV="1">
              <a:off x="1440" y="2016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Line 10"/>
            <p:cNvSpPr>
              <a:spLocks noChangeShapeType="1"/>
            </p:cNvSpPr>
            <p:nvPr/>
          </p:nvSpPr>
          <p:spPr bwMode="auto">
            <a:xfrm>
              <a:off x="1440" y="2400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8" name="Text Box 23"/>
          <p:cNvSpPr txBox="1">
            <a:spLocks noChangeArrowheads="1"/>
          </p:cNvSpPr>
          <p:nvPr/>
        </p:nvSpPr>
        <p:spPr bwMode="auto">
          <a:xfrm>
            <a:off x="5392615" y="2133601"/>
            <a:ext cx="414215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229" name="Text Box 23"/>
          <p:cNvSpPr txBox="1">
            <a:spLocks noChangeArrowheads="1"/>
          </p:cNvSpPr>
          <p:nvPr/>
        </p:nvSpPr>
        <p:spPr bwMode="auto">
          <a:xfrm>
            <a:off x="5392615" y="3200401"/>
            <a:ext cx="312615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grpSp>
        <p:nvGrpSpPr>
          <p:cNvPr id="9230" name="Group 26"/>
          <p:cNvGrpSpPr>
            <a:grpSpLocks/>
          </p:cNvGrpSpPr>
          <p:nvPr/>
        </p:nvGrpSpPr>
        <p:grpSpPr bwMode="auto">
          <a:xfrm>
            <a:off x="4532924" y="4343400"/>
            <a:ext cx="812475" cy="990600"/>
            <a:chOff x="1440" y="2016"/>
            <a:chExt cx="384" cy="720"/>
          </a:xfrm>
        </p:grpSpPr>
        <p:sp>
          <p:nvSpPr>
            <p:cNvPr id="9237" name="Line 9"/>
            <p:cNvSpPr>
              <a:spLocks noChangeShapeType="1"/>
            </p:cNvSpPr>
            <p:nvPr/>
          </p:nvSpPr>
          <p:spPr bwMode="auto">
            <a:xfrm flipV="1">
              <a:off x="1440" y="2016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10"/>
            <p:cNvSpPr>
              <a:spLocks noChangeShapeType="1"/>
            </p:cNvSpPr>
            <p:nvPr/>
          </p:nvSpPr>
          <p:spPr bwMode="auto">
            <a:xfrm>
              <a:off x="1440" y="2400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31" name="Text Box 23"/>
          <p:cNvSpPr txBox="1">
            <a:spLocks noChangeArrowheads="1"/>
          </p:cNvSpPr>
          <p:nvPr/>
        </p:nvSpPr>
        <p:spPr bwMode="auto">
          <a:xfrm>
            <a:off x="5311206" y="4078288"/>
            <a:ext cx="320756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232" name="Text Box 23"/>
          <p:cNvSpPr txBox="1">
            <a:spLocks noChangeArrowheads="1"/>
          </p:cNvSpPr>
          <p:nvPr/>
        </p:nvSpPr>
        <p:spPr bwMode="auto">
          <a:xfrm>
            <a:off x="4923692" y="4978401"/>
            <a:ext cx="257907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18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-14992" y="1038898"/>
            <a:ext cx="1220699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ở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978700" y="1663904"/>
            <a:ext cx="899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59376" y="1663904"/>
            <a:ext cx="899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26510" y="2313478"/>
            <a:ext cx="617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0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-14992" y="1203788"/>
            <a:ext cx="1220699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 ở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978700" y="1828794"/>
            <a:ext cx="899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59376" y="1828794"/>
            <a:ext cx="899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26510" y="2478368"/>
            <a:ext cx="899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88503" y="3120447"/>
            <a:ext cx="6645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76215" y="3827483"/>
            <a:ext cx="6645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1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http://phamtinanninh.com/wp-content/uploads/2012/07/thac-nuoc-ch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6096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0" y="1"/>
            <a:ext cx="63304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Dòng thác </a:t>
            </a:r>
            <a:r>
              <a:rPr lang="en-US" altLang="en-US" b="1">
                <a:solidFill>
                  <a:srgbClr val="CC3300"/>
                </a:solidFill>
                <a:latin typeface="Times New Roman" pitchFamily="18" charset="0"/>
              </a:rPr>
              <a:t>đổ</a:t>
            </a:r>
            <a:r>
              <a:rPr lang="en-US" altLang="en-US" b="1">
                <a:solidFill>
                  <a:srgbClr val="0000FF"/>
                </a:solidFill>
                <a:latin typeface="Times New Roman" pitchFamily="18" charset="0"/>
              </a:rPr>
              <a:t>  (chảy mạnh từ trên cao xuống)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096000" y="1219200"/>
            <a:ext cx="6096000" cy="5638800"/>
            <a:chOff x="0" y="0"/>
            <a:chExt cx="5760" cy="4472"/>
          </a:xfrm>
        </p:grpSpPr>
        <p:pic>
          <p:nvPicPr>
            <p:cNvPr id="10246" name="Picture 16" descr="Webshots_1_02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5"/>
              <a:ext cx="5760" cy="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14" descr="2014831222426%2B%25281%2529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0"/>
              <a:ext cx="1387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Line 15"/>
            <p:cNvSpPr>
              <a:spLocks noChangeShapeType="1"/>
            </p:cNvSpPr>
            <p:nvPr/>
          </p:nvSpPr>
          <p:spPr bwMode="auto">
            <a:xfrm>
              <a:off x="3023" y="95"/>
              <a:ext cx="0" cy="201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6643077" y="152401"/>
            <a:ext cx="5548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  <a:latin typeface=".VnTime" pitchFamily="34" charset="0"/>
              </a:rPr>
              <a:t>bay</a:t>
            </a:r>
            <a:r>
              <a:rPr lang="en-US" altLang="en-US" b="1">
                <a:solidFill>
                  <a:srgbClr val="0000FF"/>
                </a:solidFill>
                <a:latin typeface=".VnTime" pitchFamily="34" charset="0"/>
              </a:rPr>
              <a:t> (di chuyển trên không)</a:t>
            </a:r>
            <a:endParaRPr lang="en-US" altLang="en-US" b="1" dirty="0">
              <a:solidFill>
                <a:srgbClr val="0000FF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14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134912" y="590863"/>
            <a:ext cx="359507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I.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xét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-390769" y="3505200"/>
            <a:ext cx="181382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0" y="1396583"/>
            <a:ext cx="5080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Tìm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9224" name="Group 26"/>
          <p:cNvGrpSpPr>
            <a:grpSpLocks/>
          </p:cNvGrpSpPr>
          <p:nvPr/>
        </p:nvGrpSpPr>
        <p:grpSpPr bwMode="auto">
          <a:xfrm>
            <a:off x="937847" y="3429000"/>
            <a:ext cx="812475" cy="990600"/>
            <a:chOff x="1440" y="2016"/>
            <a:chExt cx="384" cy="720"/>
          </a:xfrm>
        </p:grpSpPr>
        <p:sp>
          <p:nvSpPr>
            <p:cNvPr id="9241" name="Line 9"/>
            <p:cNvSpPr>
              <a:spLocks noChangeShapeType="1"/>
            </p:cNvSpPr>
            <p:nvPr/>
          </p:nvSpPr>
          <p:spPr bwMode="auto">
            <a:xfrm flipV="1">
              <a:off x="1440" y="2016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Line 10"/>
            <p:cNvSpPr>
              <a:spLocks noChangeShapeType="1"/>
            </p:cNvSpPr>
            <p:nvPr/>
          </p:nvSpPr>
          <p:spPr bwMode="auto">
            <a:xfrm>
              <a:off x="1440" y="2400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84923" y="2819400"/>
            <a:ext cx="3673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1172308" y="4343400"/>
            <a:ext cx="366997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Chỉ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thái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9227" name="Group 26"/>
          <p:cNvGrpSpPr>
            <a:grpSpLocks/>
          </p:cNvGrpSpPr>
          <p:nvPr/>
        </p:nvGrpSpPr>
        <p:grpSpPr bwMode="auto">
          <a:xfrm>
            <a:off x="4923693" y="2667000"/>
            <a:ext cx="812475" cy="990600"/>
            <a:chOff x="1440" y="2016"/>
            <a:chExt cx="384" cy="720"/>
          </a:xfrm>
        </p:grpSpPr>
        <p:sp>
          <p:nvSpPr>
            <p:cNvPr id="9239" name="Line 9"/>
            <p:cNvSpPr>
              <a:spLocks noChangeShapeType="1"/>
            </p:cNvSpPr>
            <p:nvPr/>
          </p:nvSpPr>
          <p:spPr bwMode="auto">
            <a:xfrm flipV="1">
              <a:off x="1440" y="2016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Line 10"/>
            <p:cNvSpPr>
              <a:spLocks noChangeShapeType="1"/>
            </p:cNvSpPr>
            <p:nvPr/>
          </p:nvSpPr>
          <p:spPr bwMode="auto">
            <a:xfrm>
              <a:off x="1440" y="2400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8" name="Text Box 23"/>
          <p:cNvSpPr txBox="1">
            <a:spLocks noChangeArrowheads="1"/>
          </p:cNvSpPr>
          <p:nvPr/>
        </p:nvSpPr>
        <p:spPr bwMode="auto">
          <a:xfrm>
            <a:off x="5392615" y="2133601"/>
            <a:ext cx="41421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229" name="Text Box 23"/>
          <p:cNvSpPr txBox="1">
            <a:spLocks noChangeArrowheads="1"/>
          </p:cNvSpPr>
          <p:nvPr/>
        </p:nvSpPr>
        <p:spPr bwMode="auto">
          <a:xfrm>
            <a:off x="5392615" y="3200401"/>
            <a:ext cx="39467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9230" name="Group 26"/>
          <p:cNvGrpSpPr>
            <a:grpSpLocks/>
          </p:cNvGrpSpPr>
          <p:nvPr/>
        </p:nvGrpSpPr>
        <p:grpSpPr bwMode="auto">
          <a:xfrm>
            <a:off x="4532924" y="4343400"/>
            <a:ext cx="812475" cy="990600"/>
            <a:chOff x="1440" y="2016"/>
            <a:chExt cx="384" cy="720"/>
          </a:xfrm>
        </p:grpSpPr>
        <p:sp>
          <p:nvSpPr>
            <p:cNvPr id="9237" name="Line 9"/>
            <p:cNvSpPr>
              <a:spLocks noChangeShapeType="1"/>
            </p:cNvSpPr>
            <p:nvPr/>
          </p:nvSpPr>
          <p:spPr bwMode="auto">
            <a:xfrm flipV="1">
              <a:off x="1440" y="2016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10"/>
            <p:cNvSpPr>
              <a:spLocks noChangeShapeType="1"/>
            </p:cNvSpPr>
            <p:nvPr/>
          </p:nvSpPr>
          <p:spPr bwMode="auto">
            <a:xfrm>
              <a:off x="1440" y="2400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31" name="Text Box 23"/>
          <p:cNvSpPr txBox="1">
            <a:spLocks noChangeArrowheads="1"/>
          </p:cNvSpPr>
          <p:nvPr/>
        </p:nvSpPr>
        <p:spPr bwMode="auto">
          <a:xfrm>
            <a:off x="5311206" y="4078288"/>
            <a:ext cx="320756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232" name="Text Box 23"/>
          <p:cNvSpPr txBox="1">
            <a:spLocks noChangeArrowheads="1"/>
          </p:cNvSpPr>
          <p:nvPr/>
        </p:nvSpPr>
        <p:spPr bwMode="auto">
          <a:xfrm>
            <a:off x="4923692" y="4978401"/>
            <a:ext cx="257907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" name="TextBox 20"/>
          <p:cNvSpPr txBox="1">
            <a:spLocks noChangeArrowheads="1"/>
          </p:cNvSpPr>
          <p:nvPr/>
        </p:nvSpPr>
        <p:spPr bwMode="auto">
          <a:xfrm>
            <a:off x="9456615" y="2234625"/>
            <a:ext cx="2735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nhìn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nghĩ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9534769" y="3214803"/>
            <a:ext cx="2266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thấy</a:t>
            </a:r>
            <a:endParaRPr lang="en-US" alt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8639399" y="4051012"/>
            <a:ext cx="2344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đổ (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xuống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2" name="TextBox 23"/>
          <p:cNvSpPr txBox="1">
            <a:spLocks noChangeArrowheads="1"/>
          </p:cNvSpPr>
          <p:nvPr/>
        </p:nvSpPr>
        <p:spPr bwMode="auto">
          <a:xfrm>
            <a:off x="7502769" y="4953001"/>
            <a:ext cx="242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218434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3">
            <a:extLst>
              <a:ext uri="{FF2B5EF4-FFF2-40B4-BE49-F238E27FC236}">
                <a16:creationId xmlns:a16="http://schemas.microsoft.com/office/drawing/2014/main" id="{87CD1CDD-0D38-4860-8223-35202A81F7B0}"/>
              </a:ext>
            </a:extLst>
          </p:cNvPr>
          <p:cNvGrpSpPr/>
          <p:nvPr/>
        </p:nvGrpSpPr>
        <p:grpSpPr>
          <a:xfrm>
            <a:off x="3922166" y="442168"/>
            <a:ext cx="4521839" cy="1581510"/>
            <a:chOff x="3751558" y="4986445"/>
            <a:chExt cx="2082576" cy="868794"/>
          </a:xfrm>
        </p:grpSpPr>
        <p:sp>
          <p:nvSpPr>
            <p:cNvPr id="5" name="双波形 34">
              <a:extLst>
                <a:ext uri="{FF2B5EF4-FFF2-40B4-BE49-F238E27FC236}">
                  <a16:creationId xmlns:a16="http://schemas.microsoft.com/office/drawing/2014/main" id="{6B57F3D7-8289-4611-97DF-57084DC7A521}"/>
                </a:ext>
              </a:extLst>
            </p:cNvPr>
            <p:cNvSpPr/>
            <p:nvPr/>
          </p:nvSpPr>
          <p:spPr>
            <a:xfrm>
              <a:off x="3751558" y="4986445"/>
              <a:ext cx="1908000" cy="828000"/>
            </a:xfrm>
            <a:prstGeom prst="doubleWav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双波形 35">
              <a:extLst>
                <a:ext uri="{FF2B5EF4-FFF2-40B4-BE49-F238E27FC236}">
                  <a16:creationId xmlns:a16="http://schemas.microsoft.com/office/drawing/2014/main" id="{39F15E27-6F20-4B9C-8039-A9FFF5E2838B}"/>
                </a:ext>
              </a:extLst>
            </p:cNvPr>
            <p:cNvSpPr/>
            <p:nvPr/>
          </p:nvSpPr>
          <p:spPr>
            <a:xfrm>
              <a:off x="3867124" y="5085648"/>
              <a:ext cx="1967010" cy="769591"/>
            </a:xfrm>
            <a:prstGeom prst="doubleWave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36">
              <a:extLst>
                <a:ext uri="{FF2B5EF4-FFF2-40B4-BE49-F238E27FC236}">
                  <a16:creationId xmlns:a16="http://schemas.microsoft.com/office/drawing/2014/main" id="{82EF2AB4-036B-4646-BEA6-F6B8DD2E7779}"/>
                </a:ext>
              </a:extLst>
            </p:cNvPr>
            <p:cNvSpPr/>
            <p:nvPr/>
          </p:nvSpPr>
          <p:spPr>
            <a:xfrm>
              <a:off x="3970256" y="5105507"/>
              <a:ext cx="1863878" cy="6593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7200" b="1" dirty="0" err="1">
                  <a:ln w="9525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</a:ln>
                  <a:solidFill>
                    <a:srgbClr val="1E09B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\oman"/>
                  <a:ea typeface="微软雅黑" panose="020B0503020204020204" pitchFamily="34" charset="-122"/>
                </a:rPr>
                <a:t>Ghi</a:t>
              </a:r>
              <a:r>
                <a:rPr lang="en-US" altLang="zh-CN" sz="7200" b="1" dirty="0">
                  <a:ln w="9525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</a:ln>
                  <a:solidFill>
                    <a:srgbClr val="1E09B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\oman"/>
                  <a:ea typeface="微软雅黑" panose="020B0503020204020204" pitchFamily="34" charset="-122"/>
                </a:rPr>
                <a:t> </a:t>
              </a:r>
              <a:r>
                <a:rPr lang="en-US" altLang="zh-CN" sz="7200" b="1" dirty="0" err="1">
                  <a:ln w="9525">
                    <a:solidFill>
                      <a:schemeClr val="accent5">
                        <a:lumMod val="60000"/>
                        <a:lumOff val="40000"/>
                      </a:schemeClr>
                    </a:solidFill>
                    <a:prstDash val="solid"/>
                  </a:ln>
                  <a:solidFill>
                    <a:srgbClr val="1E09B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\oman"/>
                  <a:ea typeface="微软雅黑" panose="020B0503020204020204" pitchFamily="34" charset="-122"/>
                </a:rPr>
                <a:t>nhớ</a:t>
              </a:r>
              <a:endParaRPr lang="zh-CN" altLang="en-US" sz="7200" b="1" dirty="0"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1E09B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\oman"/>
              </a:endParaRPr>
            </a:p>
          </p:txBody>
        </p:sp>
      </p:grpSp>
      <p:pic>
        <p:nvPicPr>
          <p:cNvPr id="8" name="Picture 7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B0BB1561-0F22-4C05-9A5A-3AD00E89C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554" y="3800872"/>
            <a:ext cx="2776070" cy="3057128"/>
          </a:xfrm>
          <a:prstGeom prst="rect">
            <a:avLst/>
          </a:prstGeom>
        </p:spPr>
      </p:pic>
      <p:pic>
        <p:nvPicPr>
          <p:cNvPr id="9" name="图片 100">
            <a:extLst>
              <a:ext uri="{FF2B5EF4-FFF2-40B4-BE49-F238E27FC236}">
                <a16:creationId xmlns:a16="http://schemas.microsoft.com/office/drawing/2014/main" id="{659A0CEF-F4EE-4AA5-9234-9CA243251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74" y="2330191"/>
            <a:ext cx="7839075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93578" y="3336176"/>
            <a:ext cx="6872777" cy="1596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1E09B7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dirty="0">
                <a:solidFill>
                  <a:srgbClr val="1E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1E09B7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rgbClr val="1E09B7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4800" dirty="0">
                <a:solidFill>
                  <a:srgbClr val="1E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1E09B7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800" dirty="0">
                <a:solidFill>
                  <a:srgbClr val="1E09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682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5650" y="350113"/>
            <a:ext cx="787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AB0C1-FDD0-4764-B675-4A6360016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15" b="90248" l="9752" r="89894">
                        <a14:foregroundMark x1="43794" y1="28191" x2="47518" y2="27482"/>
                        <a14:foregroundMark x1="56383" y1="27482" x2="58511" y2="23227"/>
                        <a14:foregroundMark x1="51241" y1="9752" x2="51241" y2="9752"/>
                        <a14:foregroundMark x1="69149" y1="7092" x2="69149" y2="7092"/>
                        <a14:foregroundMark x1="62589" y1="90248" x2="62589" y2="90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532948" y="4565468"/>
            <a:ext cx="2518073" cy="2292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2463" y="3052530"/>
            <a:ext cx="787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03" name="TextBox2" r:id="rId2" imgW="8871120" imgH="1276200"/>
        </mc:Choice>
        <mc:Fallback>
          <p:control name="TextBox2" r:id="rId2" imgW="8871120" imgH="1276200">
            <p:pic>
              <p:nvPicPr>
                <p:cNvPr id="5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935163" y="3973513"/>
                  <a:ext cx="8874125" cy="12747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4" name="TextBox1" r:id="rId3" imgW="8871120" imgH="1276200"/>
        </mc:Choice>
        <mc:Fallback>
          <p:control name="TextBox1" r:id="rId3" imgW="8871120" imgH="1276200">
            <p:pic>
              <p:nvPicPr>
                <p:cNvPr id="6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816100" y="1138238"/>
                  <a:ext cx="8874125" cy="12747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7359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5650" y="350113"/>
            <a:ext cx="787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26" name="TextBox2" r:id="rId2" imgW="9861480" imgH="2247840"/>
        </mc:Choice>
        <mc:Fallback>
          <p:control name="TextBox2" r:id="rId2" imgW="9861480" imgH="2247840">
            <p:pic>
              <p:nvPicPr>
                <p:cNvPr id="2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54150" y="4257675"/>
                  <a:ext cx="9863138" cy="2247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27" name="TextBox1" r:id="rId3" imgW="9861480" imgH="2247840"/>
        </mc:Choice>
        <mc:Fallback>
          <p:control name="TextBox1" r:id="rId3" imgW="9861480" imgH="2247840">
            <p:pic>
              <p:nvPicPr>
                <p:cNvPr id="3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471613" y="1366838"/>
                  <a:ext cx="9863137" cy="2247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8291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14811" y="2008559"/>
            <a:ext cx="7882544" cy="246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500" b="1" dirty="0">
                <a:ln>
                  <a:solidFill>
                    <a:srgbClr val="FF999B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HỘP QUÀ MAY MẮN</a:t>
            </a:r>
            <a:endParaRPr lang="zh-CN" altLang="en-US" sz="4500" dirty="0">
              <a:ln>
                <a:solidFill>
                  <a:srgbClr val="FF999B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HP-009" panose="020B0803050302020204" pitchFamily="34" charset="0"/>
              <a:ea typeface="Microsoft YaHei" panose="020B0503020204020204" charset="-122"/>
              <a:cs typeface="Microsoft YaHei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6600" b="1" dirty="0">
              <a:ln>
                <a:solidFill>
                  <a:srgbClr val="FF999B"/>
                </a:solidFill>
              </a:ln>
              <a:solidFill>
                <a:srgbClr val="476682"/>
              </a:solidFill>
              <a:latin typeface="HP-009" panose="020B0803050302020204" pitchFamily="34" charset="0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3167" y="931341"/>
            <a:ext cx="6518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4E7999"/>
                </a:solidFill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Trò</a:t>
            </a:r>
            <a:r>
              <a:rPr lang="en-US" altLang="zh-CN" sz="4800" b="1" dirty="0">
                <a:solidFill>
                  <a:srgbClr val="4E7999"/>
                </a:solidFill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4E7999"/>
                </a:solidFill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chơi</a:t>
            </a:r>
            <a:endParaRPr lang="en-US" altLang="zh-CN" sz="4800" b="1" dirty="0">
              <a:solidFill>
                <a:srgbClr val="4E7999"/>
              </a:solidFill>
              <a:latin typeface="HP-009" panose="020B0803050302020204" pitchFamily="34" charset="0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7"/>
            <a:ext cx="696036" cy="464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17954" y="389743"/>
            <a:ext cx="6340839" cy="9593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34462" y="1855322"/>
            <a:ext cx="116977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….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17954" y="3263173"/>
            <a:ext cx="6340839" cy="9593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173845" y="4346188"/>
            <a:ext cx="98189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</a:rPr>
              <a:t>tưởng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</a:rPr>
              <a:t>,…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428" y="775102"/>
            <a:ext cx="8747820" cy="4878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98783" y="1926940"/>
            <a:ext cx="551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68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368475" y="1676400"/>
            <a:ext cx="5791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vi-VN" altLang="en-US"/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743527" y="2803526"/>
            <a:ext cx="5180949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1800"/>
          </a:p>
        </p:txBody>
      </p:sp>
      <p:sp>
        <p:nvSpPr>
          <p:cNvPr id="13316" name="TextBox 19"/>
          <p:cNvSpPr txBox="1">
            <a:spLocks noChangeArrowheads="1"/>
          </p:cNvSpPr>
          <p:nvPr/>
        </p:nvSpPr>
        <p:spPr bwMode="auto">
          <a:xfrm>
            <a:off x="449705" y="280586"/>
            <a:ext cx="351692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</a:rPr>
              <a:t>III.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endParaRPr lang="en-US" altLang="en-US" sz="36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208" name="TextBox 20"/>
          <p:cNvSpPr txBox="1">
            <a:spLocks noChangeArrowheads="1"/>
          </p:cNvSpPr>
          <p:nvPr/>
        </p:nvSpPr>
        <p:spPr bwMode="auto">
          <a:xfrm>
            <a:off x="0" y="1186389"/>
            <a:ext cx="12192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600" b="1" u="sng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M: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M: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7674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961">
            <a:extLst>
              <a:ext uri="{FF2B5EF4-FFF2-40B4-BE49-F238E27FC236}">
                <a16:creationId xmlns:a16="http://schemas.microsoft.com/office/drawing/2014/main" id="{541A3005-CACB-4646-AC60-C12E352C0C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00" y="934448"/>
            <a:ext cx="3399000" cy="1573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0AE57B-9639-478B-9798-741B281ED3FF}"/>
              </a:ext>
            </a:extLst>
          </p:cNvPr>
          <p:cNvSpPr txBox="1"/>
          <p:nvPr/>
        </p:nvSpPr>
        <p:spPr>
          <a:xfrm>
            <a:off x="8634802" y="1173669"/>
            <a:ext cx="2302233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任意多边形 52">
            <a:extLst>
              <a:ext uri="{FF2B5EF4-FFF2-40B4-BE49-F238E27FC236}">
                <a16:creationId xmlns:a16="http://schemas.microsoft.com/office/drawing/2014/main" id="{05F22145-53DC-45ED-9F14-0B61A1554BBE}"/>
              </a:ext>
            </a:extLst>
          </p:cNvPr>
          <p:cNvSpPr/>
          <p:nvPr/>
        </p:nvSpPr>
        <p:spPr>
          <a:xfrm>
            <a:off x="0" y="5375568"/>
            <a:ext cx="12191999" cy="1673051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" name="任意多边形 53">
            <a:extLst>
              <a:ext uri="{FF2B5EF4-FFF2-40B4-BE49-F238E27FC236}">
                <a16:creationId xmlns:a16="http://schemas.microsoft.com/office/drawing/2014/main" id="{38CBA2F1-5C9B-489E-9C74-F67A2B8DC567}"/>
              </a:ext>
            </a:extLst>
          </p:cNvPr>
          <p:cNvSpPr/>
          <p:nvPr/>
        </p:nvSpPr>
        <p:spPr>
          <a:xfrm>
            <a:off x="6917" y="5461584"/>
            <a:ext cx="12191999" cy="1807572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28">
            <a:extLst>
              <a:ext uri="{FF2B5EF4-FFF2-40B4-BE49-F238E27FC236}">
                <a16:creationId xmlns:a16="http://schemas.microsoft.com/office/drawing/2014/main" id="{4D93EB6C-5C90-4871-ABAB-2215A6BF4F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2"/>
          <a:stretch/>
        </p:blipFill>
        <p:spPr>
          <a:xfrm rot="21351888">
            <a:off x="-932785" y="-1574906"/>
            <a:ext cx="7466830" cy="5237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57E472-3AEB-48AE-9C5F-D86E615F2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46" b="48484" l="4010" r="48642">
                        <a14:foregroundMark x1="45893" y1="27376" x2="45893" y2="27376"/>
                        <a14:foregroundMark x1="46378" y1="25960" x2="46378" y2="25960"/>
                        <a14:foregroundMark x1="47833" y1="27982" x2="47833" y2="27982"/>
                        <a14:foregroundMark x1="47833" y1="44480" x2="47833" y2="44480"/>
                        <a14:foregroundMark x1="48642" y1="46300" x2="48642" y2="46300"/>
                        <a14:foregroundMark x1="4495" y1="43914" x2="4495" y2="43914"/>
                        <a14:foregroundMark x1="4657" y1="41892" x2="4657" y2="41892"/>
                        <a14:foregroundMark x1="4010" y1="47513" x2="4010" y2="47513"/>
                        <a14:foregroundMark x1="4010" y1="46300" x2="4010" y2="46300"/>
                        <a14:foregroundMark x1="4172" y1="45491" x2="6113" y2="48322"/>
                        <a14:foregroundMark x1="14166" y1="44116" x2="24321" y2="44116"/>
                        <a14:foregroundMark x1="15136" y1="43308" x2="26423" y2="44116"/>
                        <a14:foregroundMark x1="15298" y1="43308" x2="20278" y2="45896"/>
                        <a14:foregroundMark x1="17400" y1="41892" x2="17400" y2="41892"/>
                        <a14:foregroundMark x1="18047" y1="43308" x2="18047" y2="43308"/>
                        <a14:foregroundMark x1="12063" y1="43914" x2="25129" y2="43510"/>
                        <a14:foregroundMark x1="25129" y1="43510" x2="25129" y2="43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6" r="50076" b="46858"/>
          <a:stretch/>
        </p:blipFill>
        <p:spPr>
          <a:xfrm>
            <a:off x="6325759" y="3631095"/>
            <a:ext cx="5873157" cy="3956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A21375-DE7F-4885-9247-5BE22E692B1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548" y="4280451"/>
            <a:ext cx="3563556" cy="335806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839200" y="1938406"/>
            <a:ext cx="9202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857E472-3AEB-48AE-9C5F-D86E615F2E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46" b="48484" l="4010" r="48642">
                        <a14:foregroundMark x1="45893" y1="27376" x2="45893" y2="27376"/>
                        <a14:foregroundMark x1="46378" y1="25960" x2="46378" y2="25960"/>
                        <a14:foregroundMark x1="47833" y1="27982" x2="47833" y2="27982"/>
                        <a14:foregroundMark x1="47833" y1="44480" x2="47833" y2="44480"/>
                        <a14:foregroundMark x1="48642" y1="46300" x2="48642" y2="46300"/>
                        <a14:foregroundMark x1="4495" y1="43914" x2="4495" y2="43914"/>
                        <a14:foregroundMark x1="4657" y1="41892" x2="4657" y2="41892"/>
                        <a14:foregroundMark x1="4010" y1="47513" x2="4010" y2="47513"/>
                        <a14:foregroundMark x1="4010" y1="46300" x2="4010" y2="46300"/>
                        <a14:foregroundMark x1="4172" y1="45491" x2="6113" y2="48322"/>
                        <a14:foregroundMark x1="14166" y1="44116" x2="24321" y2="44116"/>
                        <a14:foregroundMark x1="15136" y1="43308" x2="26423" y2="44116"/>
                        <a14:foregroundMark x1="15298" y1="43308" x2="20278" y2="45896"/>
                        <a14:foregroundMark x1="17400" y1="41892" x2="17400" y2="41892"/>
                        <a14:foregroundMark x1="18047" y1="43308" x2="18047" y2="43308"/>
                        <a14:foregroundMark x1="12063" y1="43914" x2="25129" y2="43510"/>
                        <a14:foregroundMark x1="25129" y1="43510" x2="25129" y2="43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6" r="50076" b="46858"/>
          <a:stretch/>
        </p:blipFill>
        <p:spPr>
          <a:xfrm>
            <a:off x="8079382" y="4688904"/>
            <a:ext cx="3503018" cy="23597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3852" y="579256"/>
            <a:ext cx="3988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\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\oman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\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\oman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\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\oman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\oman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\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7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52">
            <a:extLst>
              <a:ext uri="{FF2B5EF4-FFF2-40B4-BE49-F238E27FC236}">
                <a16:creationId xmlns:a16="http://schemas.microsoft.com/office/drawing/2014/main" id="{CD837868-0E6C-46EC-94F9-0B069FFFF755}"/>
              </a:ext>
            </a:extLst>
          </p:cNvPr>
          <p:cNvSpPr/>
          <p:nvPr/>
        </p:nvSpPr>
        <p:spPr>
          <a:xfrm>
            <a:off x="0" y="5375568"/>
            <a:ext cx="12191999" cy="1673051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任意多边形 53">
            <a:extLst>
              <a:ext uri="{FF2B5EF4-FFF2-40B4-BE49-F238E27FC236}">
                <a16:creationId xmlns:a16="http://schemas.microsoft.com/office/drawing/2014/main" id="{2E205C1E-7460-4F2F-BB85-9625855EFA98}"/>
              </a:ext>
            </a:extLst>
          </p:cNvPr>
          <p:cNvSpPr/>
          <p:nvPr/>
        </p:nvSpPr>
        <p:spPr>
          <a:xfrm>
            <a:off x="6917" y="5461584"/>
            <a:ext cx="12191999" cy="1807572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图片 28">
            <a:extLst>
              <a:ext uri="{FF2B5EF4-FFF2-40B4-BE49-F238E27FC236}">
                <a16:creationId xmlns:a16="http://schemas.microsoft.com/office/drawing/2014/main" id="{4D93EB6C-5C90-4871-ABAB-2215A6BF4F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1888">
            <a:off x="-434240" y="-1229472"/>
            <a:ext cx="7242134" cy="7473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7E472-3AEB-48AE-9C5F-D86E615F2E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3" b="26228"/>
          <a:stretch/>
        </p:blipFill>
        <p:spPr>
          <a:xfrm>
            <a:off x="7817057" y="4099947"/>
            <a:ext cx="4374942" cy="2948672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B8548817-1794-4312-BE17-D2ABEFA410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56" b="57765"/>
          <a:stretch>
            <a:fillRect/>
          </a:stretch>
        </p:blipFill>
        <p:spPr>
          <a:xfrm flipH="1">
            <a:off x="9376428" y="0"/>
            <a:ext cx="2822487" cy="1807572"/>
          </a:xfrm>
          <a:prstGeom prst="rect">
            <a:avLst/>
          </a:prstGeom>
        </p:spPr>
      </p:pic>
      <p:pic>
        <p:nvPicPr>
          <p:cNvPr id="10" name="Picture 9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94176051-C877-4953-BADF-E1989C32DC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8"/>
          <a:stretch/>
        </p:blipFill>
        <p:spPr>
          <a:xfrm>
            <a:off x="308359" y="4691831"/>
            <a:ext cx="4006064" cy="3050006"/>
          </a:xfrm>
          <a:prstGeom prst="rect">
            <a:avLst/>
          </a:prstGeom>
        </p:spPr>
      </p:pic>
      <p:pic>
        <p:nvPicPr>
          <p:cNvPr id="11" name="PA_库_图片 961">
            <a:extLst>
              <a:ext uri="{FF2B5EF4-FFF2-40B4-BE49-F238E27FC236}">
                <a16:creationId xmlns:a16="http://schemas.microsoft.com/office/drawing/2014/main" id="{541A3005-CACB-4646-AC60-C12E352C0C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00" y="934448"/>
            <a:ext cx="3399000" cy="1573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0AE57B-9639-478B-9798-741B281ED3FF}"/>
              </a:ext>
            </a:extLst>
          </p:cNvPr>
          <p:cNvSpPr txBox="1"/>
          <p:nvPr/>
        </p:nvSpPr>
        <p:spPr>
          <a:xfrm>
            <a:off x="8711423" y="1200319"/>
            <a:ext cx="198804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8319" y="1969624"/>
            <a:ext cx="837127" cy="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4209" y="1589167"/>
            <a:ext cx="4439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\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\oman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\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\oman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\oman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\oman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\oman"/>
              </a:rPr>
              <a:t>ở </a:t>
            </a:r>
            <a:r>
              <a:rPr lang="en-US" sz="3200" dirty="0" err="1">
                <a:solidFill>
                  <a:srgbClr val="FF0000"/>
                </a:solidFill>
                <a:latin typeface="Times New R\oman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\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04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87A202CD-C283-4595-B5BF-110C857D236E}"/>
              </a:ext>
            </a:extLst>
          </p:cNvPr>
          <p:cNvSpPr txBox="1"/>
          <p:nvPr/>
        </p:nvSpPr>
        <p:spPr>
          <a:xfrm>
            <a:off x="1920452" y="444789"/>
            <a:ext cx="1842991" cy="373339"/>
          </a:xfrm>
          <a:prstGeom prst="rect">
            <a:avLst/>
          </a:prstGeom>
          <a:solidFill>
            <a:srgbClr val="FFFF00"/>
          </a:solidFill>
        </p:spPr>
        <p:txBody>
          <a:bodyPr wrap="none" lIns="66349" tIns="33174" rIns="66349" bIns="33174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ở nhà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1FC46B-DC96-49C4-B2FA-91922BEC9539}"/>
              </a:ext>
            </a:extLst>
          </p:cNvPr>
          <p:cNvSpPr txBox="1"/>
          <p:nvPr/>
        </p:nvSpPr>
        <p:spPr>
          <a:xfrm>
            <a:off x="7785921" y="432992"/>
            <a:ext cx="2158659" cy="373339"/>
          </a:xfrm>
          <a:prstGeom prst="rect">
            <a:avLst/>
          </a:prstGeom>
          <a:solidFill>
            <a:srgbClr val="FFFF00"/>
          </a:solidFill>
        </p:spPr>
        <p:txBody>
          <a:bodyPr wrap="none" lIns="66349" tIns="33174" rIns="66349" bIns="33174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ở trường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9E41DA0-D733-4CA9-9A23-07E800C01926}"/>
              </a:ext>
            </a:extLst>
          </p:cNvPr>
          <p:cNvCxnSpPr>
            <a:cxnSpLocks/>
          </p:cNvCxnSpPr>
          <p:nvPr/>
        </p:nvCxnSpPr>
        <p:spPr>
          <a:xfrm>
            <a:off x="5823496" y="244477"/>
            <a:ext cx="33941" cy="537579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7DF3EDB-E096-4FED-8DCC-8C994D279705}"/>
              </a:ext>
            </a:extLst>
          </p:cNvPr>
          <p:cNvSpPr txBox="1"/>
          <p:nvPr/>
        </p:nvSpPr>
        <p:spPr>
          <a:xfrm>
            <a:off x="93302" y="2297353"/>
            <a:ext cx="1934525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răng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176088-B621-47A9-9A3F-12D4EEF9C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r="19854" b="36354"/>
          <a:stretch/>
        </p:blipFill>
        <p:spPr>
          <a:xfrm>
            <a:off x="537173" y="1074345"/>
            <a:ext cx="905997" cy="11496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0E9FAC9-1D69-48B2-8168-CD172B30E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7" r="31041" b="44648"/>
          <a:stretch/>
        </p:blipFill>
        <p:spPr>
          <a:xfrm>
            <a:off x="2507355" y="1077807"/>
            <a:ext cx="893383" cy="115801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DAF1963-B4C9-45BA-AFE9-E2837E4E9587}"/>
              </a:ext>
            </a:extLst>
          </p:cNvPr>
          <p:cNvSpPr txBox="1"/>
          <p:nvPr/>
        </p:nvSpPr>
        <p:spPr>
          <a:xfrm>
            <a:off x="2277956" y="2297353"/>
            <a:ext cx="1491054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mặt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88C2CCE-C4BA-4592-974E-F3E37477B2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0" b="97969" l="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98"/>
          <a:stretch/>
        </p:blipFill>
        <p:spPr>
          <a:xfrm>
            <a:off x="-274996" y="3096166"/>
            <a:ext cx="2913760" cy="163782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5F5FBF3-B7B9-4902-8D37-32818975970D}"/>
              </a:ext>
            </a:extLst>
          </p:cNvPr>
          <p:cNvSpPr txBox="1"/>
          <p:nvPr/>
        </p:nvSpPr>
        <p:spPr>
          <a:xfrm>
            <a:off x="446808" y="4825373"/>
            <a:ext cx="1987478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 cây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378DA73-634F-4FB5-B8EF-ACB82D6945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425" l="0" r="99400">
                        <a14:foregroundMark x1="47100" y1="33563" x2="23200" y2="32874"/>
                        <a14:foregroundMark x1="46500" y1="74943" x2="21400" y2="82644"/>
                        <a14:foregroundMark x1="31800" y1="58851" x2="31300" y2="65977"/>
                        <a14:foregroundMark x1="29500" y1="56322" x2="25200" y2="64138"/>
                        <a14:foregroundMark x1="7600" y1="71379" x2="5300" y2="74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71" b="9536"/>
          <a:stretch/>
        </p:blipFill>
        <p:spPr>
          <a:xfrm>
            <a:off x="4236781" y="1163820"/>
            <a:ext cx="991335" cy="115588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EADD54D-2FA4-4CA6-97C2-07FD79E753D6}"/>
              </a:ext>
            </a:extLst>
          </p:cNvPr>
          <p:cNvSpPr txBox="1"/>
          <p:nvPr/>
        </p:nvSpPr>
        <p:spPr>
          <a:xfrm>
            <a:off x="3844494" y="2345088"/>
            <a:ext cx="2146873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9EFE9F7-E4CF-4B33-B4CA-6D7D993C24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73" y="3238410"/>
            <a:ext cx="2094336" cy="147703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F29D215-C86E-403B-B2A1-A963D1287BA7}"/>
              </a:ext>
            </a:extLst>
          </p:cNvPr>
          <p:cNvSpPr txBox="1"/>
          <p:nvPr/>
        </p:nvSpPr>
        <p:spPr>
          <a:xfrm>
            <a:off x="3401331" y="4837668"/>
            <a:ext cx="2146873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ti vi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0C11FD6-AD56-416B-AB7E-D2F35F5A75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45" y="3111471"/>
            <a:ext cx="2361638" cy="15601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7B05FBA-137B-4F98-81E6-073D9C604C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r="9852"/>
          <a:stretch/>
        </p:blipFill>
        <p:spPr>
          <a:xfrm>
            <a:off x="6661941" y="1074345"/>
            <a:ext cx="1162959" cy="12163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E615C09-8731-429A-A700-1DDFAB0FF3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999" y="3157226"/>
            <a:ext cx="2471543" cy="151570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F99EA87-26A8-4E88-85AE-CACDE636C1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6"/>
          <a:stretch/>
        </p:blipFill>
        <p:spPr>
          <a:xfrm>
            <a:off x="9069160" y="944650"/>
            <a:ext cx="2451625" cy="142432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2B559A6-B867-408D-A25A-4E87ED5D18B4}"/>
              </a:ext>
            </a:extLst>
          </p:cNvPr>
          <p:cNvSpPr txBox="1"/>
          <p:nvPr/>
        </p:nvSpPr>
        <p:spPr>
          <a:xfrm>
            <a:off x="6346910" y="2329487"/>
            <a:ext cx="2272020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sách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00350C-60D6-4D29-BC77-067951B2D5D9}"/>
              </a:ext>
            </a:extLst>
          </p:cNvPr>
          <p:cNvSpPr txBox="1"/>
          <p:nvPr/>
        </p:nvSpPr>
        <p:spPr>
          <a:xfrm>
            <a:off x="9544918" y="2367381"/>
            <a:ext cx="2059234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cờ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DEBBC3-56EB-40AC-8D5E-1CC892E1898C}"/>
              </a:ext>
            </a:extLst>
          </p:cNvPr>
          <p:cNvSpPr txBox="1"/>
          <p:nvPr/>
        </p:nvSpPr>
        <p:spPr>
          <a:xfrm>
            <a:off x="6408370" y="4781677"/>
            <a:ext cx="2699205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giảng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7EA16C-A846-4E25-9F89-36EA8DCACED1}"/>
              </a:ext>
            </a:extLst>
          </p:cNvPr>
          <p:cNvSpPr txBox="1"/>
          <p:nvPr/>
        </p:nvSpPr>
        <p:spPr>
          <a:xfrm>
            <a:off x="9715065" y="4766111"/>
            <a:ext cx="2059237" cy="590216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 lớp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D73A54-0279-4406-9D13-E61F2EFF5777}"/>
              </a:ext>
            </a:extLst>
          </p:cNvPr>
          <p:cNvCxnSpPr>
            <a:cxnSpLocks/>
          </p:cNvCxnSpPr>
          <p:nvPr/>
        </p:nvCxnSpPr>
        <p:spPr>
          <a:xfrm>
            <a:off x="162367" y="2827222"/>
            <a:ext cx="6938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F7849BF-58D5-4F85-8659-D1AAB0EAEE13}"/>
              </a:ext>
            </a:extLst>
          </p:cNvPr>
          <p:cNvCxnSpPr>
            <a:cxnSpLocks/>
          </p:cNvCxnSpPr>
          <p:nvPr/>
        </p:nvCxnSpPr>
        <p:spPr>
          <a:xfrm>
            <a:off x="2374162" y="2827222"/>
            <a:ext cx="529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DE8FFE7-C80F-4232-9AF3-CAA267EFDD0D}"/>
              </a:ext>
            </a:extLst>
          </p:cNvPr>
          <p:cNvCxnSpPr>
            <a:cxnSpLocks/>
          </p:cNvCxnSpPr>
          <p:nvPr/>
        </p:nvCxnSpPr>
        <p:spPr>
          <a:xfrm>
            <a:off x="3925937" y="2841937"/>
            <a:ext cx="529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3F7C22A-2324-4766-AF17-DDE4F2624B47}"/>
              </a:ext>
            </a:extLst>
          </p:cNvPr>
          <p:cNvCxnSpPr>
            <a:cxnSpLocks/>
          </p:cNvCxnSpPr>
          <p:nvPr/>
        </p:nvCxnSpPr>
        <p:spPr>
          <a:xfrm>
            <a:off x="578560" y="5356327"/>
            <a:ext cx="529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4619469-D6E8-4DB7-B054-613873EFC5C0}"/>
              </a:ext>
            </a:extLst>
          </p:cNvPr>
          <p:cNvCxnSpPr>
            <a:cxnSpLocks/>
          </p:cNvCxnSpPr>
          <p:nvPr/>
        </p:nvCxnSpPr>
        <p:spPr>
          <a:xfrm>
            <a:off x="3569105" y="5365247"/>
            <a:ext cx="529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6991562-FEF2-4EB4-8D85-04E27B403386}"/>
              </a:ext>
            </a:extLst>
          </p:cNvPr>
          <p:cNvCxnSpPr>
            <a:cxnSpLocks/>
          </p:cNvCxnSpPr>
          <p:nvPr/>
        </p:nvCxnSpPr>
        <p:spPr>
          <a:xfrm>
            <a:off x="6408370" y="2887569"/>
            <a:ext cx="529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A248AC6-BB32-4E02-91FA-C99283EA72A5}"/>
              </a:ext>
            </a:extLst>
          </p:cNvPr>
          <p:cNvCxnSpPr>
            <a:cxnSpLocks/>
          </p:cNvCxnSpPr>
          <p:nvPr/>
        </p:nvCxnSpPr>
        <p:spPr>
          <a:xfrm>
            <a:off x="9756908" y="2913876"/>
            <a:ext cx="529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EF0F24C-D1E8-4CEB-AB6A-CB65FED2085D}"/>
              </a:ext>
            </a:extLst>
          </p:cNvPr>
          <p:cNvCxnSpPr>
            <a:cxnSpLocks/>
          </p:cNvCxnSpPr>
          <p:nvPr/>
        </p:nvCxnSpPr>
        <p:spPr>
          <a:xfrm>
            <a:off x="9944580" y="5349231"/>
            <a:ext cx="529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FEEDC0-1E9C-4DEE-B87F-0EC955C93D30}"/>
              </a:ext>
            </a:extLst>
          </p:cNvPr>
          <p:cNvCxnSpPr>
            <a:cxnSpLocks/>
          </p:cNvCxnSpPr>
          <p:nvPr/>
        </p:nvCxnSpPr>
        <p:spPr>
          <a:xfrm>
            <a:off x="6587950" y="5371799"/>
            <a:ext cx="529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9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/>
      <p:bldP spid="46" grpId="0"/>
      <p:bldP spid="48" grpId="0"/>
      <p:bldP spid="50" grpId="0"/>
      <p:bldP spid="52" grpId="0"/>
      <p:bldP spid="57" grpId="0"/>
      <p:bldP spid="58" grpId="0"/>
      <p:bldP spid="59" grpId="0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0" y="76201"/>
            <a:ext cx="1219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0" y="838201"/>
            <a:ext cx="1234830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ngươi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alt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4258457"/>
            <a:ext cx="12192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-ô-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Mi-đát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sồi,cành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vàng.Vua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nốt.Tưởng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372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0" grpId="0"/>
      <p:bldP spid="27661" grpId="0"/>
      <p:bldP spid="368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325243"/>
            <a:ext cx="1219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34911" y="1312095"/>
            <a:ext cx="12348308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ngươi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alt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2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9648" y="1184224"/>
            <a:ext cx="7330188" cy="42961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XIII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1184224"/>
            <a:ext cx="3657600" cy="44520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739" y="224852"/>
            <a:ext cx="1121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848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26"/>
          <a:stretch/>
        </p:blipFill>
        <p:spPr>
          <a:xfrm>
            <a:off x="805252" y="393311"/>
            <a:ext cx="10362420" cy="5108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0608" y="5762834"/>
            <a:ext cx="823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E09B7"/>
                </a:solidFill>
                <a:latin typeface="Times New R\oman"/>
              </a:rPr>
              <a:t>Yết</a:t>
            </a:r>
            <a:r>
              <a:rPr lang="en-US" sz="3600" dirty="0">
                <a:solidFill>
                  <a:srgbClr val="1E09B7"/>
                </a:solidFill>
                <a:latin typeface="Times New R\oman"/>
              </a:rPr>
              <a:t> </a:t>
            </a:r>
            <a:r>
              <a:rPr lang="en-US" sz="3600" dirty="0" err="1">
                <a:solidFill>
                  <a:srgbClr val="1E09B7"/>
                </a:solidFill>
                <a:latin typeface="Times New R\oman"/>
              </a:rPr>
              <a:t>kiến</a:t>
            </a:r>
            <a:r>
              <a:rPr lang="en-US" sz="3600" dirty="0">
                <a:solidFill>
                  <a:srgbClr val="1E09B7"/>
                </a:solidFill>
                <a:latin typeface="Times New R\oman"/>
              </a:rPr>
              <a:t>: </a:t>
            </a:r>
            <a:r>
              <a:rPr lang="en-US" sz="3600" dirty="0" err="1">
                <a:solidFill>
                  <a:srgbClr val="1E09B7"/>
                </a:solidFill>
                <a:latin typeface="Times New R\oman"/>
              </a:rPr>
              <a:t>đến</a:t>
            </a:r>
            <a:r>
              <a:rPr lang="en-US" sz="3600" dirty="0">
                <a:solidFill>
                  <a:srgbClr val="1E09B7"/>
                </a:solidFill>
                <a:latin typeface="Times New R\oman"/>
              </a:rPr>
              <a:t> </a:t>
            </a:r>
            <a:r>
              <a:rPr lang="en-US" sz="3600" dirty="0" err="1">
                <a:solidFill>
                  <a:srgbClr val="1E09B7"/>
                </a:solidFill>
                <a:latin typeface="Times New R\oman"/>
              </a:rPr>
              <a:t>ra</a:t>
            </a:r>
            <a:r>
              <a:rPr lang="en-US" sz="3600" dirty="0">
                <a:solidFill>
                  <a:srgbClr val="1E09B7"/>
                </a:solidFill>
                <a:latin typeface="Times New R\oman"/>
              </a:rPr>
              <a:t> </a:t>
            </a:r>
            <a:r>
              <a:rPr lang="en-US" sz="3600" dirty="0" err="1">
                <a:solidFill>
                  <a:srgbClr val="1E09B7"/>
                </a:solidFill>
                <a:latin typeface="Times New R\oman"/>
              </a:rPr>
              <a:t>mắt</a:t>
            </a:r>
            <a:r>
              <a:rPr lang="en-US" sz="3600" dirty="0">
                <a:solidFill>
                  <a:srgbClr val="1E09B7"/>
                </a:solidFill>
                <a:latin typeface="Times New R\oman"/>
              </a:rPr>
              <a:t> </a:t>
            </a:r>
            <a:r>
              <a:rPr lang="en-US" sz="3600" dirty="0" err="1">
                <a:solidFill>
                  <a:srgbClr val="1E09B7"/>
                </a:solidFill>
                <a:latin typeface="Times New R\oman"/>
              </a:rPr>
              <a:t>người</a:t>
            </a:r>
            <a:r>
              <a:rPr lang="en-US" sz="3600" dirty="0">
                <a:solidFill>
                  <a:srgbClr val="1E09B7"/>
                </a:solidFill>
                <a:latin typeface="Times New R\oman"/>
              </a:rPr>
              <a:t> </a:t>
            </a:r>
            <a:r>
              <a:rPr lang="en-US" sz="3600" dirty="0" err="1">
                <a:solidFill>
                  <a:srgbClr val="1E09B7"/>
                </a:solidFill>
                <a:latin typeface="Times New R\oman"/>
              </a:rPr>
              <a:t>bậc</a:t>
            </a:r>
            <a:r>
              <a:rPr lang="en-US" sz="3600" dirty="0">
                <a:solidFill>
                  <a:srgbClr val="1E09B7"/>
                </a:solidFill>
                <a:latin typeface="Times New R\oman"/>
              </a:rPr>
              <a:t> </a:t>
            </a:r>
            <a:r>
              <a:rPr lang="en-US" sz="3600" dirty="0" err="1">
                <a:solidFill>
                  <a:srgbClr val="1E09B7"/>
                </a:solidFill>
                <a:latin typeface="Times New R\oman"/>
              </a:rPr>
              <a:t>trên</a:t>
            </a:r>
            <a:r>
              <a:rPr lang="en-US" sz="3600" dirty="0">
                <a:solidFill>
                  <a:srgbClr val="1E09B7"/>
                </a:solidFill>
                <a:latin typeface="Times New R\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3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customshow?id=1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892064" y="3471600"/>
            <a:ext cx="8091728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916744" y="1899123"/>
            <a:ext cx="9955707" cy="820674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1E09B7"/>
                </a:solidFill>
                <a:cs typeface="Arial" panose="020B0604020202020204" pitchFamily="34" charset="0"/>
              </a:rPr>
              <a:t>Danh</a:t>
            </a:r>
            <a:r>
              <a:rPr lang="en-US" altLang="en-US" sz="3600" b="1" dirty="0">
                <a:solidFill>
                  <a:srgbClr val="1E09B7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1E09B7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2522C55-1168-FA4D-83E5-269BE4FCFE08}"/>
              </a:ext>
            </a:extLst>
          </p:cNvPr>
          <p:cNvSpPr/>
          <p:nvPr/>
        </p:nvSpPr>
        <p:spPr>
          <a:xfrm>
            <a:off x="329552" y="-9743644"/>
            <a:ext cx="5196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4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79882" y="498248"/>
            <a:ext cx="12192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-ô-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dốt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Mi-đát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vàng.Vua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nốt.Tưởng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23049" y="5401671"/>
            <a:ext cx="551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BD333-6B31-44F7-8100-5DC0ABB89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03503" y="4762468"/>
            <a:ext cx="1786691" cy="2095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958D90-FA26-4916-9CD3-47AD901C0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4675" y="5104574"/>
            <a:ext cx="2329974" cy="191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799" y="899906"/>
            <a:ext cx="2545201" cy="236292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0" y="2186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603595"/>
            <a:ext cx="12348308" cy="336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Trẫm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ngươi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Yết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altLang="en-US" sz="3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3848738"/>
            <a:ext cx="1219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-ô-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dốt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Mi-đát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vàng.Vua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nốt.Tưởng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86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543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21" y="2622747"/>
            <a:ext cx="473537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878" y="4012516"/>
            <a:ext cx="3184985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5"/>
          <a:srcRect t="16238"/>
          <a:stretch/>
        </p:blipFill>
        <p:spPr>
          <a:xfrm>
            <a:off x="3411940" y="1"/>
            <a:ext cx="9234396" cy="70444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51" y="1041367"/>
            <a:ext cx="299003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C5FDFE-D9EF-4708-AB25-E73CF61A5AAC}"/>
              </a:ext>
            </a:extLst>
          </p:cNvPr>
          <p:cNvSpPr txBox="1"/>
          <p:nvPr/>
        </p:nvSpPr>
        <p:spPr>
          <a:xfrm>
            <a:off x="48574" y="101321"/>
            <a:ext cx="12043342" cy="682549"/>
          </a:xfrm>
          <a:prstGeom prst="rect">
            <a:avLst/>
          </a:prstGeom>
          <a:solidFill>
            <a:schemeClr val="bg1"/>
          </a:solidFill>
        </p:spPr>
        <p:txBody>
          <a:bodyPr wrap="square" lIns="66349" tIns="33174" rIns="66349" bIns="33174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>
                <a:solidFill>
                  <a:srgbClr val="0000CC"/>
                </a:solidFill>
                <a:highlight>
                  <a:srgbClr val="FFCCFF"/>
                </a:highligh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 3. Trò chơi Xem tranh đoán hoạt động.</a:t>
            </a:r>
            <a:endParaRPr lang="en-US" altLang="en-US" sz="4000" i="1">
              <a:solidFill>
                <a:srgbClr val="0000CC"/>
              </a:solidFill>
              <a:highlight>
                <a:srgbClr val="FFCCFF"/>
              </a:highligh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26" name="Picture 2" descr="Tầm Quan Trọng Của Giấc Ngủ Với Phát Triển Chiều Cao Của Trẻ">
            <a:extLst>
              <a:ext uri="{FF2B5EF4-FFF2-40B4-BE49-F238E27FC236}">
                <a16:creationId xmlns:a16="http://schemas.microsoft.com/office/drawing/2014/main" id="{07AE6BF7-548E-4997-BA75-80D4C953E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/>
          <a:stretch/>
        </p:blipFill>
        <p:spPr bwMode="auto">
          <a:xfrm>
            <a:off x="5165917" y="1456219"/>
            <a:ext cx="4735373" cy="3428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C1460E-9D23-4033-A4B5-536A5588CE56}"/>
              </a:ext>
            </a:extLst>
          </p:cNvPr>
          <p:cNvSpPr txBox="1"/>
          <p:nvPr/>
        </p:nvSpPr>
        <p:spPr>
          <a:xfrm>
            <a:off x="7062314" y="5028862"/>
            <a:ext cx="1031676" cy="620994"/>
          </a:xfrm>
          <a:prstGeom prst="rect">
            <a:avLst/>
          </a:prstGeom>
          <a:noFill/>
        </p:spPr>
        <p:txBody>
          <a:bodyPr wrap="none" lIns="66349" tIns="33174" rIns="66349" bIns="33174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legreya Sans ExtraBold" panose="00000900000000000000" pitchFamily="2" charset="0"/>
              </a:rPr>
              <a:t>Ngủ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26F63D0-268D-4D28-BA69-C069C7EF4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" b="4117"/>
          <a:stretch/>
        </p:blipFill>
        <p:spPr bwMode="auto">
          <a:xfrm>
            <a:off x="6096000" y="1456219"/>
            <a:ext cx="3079107" cy="43375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806960-C1B2-4D85-9712-AD93182F84F2}"/>
              </a:ext>
            </a:extLst>
          </p:cNvPr>
          <p:cNvSpPr txBox="1"/>
          <p:nvPr/>
        </p:nvSpPr>
        <p:spPr>
          <a:xfrm>
            <a:off x="6078757" y="4497927"/>
            <a:ext cx="942578" cy="623700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legreya Sans ExtraBold" panose="00000900000000000000" pitchFamily="2" charset="0"/>
              </a:rPr>
              <a:t>Cúi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6107C08-6F0F-4EA5-92D2-AEC39E80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r="14649"/>
          <a:stretch/>
        </p:blipFill>
        <p:spPr bwMode="auto">
          <a:xfrm>
            <a:off x="6132498" y="1160535"/>
            <a:ext cx="3474600" cy="48946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427B82-674D-4399-ACE0-ADACC8FE75E8}"/>
              </a:ext>
            </a:extLst>
          </p:cNvPr>
          <p:cNvSpPr txBox="1"/>
          <p:nvPr/>
        </p:nvSpPr>
        <p:spPr>
          <a:xfrm>
            <a:off x="4918432" y="4783179"/>
            <a:ext cx="1698525" cy="620994"/>
          </a:xfrm>
          <a:prstGeom prst="rect">
            <a:avLst/>
          </a:prstGeom>
          <a:noFill/>
        </p:spPr>
        <p:txBody>
          <a:bodyPr wrap="none" lIns="66349" tIns="33174" rIns="66349" bIns="33174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legreya Sans ExtraBold" panose="00000900000000000000" pitchFamily="2" charset="0"/>
              </a:rPr>
              <a:t>Nhổ </a:t>
            </a:r>
            <a:r>
              <a:rPr lang="en-US" sz="3600" b="1">
                <a:solidFill>
                  <a:srgbClr val="0000CC"/>
                </a:solidFill>
                <a:latin typeface="Alegreya Sans ExtraBold" panose="00000900000000000000" pitchFamily="2" charset="0"/>
              </a:rPr>
              <a:t>cỏ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6C9C61F-8BC4-4E68-990B-002ED0EC7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r="26386"/>
          <a:stretch/>
        </p:blipFill>
        <p:spPr bwMode="auto">
          <a:xfrm>
            <a:off x="6096000" y="1249936"/>
            <a:ext cx="3304968" cy="4655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17CEBB-BF70-4404-B4A5-003EF31738C6}"/>
              </a:ext>
            </a:extLst>
          </p:cNvPr>
          <p:cNvSpPr txBox="1"/>
          <p:nvPr/>
        </p:nvSpPr>
        <p:spPr>
          <a:xfrm>
            <a:off x="5193535" y="4170383"/>
            <a:ext cx="749547" cy="620994"/>
          </a:xfrm>
          <a:prstGeom prst="rect">
            <a:avLst/>
          </a:prstGeom>
          <a:noFill/>
        </p:spPr>
        <p:txBody>
          <a:bodyPr wrap="none" lIns="66349" tIns="33174" rIns="66349" bIns="33174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legreya Sans ExtraBold" panose="00000900000000000000" pitchFamily="2" charset="0"/>
              </a:rPr>
              <a:t>Ăn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5557912B-BD43-4B45-B757-D65B4522A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" b="-3436"/>
          <a:stretch/>
        </p:blipFill>
        <p:spPr bwMode="auto">
          <a:xfrm>
            <a:off x="6585721" y="1222566"/>
            <a:ext cx="3133183" cy="4655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B32B0E-09A9-4779-8B4A-F8C9C1DD59E5}"/>
              </a:ext>
            </a:extLst>
          </p:cNvPr>
          <p:cNvSpPr txBox="1"/>
          <p:nvPr/>
        </p:nvSpPr>
        <p:spPr>
          <a:xfrm>
            <a:off x="4298110" y="3560974"/>
            <a:ext cx="1992088" cy="623700"/>
          </a:xfrm>
          <a:prstGeom prst="rect">
            <a:avLst/>
          </a:prstGeom>
          <a:noFill/>
        </p:spPr>
        <p:txBody>
          <a:bodyPr wrap="none" lIns="66349" tIns="33174" rIns="66349" bIns="33174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#9Slide03 BoosterNextFYBlack" panose="02000A03000000020004" pitchFamily="2" charset="0"/>
              </a:rPr>
              <a:t>Đá </a:t>
            </a:r>
            <a:r>
              <a:rPr lang="en-US" sz="3600" b="1">
                <a:solidFill>
                  <a:srgbClr val="0000CC"/>
                </a:solidFill>
                <a:latin typeface="#9Slide03 BoosterNextFYBlack" panose="02000A03000000020004" pitchFamily="2" charset="0"/>
              </a:rPr>
              <a:t>bóng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3701428-30F3-4C36-AFA1-B3219D48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2" r="30102"/>
          <a:stretch/>
        </p:blipFill>
        <p:spPr bwMode="auto">
          <a:xfrm>
            <a:off x="6132498" y="1195195"/>
            <a:ext cx="3504421" cy="49366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BA11FF-7B66-414B-988D-E1B0E708BFA3}"/>
              </a:ext>
            </a:extLst>
          </p:cNvPr>
          <p:cNvSpPr txBox="1"/>
          <p:nvPr/>
        </p:nvSpPr>
        <p:spPr>
          <a:xfrm>
            <a:off x="4210126" y="3366889"/>
            <a:ext cx="2105687" cy="620994"/>
          </a:xfrm>
          <a:prstGeom prst="rect">
            <a:avLst/>
          </a:prstGeom>
          <a:noFill/>
        </p:spPr>
        <p:txBody>
          <a:bodyPr wrap="none" lIns="66349" tIns="33174" rIns="66349" bIns="33174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legreya Sans ExtraBold" panose="00000900000000000000" pitchFamily="2" charset="0"/>
              </a:rPr>
              <a:t>Tưới </a:t>
            </a:r>
            <a:r>
              <a:rPr lang="en-US" sz="3600" b="1">
                <a:solidFill>
                  <a:srgbClr val="0000CC"/>
                </a:solidFill>
                <a:latin typeface="Alegreya Sans ExtraBold" panose="00000900000000000000" pitchFamily="2" charset="0"/>
              </a:rPr>
              <a:t>cây</a:t>
            </a:r>
          </a:p>
        </p:txBody>
      </p:sp>
    </p:spTree>
    <p:extLst>
      <p:ext uri="{BB962C8B-B14F-4D97-AF65-F5344CB8AC3E}">
        <p14:creationId xmlns:p14="http://schemas.microsoft.com/office/powerpoint/2010/main" val="19539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2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" t="5436" r="19" b="12291"/>
          <a:stretch/>
        </p:blipFill>
        <p:spPr>
          <a:xfrm flipH="1">
            <a:off x="-1" y="171450"/>
            <a:ext cx="12183035" cy="6686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F1212E-83A5-4202-B59A-A0E5C614D413}"/>
              </a:ext>
            </a:extLst>
          </p:cNvPr>
          <p:cNvSpPr txBox="1"/>
          <p:nvPr/>
        </p:nvSpPr>
        <p:spPr>
          <a:xfrm>
            <a:off x="1089660" y="663811"/>
            <a:ext cx="10442082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Cùng</a:t>
            </a:r>
            <a:r>
              <a:rPr lang="en-US" altLang="zh-CN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ôn</a:t>
            </a:r>
            <a:r>
              <a:rPr lang="en-US" altLang="zh-CN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lại</a:t>
            </a:r>
            <a:r>
              <a:rPr lang="en-US" altLang="zh-CN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kiến</a:t>
            </a:r>
            <a:r>
              <a:rPr lang="en-US" altLang="zh-CN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thức</a:t>
            </a:r>
            <a:r>
              <a:rPr lang="en-US" altLang="zh-CN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nhé</a:t>
            </a:r>
            <a:r>
              <a:rPr lang="en-US" altLang="zh-CN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14000">
                      <a:schemeClr val="accent5">
                        <a:lumMod val="50000"/>
                      </a:schemeClr>
                    </a:gs>
                    <a:gs pos="52000">
                      <a:schemeClr val="accent5"/>
                    </a:gs>
                    <a:gs pos="74000">
                      <a:srgbClr val="15C6D9"/>
                    </a:gs>
                  </a:gsLst>
                  <a:lin ang="5400000"/>
                </a:gradFill>
                <a:effectLst>
                  <a:glow rad="50800">
                    <a:schemeClr val="accent5">
                      <a:satMod val="175000"/>
                      <a:alpha val="44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charset="-122"/>
                <a:cs typeface="Times New Roman" pitchFamily="18" charset="0"/>
              </a:rPr>
              <a:t>. </a:t>
            </a:r>
            <a:endParaRPr lang="zh-CN" altLang="en-US" sz="6000" dirty="0">
              <a:ln w="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14000">
                    <a:schemeClr val="accent5">
                      <a:lumMod val="50000"/>
                    </a:schemeClr>
                  </a:gs>
                  <a:gs pos="52000">
                    <a:schemeClr val="accent5"/>
                  </a:gs>
                  <a:gs pos="74000">
                    <a:srgbClr val="15C6D9"/>
                  </a:gs>
                </a:gsLst>
                <a:lin ang="5400000"/>
              </a:gradFill>
              <a:effectLst>
                <a:glow rad="50800">
                  <a:schemeClr val="accent5">
                    <a:satMod val="175000"/>
                    <a:alpha val="44000"/>
                  </a:schemeClr>
                </a:glow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7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3259" y="2083633"/>
            <a:ext cx="605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任意多边形 53">
            <a:extLst>
              <a:ext uri="{FF2B5EF4-FFF2-40B4-BE49-F238E27FC236}">
                <a16:creationId xmlns:a16="http://schemas.microsoft.com/office/drawing/2014/main" id="{AE0D4B34-DA56-40B9-88F6-5DE1731A0FA4}"/>
              </a:ext>
            </a:extLst>
          </p:cNvPr>
          <p:cNvSpPr/>
          <p:nvPr/>
        </p:nvSpPr>
        <p:spPr>
          <a:xfrm>
            <a:off x="0" y="5183287"/>
            <a:ext cx="12191999" cy="1807572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5E05FE-8C8A-45E4-9C74-6369D87EF46C}"/>
              </a:ext>
            </a:extLst>
          </p:cNvPr>
          <p:cNvGrpSpPr/>
          <p:nvPr/>
        </p:nvGrpSpPr>
        <p:grpSpPr>
          <a:xfrm>
            <a:off x="3996182" y="276965"/>
            <a:ext cx="4199636" cy="1034466"/>
            <a:chOff x="2590800" y="77338"/>
            <a:chExt cx="4199636" cy="1034466"/>
          </a:xfrm>
        </p:grpSpPr>
        <p:sp>
          <p:nvSpPr>
            <p:cNvPr id="9" name="Rectangle: Rounded Corners 2">
              <a:hlinkClick r:id="rId2" action="ppaction://hlinksldjump"/>
              <a:extLst>
                <a:ext uri="{FF2B5EF4-FFF2-40B4-BE49-F238E27FC236}">
                  <a16:creationId xmlns:a16="http://schemas.microsoft.com/office/drawing/2014/main" id="{3EF01F8F-9994-438F-8AB3-EEF67519CDAF}"/>
                </a:ext>
              </a:extLst>
            </p:cNvPr>
            <p:cNvSpPr/>
            <p:nvPr/>
          </p:nvSpPr>
          <p:spPr>
            <a:xfrm>
              <a:off x="2590800" y="141445"/>
              <a:ext cx="4199636" cy="970359"/>
            </a:xfrm>
            <a:prstGeom prst="roundRect">
              <a:avLst>
                <a:gd name="adj" fmla="val 36558"/>
              </a:avLst>
            </a:prstGeom>
            <a:solidFill>
              <a:srgbClr val="FFFEF1"/>
            </a:solidFill>
            <a:ln w="41275">
              <a:solidFill>
                <a:srgbClr val="15C6D9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sz="4400">
                <a:solidFill>
                  <a:schemeClr val="tx1"/>
                </a:solidFill>
                <a:latin typeface="UTM Edwardian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hlinkClick r:id="rId3" action="ppaction://hlinksldjump"/>
              <a:extLst>
                <a:ext uri="{FF2B5EF4-FFF2-40B4-BE49-F238E27FC236}">
                  <a16:creationId xmlns:a16="http://schemas.microsoft.com/office/drawing/2014/main" id="{8A2FBB30-40FC-469B-84D6-79EABC692845}"/>
                </a:ext>
              </a:extLst>
            </p:cNvPr>
            <p:cNvSpPr txBox="1"/>
            <p:nvPr/>
          </p:nvSpPr>
          <p:spPr>
            <a:xfrm>
              <a:off x="2607475" y="77338"/>
              <a:ext cx="417013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6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dò</a:t>
              </a:r>
              <a:endPara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44BE502-3450-4B04-8C2B-06BEF48F4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24361" t="33915" r="32403" b="24391"/>
          <a:stretch>
            <a:fillRect/>
          </a:stretch>
        </p:blipFill>
        <p:spPr>
          <a:xfrm flipH="1">
            <a:off x="5779313" y="3429001"/>
            <a:ext cx="6134674" cy="3152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4165A4-F885-49C7-9AD1-B66806E75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24361" t="33915" r="32403" b="24391"/>
          <a:stretch>
            <a:fillRect/>
          </a:stretch>
        </p:blipFill>
        <p:spPr>
          <a:xfrm flipH="1">
            <a:off x="0" y="998664"/>
            <a:ext cx="7000080" cy="3641301"/>
          </a:xfrm>
          <a:prstGeom prst="rect">
            <a:avLst/>
          </a:prstGeom>
        </p:spPr>
      </p:pic>
      <p:sp>
        <p:nvSpPr>
          <p:cNvPr id="13" name="Google Shape;323;p15">
            <a:extLst>
              <a:ext uri="{FF2B5EF4-FFF2-40B4-BE49-F238E27FC236}">
                <a16:creationId xmlns:a16="http://schemas.microsoft.com/office/drawing/2014/main" id="{5E8E39BD-EF99-42AD-A6B3-BD60B3E8F5BD}"/>
              </a:ext>
            </a:extLst>
          </p:cNvPr>
          <p:cNvSpPr txBox="1"/>
          <p:nvPr/>
        </p:nvSpPr>
        <p:spPr>
          <a:xfrm>
            <a:off x="896531" y="3139465"/>
            <a:ext cx="55171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vở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Việt</a:t>
            </a:r>
            <a:endParaRPr sz="3200" b="1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  <a:sym typeface="Cambria" panose="02040503050406030204"/>
            </a:endParaRPr>
          </a:p>
        </p:txBody>
      </p:sp>
      <p:sp>
        <p:nvSpPr>
          <p:cNvPr id="14" name="Google Shape;323;p15">
            <a:extLst>
              <a:ext uri="{FF2B5EF4-FFF2-40B4-BE49-F238E27FC236}">
                <a16:creationId xmlns:a16="http://schemas.microsoft.com/office/drawing/2014/main" id="{8A2E5EEE-BB21-4517-83E4-D4F666963888}"/>
              </a:ext>
            </a:extLst>
          </p:cNvPr>
          <p:cNvSpPr txBox="1"/>
          <p:nvPr/>
        </p:nvSpPr>
        <p:spPr>
          <a:xfrm>
            <a:off x="6727878" y="5215392"/>
            <a:ext cx="423754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  <a:sym typeface="Cambria" panose="02040503050406030204"/>
              </a:rPr>
              <a:t>theo</a:t>
            </a:r>
            <a:endParaRPr sz="3200" b="1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  <a:sym typeface="Cambria" panose="02040503050406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E5D053-C393-401A-A030-132968D9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69" b="89817" l="9752" r="92553">
                        <a14:foregroundMark x1="56028" y1="27902" x2="83333" y2="30957"/>
                        <a14:foregroundMark x1="57979" y1="23218" x2="76064" y2="31365"/>
                        <a14:foregroundMark x1="65426" y1="14053" x2="73582" y2="26884"/>
                        <a14:foregroundMark x1="73582" y1="26884" x2="78723" y2="28717"/>
                        <a14:foregroundMark x1="54078" y1="31365" x2="57624" y2="81263"/>
                        <a14:foregroundMark x1="63298" y1="44807" x2="60993" y2="89613"/>
                        <a14:foregroundMark x1="66312" y1="12627" x2="66312" y2="12627"/>
                        <a14:foregroundMark x1="66312" y1="12627" x2="90248" y2="32383"/>
                        <a14:foregroundMark x1="30496" y1="22200" x2="30674" y2="63136"/>
                        <a14:foregroundMark x1="35284" y1="17515" x2="35284" y2="50509"/>
                        <a14:foregroundMark x1="35816" y1="25255" x2="41844" y2="27495"/>
                        <a14:foregroundMark x1="25000" y1="14257" x2="35816" y2="12831"/>
                        <a14:foregroundMark x1="35816" y1="12831" x2="35816" y2="12831"/>
                        <a14:foregroundMark x1="26418" y1="9776" x2="32624" y2="9980"/>
                        <a14:foregroundMark x1="29610" y1="9980" x2="37589" y2="9572"/>
                        <a14:foregroundMark x1="37589" y1="9572" x2="37589" y2="9572"/>
                        <a14:foregroundMark x1="11170" y1="15682" x2="11170" y2="15682"/>
                        <a14:foregroundMark x1="11702" y1="18330" x2="11702" y2="18330"/>
                        <a14:foregroundMark x1="13830" y1="17515" x2="13830" y2="17515"/>
                        <a14:foregroundMark x1="28723" y1="24644" x2="28723" y2="24644"/>
                        <a14:foregroundMark x1="22518" y1="81466" x2="22518" y2="81466"/>
                        <a14:foregroundMark x1="22163" y1="83096" x2="22163" y2="83096"/>
                        <a14:foregroundMark x1="22163" y1="83096" x2="22163" y2="83096"/>
                        <a14:foregroundMark x1="21454" y1="82892" x2="21454" y2="82892"/>
                        <a14:foregroundMark x1="21099" y1="82892" x2="21099" y2="82892"/>
                        <a14:foregroundMark x1="92553" y1="35234" x2="92553" y2="35234"/>
                        <a14:foregroundMark x1="53723" y1="26884" x2="53723" y2="26884"/>
                        <a14:foregroundMark x1="53901" y1="22607" x2="53901" y2="22607"/>
                        <a14:foregroundMark x1="55496" y1="21589" x2="55496" y2="21589"/>
                        <a14:foregroundMark x1="52482" y1="30346" x2="49468" y2="41344"/>
                        <a14:foregroundMark x1="54965" y1="22607" x2="54965" y2="22607"/>
                        <a14:foregroundMark x1="43393" y1="83503" x2="43262" y2="84318"/>
                        <a14:foregroundMark x1="43491" y1="82892" x2="43393" y2="83503"/>
                        <a14:foregroundMark x1="43950" y1="80041" x2="43491" y2="82892"/>
                        <a14:foregroundMark x1="44737" y1="75153" x2="43950" y2="80041"/>
                        <a14:foregroundMark x1="51950" y1="30346" x2="44737" y2="75153"/>
                        <a14:foregroundMark x1="38298" y1="83503" x2="39716" y2="83707"/>
                        <a14:backgroundMark x1="42376" y1="75153" x2="42376" y2="75153"/>
                        <a14:backgroundMark x1="42376" y1="82892" x2="42376" y2="82892"/>
                        <a14:backgroundMark x1="43440" y1="83503" x2="43440" y2="8350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259" y="-119879"/>
            <a:ext cx="3376181" cy="2939193"/>
          </a:xfrm>
          <a:prstGeom prst="rect">
            <a:avLst/>
          </a:prstGeom>
        </p:spPr>
      </p:pic>
      <p:pic>
        <p:nvPicPr>
          <p:cNvPr id="16" name="Picture 15" descr="A picture containing toy, colorful&#10;&#10;Description automatically generated">
            <a:extLst>
              <a:ext uri="{FF2B5EF4-FFF2-40B4-BE49-F238E27FC236}">
                <a16:creationId xmlns:a16="http://schemas.microsoft.com/office/drawing/2014/main" id="{9D19A9CA-370C-4EDC-8ACB-FDD3070A41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98" y="705664"/>
            <a:ext cx="3810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14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FBDB27DB-3DC4-46E6-8A69-D4769858D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8BAF07-D09F-DB41-8DA9-050358218781}"/>
              </a:ext>
            </a:extLst>
          </p:cNvPr>
          <p:cNvSpPr txBox="1"/>
          <p:nvPr/>
        </p:nvSpPr>
        <p:spPr>
          <a:xfrm>
            <a:off x="2736852" y="1585385"/>
            <a:ext cx="9046633" cy="2482849"/>
          </a:xfrm>
          <a:prstGeom prst="rect">
            <a:avLst/>
          </a:prstGeom>
        </p:spPr>
        <p:txBody>
          <a:bodyPr anchor="ctr"/>
          <a:lstStyle/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</a:rPr>
              <a:t>CẢM ƠN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VÌ CÁC THẦY CÔ </a:t>
            </a:r>
          </a:p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ĐÃ RẤT 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</a:rPr>
              <a:t>TÍCH CỰC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TRONG TIẾT HỌC.</a:t>
            </a:r>
          </a:p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0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CHÚC CÁC THẦY CÔ MỘT NGÀY TRÀN ĐẦY 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NĂNG LƯỢNG</a:t>
            </a:r>
          </a:p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>
                <a:solidFill>
                  <a:srgbClr val="E14D25"/>
                </a:solidFill>
                <a:latin typeface="Cambria" panose="02040503050406030204" pitchFamily="18" charset="0"/>
              </a:rPr>
              <a:t>BÌNH AN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TRONG CUỘC SỐNG!</a:t>
            </a:r>
          </a:p>
        </p:txBody>
      </p:sp>
    </p:spTree>
    <p:extLst>
      <p:ext uri="{BB962C8B-B14F-4D97-AF65-F5344CB8AC3E}">
        <p14:creationId xmlns:p14="http://schemas.microsoft.com/office/powerpoint/2010/main" val="382005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customshow?id=1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3034202" y="1138238"/>
            <a:ext cx="8763041" cy="2086853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Toản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3200" b="1" dirty="0">
              <a:solidFill>
                <a:srgbClr val="1E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Toản</a:t>
            </a:r>
            <a:endParaRPr lang="en-US" sz="3200" b="1" dirty="0">
              <a:solidFill>
                <a:srgbClr val="1E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200" b="1" dirty="0">
              <a:solidFill>
                <a:srgbClr val="1E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3200" b="1" dirty="0">
              <a:solidFill>
                <a:srgbClr val="1E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 PHẦN QUÀ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820674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danh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Đó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1928192" y="2693722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3200" b="1" dirty="0">
              <a:solidFill>
                <a:srgbClr val="1E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1928192" y="3651354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1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endParaRPr lang="en-US" sz="3200" b="1" dirty="0">
              <a:solidFill>
                <a:srgbClr val="1E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1833528" y="4743374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2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endParaRPr lang="en-US" sz="3200" b="1" dirty="0">
              <a:solidFill>
                <a:srgbClr val="1E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200" b="1" dirty="0">
              <a:solidFill>
                <a:srgbClr val="3470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10604627" y="4243919"/>
            <a:ext cx="1383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200" b="1" dirty="0">
              <a:solidFill>
                <a:srgbClr val="3470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200" b="1" dirty="0">
              <a:solidFill>
                <a:srgbClr val="3470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5" y="1714500"/>
            <a:ext cx="2693988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0515" y="828963"/>
            <a:ext cx="1151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giáo 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72" name="TextBox2" r:id="rId2" imgW="7975440" imgH="1225440"/>
        </mc:Choice>
        <mc:Fallback>
          <p:control name="TextBox2" r:id="rId2" imgW="7975440" imgH="1225440">
            <p:pic>
              <p:nvPicPr>
                <p:cNvPr id="4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146425" y="2346325"/>
                  <a:ext cx="7975600" cy="1228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4226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>
            <a:extLst>
              <a:ext uri="{FF2B5EF4-FFF2-40B4-BE49-F238E27FC236}">
                <a16:creationId xmlns:a16="http://schemas.microsoft.com/office/drawing/2014/main" id="{B81DF43F-C2BB-4AA8-8DF0-5CC065CF4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6" y="180977"/>
            <a:ext cx="27813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 descr="Thu Dong Nam 50">
            <a:extLst>
              <a:ext uri="{FF2B5EF4-FFF2-40B4-BE49-F238E27FC236}">
                <a16:creationId xmlns:a16="http://schemas.microsoft.com/office/drawing/2014/main" id="{3D093D5B-8D93-4AA1-AE02-C7FE9212D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950915"/>
            <a:ext cx="8180387" cy="62166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</p:spPr>
        <p:txBody>
          <a:bodyPr lIns="68406" tIns="34203" rIns="68406" bIns="3420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91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vi-VN" sz="359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591" b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 </a:t>
            </a:r>
            <a:r>
              <a:rPr kumimoji="0" lang="en-US" altLang="vi-VN" sz="3591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vi-VN" sz="359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altLang="vi-VN" sz="3591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59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vi-VN" sz="359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vi-VN" sz="359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vi-VN" sz="359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A7CF7DF-E8CA-41AC-A8CC-F57F1D35A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742" y="2328842"/>
            <a:ext cx="3844925" cy="6445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2993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591" b="1" noProof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vi-VN" sz="3591" b="1" noProof="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591" b="1" noProof="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endParaRPr kumimoji="0" lang="en-US" altLang="vi-VN" sz="3591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BCFB2CB7-D59C-4E84-A3E0-A03E9C404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55" y="1629887"/>
            <a:ext cx="6081712" cy="644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59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vi-VN" sz="3591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591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3591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591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3591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591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altLang="vi-VN" sz="359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01031A18-8B93-4930-BA33-F7091E9AE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910" y="591235"/>
            <a:ext cx="1871662" cy="498872"/>
          </a:xfrm>
          <a:prstGeom prst="rect">
            <a:avLst/>
          </a:prstGeom>
          <a:noFill/>
          <a:ln>
            <a:noFill/>
          </a:ln>
        </p:spPr>
        <p:txBody>
          <a:bodyPr wrap="square" lIns="68406" tIns="34203" rIns="68406" bIns="3420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9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altLang="en-US" sz="279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93</a:t>
            </a:r>
          </a:p>
        </p:txBody>
      </p:sp>
    </p:spTree>
    <p:extLst>
      <p:ext uri="{BB962C8B-B14F-4D97-AF65-F5344CB8AC3E}">
        <p14:creationId xmlns:p14="http://schemas.microsoft.com/office/powerpoint/2010/main" val="18034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34540312"/>
              </p:ext>
            </p:extLst>
          </p:nvPr>
        </p:nvGraphicFramePr>
        <p:xfrm>
          <a:off x="1267504" y="1406859"/>
          <a:ext cx="9570388" cy="5313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2008682" y="359764"/>
            <a:ext cx="8964118" cy="884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7556" y="2110184"/>
            <a:ext cx="562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9849" y="3756019"/>
            <a:ext cx="562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3853" y="5311088"/>
            <a:ext cx="562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2944" y="2033240"/>
            <a:ext cx="62059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45567" y="3742624"/>
            <a:ext cx="789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4489" y="5168974"/>
            <a:ext cx="8153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hay,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  <p:bldP spid="9" grpId="0"/>
      <p:bldP spid="10" grpId="0"/>
      <p:bldP spid="11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>
            <a:extLst>
              <a:ext uri="{FF2B5EF4-FFF2-40B4-BE49-F238E27FC236}">
                <a16:creationId xmlns:a16="http://schemas.microsoft.com/office/drawing/2014/main" id="{B0DD21E3-9102-4A2C-A2E3-2A0C709C94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7" y="2719555"/>
            <a:ext cx="4282590" cy="3066648"/>
          </a:xfrm>
          <a:prstGeom prst="rect">
            <a:avLst/>
          </a:prstGeom>
        </p:spPr>
      </p:pic>
      <p:pic>
        <p:nvPicPr>
          <p:cNvPr id="3" name="PA_图片 6">
            <a:extLst>
              <a:ext uri="{FF2B5EF4-FFF2-40B4-BE49-F238E27FC236}">
                <a16:creationId xmlns:a16="http://schemas.microsoft.com/office/drawing/2014/main" id="{B0DD21E3-9102-4A2C-A2E3-2A0C709C94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17" y="449705"/>
            <a:ext cx="5026386" cy="2878110"/>
          </a:xfrm>
          <a:prstGeom prst="rect">
            <a:avLst/>
          </a:prstGeom>
        </p:spPr>
      </p:pic>
      <p:pic>
        <p:nvPicPr>
          <p:cNvPr id="4" name="PA_图片 6">
            <a:extLst>
              <a:ext uri="{FF2B5EF4-FFF2-40B4-BE49-F238E27FC236}">
                <a16:creationId xmlns:a16="http://schemas.microsoft.com/office/drawing/2014/main" id="{B0DD21E3-9102-4A2C-A2E3-2A0C709C94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11" y="3088740"/>
            <a:ext cx="4911620" cy="3207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9068" y="1547390"/>
            <a:ext cx="273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957" y="3898936"/>
            <a:ext cx="273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7252" y="4338362"/>
            <a:ext cx="3252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4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06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079885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1557</TotalTime>
  <Words>1297</Words>
  <Application>Microsoft Office PowerPoint</Application>
  <PresentationFormat>Widescreen</PresentationFormat>
  <Paragraphs>177</Paragraphs>
  <Slides>36</Slides>
  <Notes>7</Notes>
  <HiddenSlides>0</HiddenSlides>
  <MMClips>7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  <vt:variant>
        <vt:lpstr>Custom Shows</vt:lpstr>
      </vt:variant>
      <vt:variant>
        <vt:i4>2</vt:i4>
      </vt:variant>
    </vt:vector>
  </HeadingPairs>
  <TitlesOfParts>
    <vt:vector size="56" baseType="lpstr">
      <vt:lpstr>#9Slide03 BoosterNextFYBlack</vt:lpstr>
      <vt:lpstr>.VnTime</vt:lpstr>
      <vt:lpstr>Alegreya Sans ExtraBold</vt:lpstr>
      <vt:lpstr>Arial</vt:lpstr>
      <vt:lpstr>Calibri</vt:lpstr>
      <vt:lpstr>Calibri Light</vt:lpstr>
      <vt:lpstr>Cambria</vt:lpstr>
      <vt:lpstr>Euphemia</vt:lpstr>
      <vt:lpstr>HP001 4 hàng</vt:lpstr>
      <vt:lpstr>HP-009</vt:lpstr>
      <vt:lpstr>inpin heiti</vt:lpstr>
      <vt:lpstr>Tahoma</vt:lpstr>
      <vt:lpstr>Times New R\oman</vt:lpstr>
      <vt:lpstr>Times New Roman</vt:lpstr>
      <vt:lpstr>UTM Edwardian</vt:lpstr>
      <vt:lpstr>UTM Guanine</vt:lpstr>
      <vt:lpstr>UTM Showcard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  <vt:lpstr>Custom Show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phuong</dc:creator>
  <cp:lastModifiedBy>Administrator</cp:lastModifiedBy>
  <cp:revision>74</cp:revision>
  <cp:lastPrinted>2021-10-31T09:55:21Z</cp:lastPrinted>
  <dcterms:created xsi:type="dcterms:W3CDTF">2021-10-24T15:39:59Z</dcterms:created>
  <dcterms:modified xsi:type="dcterms:W3CDTF">2023-08-03T19:59:28Z</dcterms:modified>
</cp:coreProperties>
</file>